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6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88640"/>
            <a:ext cx="8229600" cy="1396752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Releli</a:t>
            </a:r>
            <a:r>
              <a:rPr lang="en-US" dirty="0"/>
              <a:t> </a:t>
            </a:r>
            <a:r>
              <a:rPr lang="en-US" dirty="0" err="1"/>
              <a:t>yoritish</a:t>
            </a:r>
            <a:r>
              <a:rPr lang="en-US" dirty="0"/>
              <a:t> </a:t>
            </a:r>
            <a:r>
              <a:rPr lang="en-US" dirty="0" err="1"/>
              <a:t>qurilmasi</a:t>
            </a:r>
            <a:r>
              <a:rPr lang="en-US" dirty="0"/>
              <a:t> </a:t>
            </a:r>
            <a:r>
              <a:rPr lang="en-US" dirty="0" err="1"/>
              <a:t>sxemasini</a:t>
            </a:r>
            <a:r>
              <a:rPr lang="en-US" dirty="0"/>
              <a:t> </a:t>
            </a:r>
            <a:r>
              <a:rPr lang="en-US" dirty="0" err="1"/>
              <a:t>o`rnatish</a:t>
            </a:r>
            <a:endParaRPr lang="ru-RU" dirty="0"/>
          </a:p>
        </p:txBody>
      </p:sp>
      <p:pic>
        <p:nvPicPr>
          <p:cNvPr id="4" name="Рисунок 3" descr="62-30.jpg"/>
          <p:cNvPicPr/>
          <p:nvPr/>
        </p:nvPicPr>
        <p:blipFill>
          <a:blip r:embed="rId2" cstate="print"/>
          <a:srcRect t="19712" b="7452"/>
          <a:stretch>
            <a:fillRect/>
          </a:stretch>
        </p:blipFill>
        <p:spPr>
          <a:xfrm>
            <a:off x="467544" y="1844824"/>
            <a:ext cx="8352928" cy="4608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219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32688"/>
          </a:xfrm>
        </p:spPr>
        <p:txBody>
          <a:bodyPr>
            <a:normAutofit fontScale="70000" lnSpcReduction="20000"/>
          </a:bodyPr>
          <a:lstStyle/>
          <a:p>
            <a:pPr latinLnBrk="1"/>
            <a:r>
              <a:rPr lang="en-US" dirty="0" err="1"/>
              <a:t>Relening</a:t>
            </a:r>
            <a:r>
              <a:rPr lang="en-US" dirty="0"/>
              <a:t> </a:t>
            </a:r>
            <a:r>
              <a:rPr lang="en-US" dirty="0" err="1"/>
              <a:t>patroniga</a:t>
            </a:r>
            <a:r>
              <a:rPr lang="en-US" dirty="0"/>
              <a:t> </a:t>
            </a:r>
            <a:r>
              <a:rPr lang="en-US" dirty="0" err="1"/>
              <a:t>rele</a:t>
            </a:r>
            <a:r>
              <a:rPr lang="en-US" dirty="0"/>
              <a:t> </a:t>
            </a:r>
            <a:r>
              <a:rPr lang="en-US" dirty="0" err="1"/>
              <a:t>o`rnatiladi</a:t>
            </a:r>
            <a:r>
              <a:rPr lang="en-US" dirty="0"/>
              <a:t>. Bu </a:t>
            </a:r>
            <a:r>
              <a:rPr lang="en-US" dirty="0" err="1"/>
              <a:t>rasmda</a:t>
            </a:r>
            <a:r>
              <a:rPr lang="en-US" dirty="0"/>
              <a:t> 8 </a:t>
            </a:r>
            <a:r>
              <a:rPr lang="en-US" dirty="0" err="1"/>
              <a:t>kontaktli</a:t>
            </a:r>
            <a:r>
              <a:rPr lang="en-US" dirty="0"/>
              <a:t> </a:t>
            </a:r>
            <a:r>
              <a:rPr lang="en-US" dirty="0" err="1"/>
              <a:t>patroni</a:t>
            </a:r>
            <a:r>
              <a:rPr lang="en-US" dirty="0"/>
              <a:t>. 2 </a:t>
            </a:r>
            <a:r>
              <a:rPr lang="en-US" dirty="0" err="1"/>
              <a:t>va</a:t>
            </a:r>
            <a:r>
              <a:rPr lang="en-US" dirty="0"/>
              <a:t> 7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relening</a:t>
            </a:r>
            <a:r>
              <a:rPr lang="en-US" dirty="0"/>
              <a:t> </a:t>
            </a:r>
            <a:r>
              <a:rPr lang="en-US" dirty="0" err="1"/>
              <a:t>halqasi</a:t>
            </a:r>
            <a:r>
              <a:rPr lang="en-US" dirty="0"/>
              <a:t> </a:t>
            </a:r>
            <a:r>
              <a:rPr lang="en-US" dirty="0" err="1"/>
              <a:t>unga</a:t>
            </a:r>
            <a:r>
              <a:rPr lang="en-US" dirty="0"/>
              <a:t> </a:t>
            </a:r>
            <a:r>
              <a:rPr lang="en-US" dirty="0" err="1"/>
              <a:t>manba</a:t>
            </a:r>
            <a:r>
              <a:rPr lang="en-US" dirty="0"/>
              <a:t> </a:t>
            </a:r>
            <a:r>
              <a:rPr lang="en-US" dirty="0" err="1"/>
              <a:t>ulanadi</a:t>
            </a:r>
            <a:r>
              <a:rPr lang="en-US" dirty="0"/>
              <a:t> (+ </a:t>
            </a:r>
            <a:r>
              <a:rPr lang="en-US" dirty="0" err="1"/>
              <a:t>va</a:t>
            </a:r>
            <a:r>
              <a:rPr lang="en-US" dirty="0"/>
              <a:t> – </a:t>
            </a:r>
            <a:r>
              <a:rPr lang="en-US" dirty="0" err="1"/>
              <a:t>ishorali</a:t>
            </a:r>
            <a:r>
              <a:rPr lang="en-US" dirty="0"/>
              <a:t> </a:t>
            </a:r>
            <a:r>
              <a:rPr lang="en-US" dirty="0" err="1"/>
              <a:t>kabel</a:t>
            </a:r>
            <a:r>
              <a:rPr lang="en-US" dirty="0"/>
              <a:t> </a:t>
            </a:r>
            <a:r>
              <a:rPr lang="en-US" dirty="0" err="1"/>
              <a:t>ulanadi</a:t>
            </a:r>
            <a:r>
              <a:rPr lang="en-US" dirty="0"/>
              <a:t>). 1 </a:t>
            </a:r>
            <a:r>
              <a:rPr lang="en-US" dirty="0" err="1"/>
              <a:t>va</a:t>
            </a:r>
            <a:r>
              <a:rPr lang="en-US" dirty="0"/>
              <a:t> 3,  8 </a:t>
            </a:r>
            <a:r>
              <a:rPr lang="en-US" dirty="0" err="1"/>
              <a:t>va</a:t>
            </a:r>
            <a:r>
              <a:rPr lang="en-US" dirty="0"/>
              <a:t> 6 A </a:t>
            </a:r>
            <a:r>
              <a:rPr lang="en-US" dirty="0" err="1"/>
              <a:t>kontaktlar</a:t>
            </a:r>
            <a:r>
              <a:rPr lang="en-US" dirty="0"/>
              <a:t>, 1 </a:t>
            </a:r>
            <a:r>
              <a:rPr lang="en-US" dirty="0" err="1"/>
              <a:t>va</a:t>
            </a:r>
            <a:r>
              <a:rPr lang="en-US" dirty="0"/>
              <a:t> 4,  8 </a:t>
            </a:r>
            <a:r>
              <a:rPr lang="en-US" dirty="0" err="1"/>
              <a:t>va</a:t>
            </a:r>
            <a:r>
              <a:rPr lang="en-US" dirty="0"/>
              <a:t> 5 B </a:t>
            </a:r>
            <a:r>
              <a:rPr lang="en-US" dirty="0" err="1"/>
              <a:t>kontakt</a:t>
            </a:r>
            <a:r>
              <a:rPr lang="en-US" dirty="0"/>
              <a:t> </a:t>
            </a:r>
            <a:endParaRPr lang="ru-RU" dirty="0"/>
          </a:p>
          <a:p>
            <a:pPr latinLnBrk="1"/>
            <a:r>
              <a:rPr lang="en-US" dirty="0" err="1"/>
              <a:t>O'z</a:t>
            </a:r>
            <a:r>
              <a:rPr lang="en-US" dirty="0"/>
              <a:t> – </a:t>
            </a:r>
            <a:r>
              <a:rPr lang="en-US" dirty="0" err="1"/>
              <a:t>o`zini</a:t>
            </a:r>
            <a:r>
              <a:rPr lang="en-US" dirty="0"/>
              <a:t> </a:t>
            </a:r>
            <a:r>
              <a:rPr lang="en-US" dirty="0" err="1"/>
              <a:t>saqlash</a:t>
            </a:r>
            <a:r>
              <a:rPr lang="en-US" dirty="0"/>
              <a:t> 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ishlaydigan</a:t>
            </a:r>
            <a:r>
              <a:rPr lang="en-US" dirty="0"/>
              <a:t> </a:t>
            </a:r>
            <a:r>
              <a:rPr lang="en-US" dirty="0" err="1"/>
              <a:t>kalit</a:t>
            </a:r>
            <a:r>
              <a:rPr lang="en-US" dirty="0"/>
              <a:t>. </a:t>
            </a:r>
            <a:r>
              <a:rPr lang="en-US" dirty="0" err="1"/>
              <a:t>Ko'pgina</a:t>
            </a:r>
            <a:r>
              <a:rPr lang="en-US" dirty="0"/>
              <a:t> </a:t>
            </a:r>
            <a:r>
              <a:rPr lang="en-US" dirty="0" err="1"/>
              <a:t>röleler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mexanizmni</a:t>
            </a:r>
            <a:r>
              <a:rPr lang="en-US" dirty="0"/>
              <a:t> </a:t>
            </a:r>
            <a:r>
              <a:rPr lang="en-US" dirty="0" err="1"/>
              <a:t>ishlatish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elektromagnitlardan</a:t>
            </a:r>
            <a:r>
              <a:rPr lang="en-US" dirty="0"/>
              <a:t> </a:t>
            </a:r>
            <a:r>
              <a:rPr lang="en-US" dirty="0" err="1"/>
              <a:t>foydalanadi</a:t>
            </a:r>
            <a:r>
              <a:rPr lang="en-US" dirty="0"/>
              <a:t>, </a:t>
            </a:r>
            <a:r>
              <a:rPr lang="en-US" dirty="0" err="1"/>
              <a:t>lekin</a:t>
            </a:r>
            <a:r>
              <a:rPr lang="en-US" dirty="0"/>
              <a:t> </a:t>
            </a:r>
            <a:r>
              <a:rPr lang="en-US" dirty="0" err="1"/>
              <a:t>boshqa</a:t>
            </a:r>
            <a:r>
              <a:rPr lang="en-US" dirty="0"/>
              <a:t> </a:t>
            </a:r>
            <a:r>
              <a:rPr lang="en-US" dirty="0" err="1"/>
              <a:t>holatlarda</a:t>
            </a:r>
            <a:r>
              <a:rPr lang="en-US" dirty="0"/>
              <a:t>, </a:t>
            </a:r>
            <a:r>
              <a:rPr lang="en-US" dirty="0" err="1"/>
              <a:t>masalan</a:t>
            </a:r>
            <a:r>
              <a:rPr lang="en-US" dirty="0"/>
              <a:t>, solid-state </a:t>
            </a:r>
            <a:r>
              <a:rPr lang="en-US" dirty="0" err="1"/>
              <a:t>relelari</a:t>
            </a:r>
            <a:r>
              <a:rPr lang="en-US" dirty="0"/>
              <a:t> </a:t>
            </a:r>
            <a:r>
              <a:rPr lang="en-US" dirty="0" err="1"/>
              <a:t>ishlatiladi</a:t>
            </a:r>
            <a:r>
              <a:rPr lang="en-US" dirty="0"/>
              <a:t>. </a:t>
            </a:r>
            <a:r>
              <a:rPr lang="en-US" dirty="0" err="1"/>
              <a:t>Relelar</a:t>
            </a:r>
            <a:r>
              <a:rPr lang="en-US" dirty="0"/>
              <a:t> </a:t>
            </a:r>
            <a:r>
              <a:rPr lang="en-US" dirty="0" err="1"/>
              <a:t>alohida</a:t>
            </a:r>
            <a:r>
              <a:rPr lang="en-US" dirty="0"/>
              <a:t> past </a:t>
            </a:r>
            <a:r>
              <a:rPr lang="en-US" dirty="0" err="1"/>
              <a:t>quvvatli</a:t>
            </a:r>
            <a:r>
              <a:rPr lang="en-US" dirty="0"/>
              <a:t> signal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kontaktni</a:t>
            </a:r>
            <a:r>
              <a:rPr lang="en-US" dirty="0"/>
              <a:t> </a:t>
            </a:r>
            <a:r>
              <a:rPr lang="en-US" dirty="0" err="1"/>
              <a:t>boshqarish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nechta</a:t>
            </a:r>
            <a:r>
              <a:rPr lang="en-US" dirty="0"/>
              <a:t> </a:t>
            </a:r>
            <a:r>
              <a:rPr lang="en-US" dirty="0" err="1"/>
              <a:t>kontaktlarning</a:t>
            </a:r>
            <a:r>
              <a:rPr lang="en-US" dirty="0"/>
              <a:t> </a:t>
            </a:r>
            <a:r>
              <a:rPr lang="en-US" dirty="0" err="1"/>
              <a:t>zangori</a:t>
            </a:r>
            <a:r>
              <a:rPr lang="en-US" dirty="0"/>
              <a:t> </a:t>
            </a:r>
            <a:r>
              <a:rPr lang="en-US" dirty="0" err="1"/>
              <a:t>signallari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boshqarilishi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 </a:t>
            </a:r>
            <a:r>
              <a:rPr lang="en-US" dirty="0" err="1"/>
              <a:t>bo'lgan</a:t>
            </a:r>
            <a:r>
              <a:rPr lang="en-US" dirty="0"/>
              <a:t> </a:t>
            </a:r>
            <a:r>
              <a:rPr lang="en-US" dirty="0" err="1"/>
              <a:t>joylarda</a:t>
            </a:r>
            <a:r>
              <a:rPr lang="en-US" dirty="0"/>
              <a:t> </a:t>
            </a:r>
            <a:r>
              <a:rPr lang="en-US" dirty="0" err="1"/>
              <a:t>qo'llaniladi</a:t>
            </a:r>
            <a:r>
              <a:rPr lang="en-US" dirty="0"/>
              <a:t>. </a:t>
            </a:r>
            <a:r>
              <a:rPr lang="en-US" dirty="0" err="1"/>
              <a:t>Birinchi</a:t>
            </a:r>
            <a:r>
              <a:rPr lang="en-US" dirty="0"/>
              <a:t> </a:t>
            </a:r>
            <a:r>
              <a:rPr lang="en-US" dirty="0" err="1"/>
              <a:t>o'rni</a:t>
            </a:r>
            <a:r>
              <a:rPr lang="en-US" dirty="0"/>
              <a:t> </a:t>
            </a:r>
            <a:r>
              <a:rPr lang="en-US" dirty="0" err="1"/>
              <a:t>uzoq</a:t>
            </a:r>
            <a:r>
              <a:rPr lang="en-US" dirty="0"/>
              <a:t> </a:t>
            </a:r>
            <a:r>
              <a:rPr lang="en-US" dirty="0" err="1"/>
              <a:t>masofali</a:t>
            </a:r>
            <a:r>
              <a:rPr lang="en-US" dirty="0"/>
              <a:t> </a:t>
            </a:r>
            <a:r>
              <a:rPr lang="en-US" dirty="0" err="1"/>
              <a:t>telegraf</a:t>
            </a:r>
            <a:r>
              <a:rPr lang="en-US" dirty="0"/>
              <a:t> </a:t>
            </a:r>
            <a:r>
              <a:rPr lang="en-US" dirty="0" err="1"/>
              <a:t>davrlarida</a:t>
            </a:r>
            <a:r>
              <a:rPr lang="en-US" dirty="0"/>
              <a:t> </a:t>
            </a:r>
            <a:r>
              <a:rPr lang="en-US" dirty="0" err="1"/>
              <a:t>amplifikatatorlar</a:t>
            </a:r>
            <a:r>
              <a:rPr lang="en-US" dirty="0"/>
              <a:t> </a:t>
            </a:r>
            <a:r>
              <a:rPr lang="en-US" dirty="0" err="1"/>
              <a:t>sifatida</a:t>
            </a:r>
            <a:r>
              <a:rPr lang="en-US" dirty="0"/>
              <a:t> </a:t>
            </a:r>
            <a:r>
              <a:rPr lang="en-US" dirty="0" err="1"/>
              <a:t>ishlatilgan</a:t>
            </a:r>
            <a:r>
              <a:rPr lang="en-US" dirty="0"/>
              <a:t>: </a:t>
            </a:r>
            <a:r>
              <a:rPr lang="en-US" dirty="0" err="1"/>
              <a:t>ular</a:t>
            </a:r>
            <a:r>
              <a:rPr lang="en-US" dirty="0"/>
              <a:t> </a:t>
            </a:r>
            <a:r>
              <a:rPr lang="en-US" dirty="0" err="1"/>
              <a:t>bitta</a:t>
            </a:r>
            <a:r>
              <a:rPr lang="en-US" dirty="0"/>
              <a:t> </a:t>
            </a:r>
            <a:r>
              <a:rPr lang="en-US" dirty="0" err="1"/>
              <a:t>elektrondan</a:t>
            </a:r>
            <a:r>
              <a:rPr lang="en-US" dirty="0"/>
              <a:t> </a:t>
            </a:r>
            <a:r>
              <a:rPr lang="en-US" dirty="0" err="1"/>
              <a:t>kelgan</a:t>
            </a:r>
            <a:r>
              <a:rPr lang="en-US" dirty="0"/>
              <a:t> </a:t>
            </a:r>
            <a:r>
              <a:rPr lang="en-US" dirty="0" err="1"/>
              <a:t>signalni</a:t>
            </a:r>
            <a:r>
              <a:rPr lang="en-US" dirty="0"/>
              <a:t> </a:t>
            </a:r>
            <a:r>
              <a:rPr lang="en-US" dirty="0" err="1"/>
              <a:t>takrorlab</a:t>
            </a:r>
            <a:r>
              <a:rPr lang="en-US" dirty="0"/>
              <a:t>, </a:t>
            </a:r>
            <a:r>
              <a:rPr lang="en-US" dirty="0" err="1"/>
              <a:t>uni</a:t>
            </a:r>
            <a:r>
              <a:rPr lang="en-US" dirty="0"/>
              <a:t> </a:t>
            </a:r>
            <a:r>
              <a:rPr lang="en-US" dirty="0" err="1"/>
              <a:t>yana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elektronga</a:t>
            </a:r>
            <a:r>
              <a:rPr lang="en-US" dirty="0"/>
              <a:t> </a:t>
            </a:r>
            <a:r>
              <a:rPr lang="en-US" dirty="0" err="1"/>
              <a:t>uzatishgan</a:t>
            </a:r>
            <a:r>
              <a:rPr lang="en-US" dirty="0"/>
              <a:t>. </a:t>
            </a:r>
            <a:r>
              <a:rPr lang="en-US" dirty="0" err="1"/>
              <a:t>Radiatorlar</a:t>
            </a:r>
            <a:r>
              <a:rPr lang="en-US" dirty="0"/>
              <a:t> </a:t>
            </a:r>
            <a:r>
              <a:rPr lang="en-US" dirty="0" err="1"/>
              <a:t>mantiqiy</a:t>
            </a:r>
            <a:r>
              <a:rPr lang="en-US" dirty="0"/>
              <a:t> </a:t>
            </a:r>
            <a:r>
              <a:rPr lang="en-US" dirty="0" err="1"/>
              <a:t>operatsiyalarni</a:t>
            </a:r>
            <a:r>
              <a:rPr lang="en-US" dirty="0"/>
              <a:t> </a:t>
            </a:r>
            <a:r>
              <a:rPr lang="en-US" dirty="0" err="1"/>
              <a:t>amalga</a:t>
            </a:r>
            <a:r>
              <a:rPr lang="en-US" dirty="0"/>
              <a:t> </a:t>
            </a:r>
            <a:r>
              <a:rPr lang="en-US" dirty="0" err="1"/>
              <a:t>oshirish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telefon</a:t>
            </a:r>
            <a:r>
              <a:rPr lang="en-US" dirty="0"/>
              <a:t> </a:t>
            </a:r>
            <a:r>
              <a:rPr lang="en-US" dirty="0" err="1"/>
              <a:t>stantsiyalarida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erta</a:t>
            </a:r>
            <a:r>
              <a:rPr lang="en-US" dirty="0"/>
              <a:t> </a:t>
            </a:r>
            <a:r>
              <a:rPr lang="en-US" dirty="0" err="1"/>
              <a:t>kompyuterlarda</a:t>
            </a:r>
            <a:r>
              <a:rPr lang="en-US" dirty="0"/>
              <a:t> </a:t>
            </a:r>
            <a:r>
              <a:rPr lang="en-US" dirty="0" err="1"/>
              <a:t>keng</a:t>
            </a:r>
            <a:r>
              <a:rPr lang="en-US" dirty="0"/>
              <a:t> </a:t>
            </a:r>
            <a:r>
              <a:rPr lang="en-US" dirty="0" err="1"/>
              <a:t>qo'llanilgan</a:t>
            </a:r>
            <a:r>
              <a:rPr lang="en-US" dirty="0"/>
              <a:t>. </a:t>
            </a:r>
            <a:endParaRPr lang="ru-RU" dirty="0"/>
          </a:p>
          <a:p>
            <a:pPr latinLnBrk="1"/>
            <a:r>
              <a:rPr lang="en-US" dirty="0" err="1"/>
              <a:t>Magnit</a:t>
            </a:r>
            <a:r>
              <a:rPr lang="en-US" dirty="0"/>
              <a:t> latching </a:t>
            </a:r>
            <a:r>
              <a:rPr lang="en-US" dirty="0" err="1"/>
              <a:t>o'rni</a:t>
            </a:r>
            <a:r>
              <a:rPr lang="en-US" dirty="0"/>
              <a:t> </a:t>
            </a:r>
            <a:r>
              <a:rPr lang="en-US" dirty="0" err="1"/>
              <a:t>kontaktlarni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yo'nalishda</a:t>
            </a:r>
            <a:r>
              <a:rPr lang="en-US" dirty="0"/>
              <a:t> </a:t>
            </a:r>
            <a:r>
              <a:rPr lang="en-US" dirty="0" err="1"/>
              <a:t>harakatlantirish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sarg'ish</a:t>
            </a:r>
            <a:r>
              <a:rPr lang="en-US" dirty="0"/>
              <a:t> </a:t>
            </a:r>
            <a:r>
              <a:rPr lang="en-US" dirty="0" err="1"/>
              <a:t>kuchining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pulsatsiyasini</a:t>
            </a:r>
            <a:r>
              <a:rPr lang="en-US" dirty="0"/>
              <a:t> </a:t>
            </a:r>
            <a:r>
              <a:rPr lang="en-US" dirty="0" err="1"/>
              <a:t>talab</a:t>
            </a:r>
            <a:r>
              <a:rPr lang="en-US" dirty="0"/>
              <a:t> </a:t>
            </a:r>
            <a:r>
              <a:rPr lang="en-US" dirty="0" err="1"/>
              <a:t>qiladi</a:t>
            </a:r>
            <a:r>
              <a:rPr lang="en-US" dirty="0"/>
              <a:t>, </a:t>
            </a:r>
            <a:r>
              <a:rPr lang="en-US" dirty="0" err="1"/>
              <a:t>ikkinchisiga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ularni</a:t>
            </a:r>
            <a:r>
              <a:rPr lang="en-US" dirty="0"/>
              <a:t> </a:t>
            </a:r>
            <a:r>
              <a:rPr lang="en-US" dirty="0" err="1"/>
              <a:t>boshqa</a:t>
            </a:r>
            <a:r>
              <a:rPr lang="en-US" dirty="0"/>
              <a:t> </a:t>
            </a:r>
            <a:r>
              <a:rPr lang="en-US" dirty="0" err="1"/>
              <a:t>joyga</a:t>
            </a:r>
            <a:r>
              <a:rPr lang="en-US" dirty="0"/>
              <a:t> </a:t>
            </a:r>
            <a:r>
              <a:rPr lang="en-US" dirty="0" err="1"/>
              <a:t>qaytarish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qayta</a:t>
            </a:r>
            <a:r>
              <a:rPr lang="en-US" dirty="0"/>
              <a:t> </a:t>
            </a:r>
            <a:r>
              <a:rPr lang="en-US" dirty="0" err="1"/>
              <a:t>yo'naltirilgan</a:t>
            </a:r>
            <a:r>
              <a:rPr lang="en-US" dirty="0"/>
              <a:t> </a:t>
            </a:r>
            <a:r>
              <a:rPr lang="en-US" dirty="0" err="1"/>
              <a:t>yurak</a:t>
            </a:r>
            <a:r>
              <a:rPr lang="en-US" dirty="0"/>
              <a:t> </a:t>
            </a:r>
            <a:r>
              <a:rPr lang="en-US" dirty="0" err="1"/>
              <a:t>urishi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 </a:t>
            </a:r>
            <a:r>
              <a:rPr lang="en-US" dirty="0" err="1"/>
              <a:t>Xuddi</a:t>
            </a:r>
            <a:r>
              <a:rPr lang="en-US" dirty="0"/>
              <a:t> </a:t>
            </a:r>
            <a:r>
              <a:rPr lang="en-US" dirty="0" err="1"/>
              <a:t>shu</a:t>
            </a:r>
            <a:r>
              <a:rPr lang="en-US" dirty="0"/>
              <a:t> </a:t>
            </a:r>
            <a:r>
              <a:rPr lang="en-US" dirty="0" err="1"/>
              <a:t>usuldan</a:t>
            </a:r>
            <a:r>
              <a:rPr lang="en-US" dirty="0"/>
              <a:t> </a:t>
            </a:r>
            <a:r>
              <a:rPr lang="en-US" dirty="0" err="1"/>
              <a:t>takrorlangan</a:t>
            </a:r>
            <a:r>
              <a:rPr lang="en-US" dirty="0"/>
              <a:t> </a:t>
            </a:r>
            <a:r>
              <a:rPr lang="en-US" dirty="0" err="1"/>
              <a:t>impulslar</a:t>
            </a:r>
            <a:r>
              <a:rPr lang="en-US" dirty="0"/>
              <a:t> </a:t>
            </a:r>
            <a:r>
              <a:rPr lang="en-US" dirty="0" err="1"/>
              <a:t>hech</a:t>
            </a:r>
            <a:r>
              <a:rPr lang="en-US" dirty="0"/>
              <a:t> </a:t>
            </a:r>
            <a:r>
              <a:rPr lang="en-US" dirty="0" err="1"/>
              <a:t>qanday</a:t>
            </a:r>
            <a:r>
              <a:rPr lang="en-US" dirty="0"/>
              <a:t> </a:t>
            </a:r>
            <a:r>
              <a:rPr lang="en-US" dirty="0" err="1"/>
              <a:t>ta'siri</a:t>
            </a:r>
            <a:r>
              <a:rPr lang="en-US" dirty="0"/>
              <a:t> </a:t>
            </a:r>
            <a:r>
              <a:rPr lang="en-US" dirty="0" err="1"/>
              <a:t>yo'q</a:t>
            </a:r>
            <a:r>
              <a:rPr lang="en-US" dirty="0"/>
              <a:t>. </a:t>
            </a:r>
            <a:r>
              <a:rPr lang="en-US" dirty="0" err="1"/>
              <a:t>Magnit</a:t>
            </a:r>
            <a:r>
              <a:rPr lang="en-US" dirty="0"/>
              <a:t> latching </a:t>
            </a:r>
            <a:r>
              <a:rPr lang="en-US" dirty="0" err="1"/>
              <a:t>o'rni</a:t>
            </a:r>
            <a:r>
              <a:rPr lang="en-US" dirty="0"/>
              <a:t> </a:t>
            </a:r>
            <a:r>
              <a:rPr lang="en-US" dirty="0" err="1"/>
              <a:t>kontaktlarni</a:t>
            </a:r>
            <a:r>
              <a:rPr lang="en-US" dirty="0"/>
              <a:t> </a:t>
            </a:r>
            <a:r>
              <a:rPr lang="en-US" dirty="0" err="1"/>
              <a:t>o'tkazib</a:t>
            </a:r>
            <a:r>
              <a:rPr lang="en-US" dirty="0"/>
              <a:t> </a:t>
            </a:r>
            <a:r>
              <a:rPr lang="en-US" dirty="0" err="1"/>
              <a:t>yuborishga</a:t>
            </a:r>
            <a:r>
              <a:rPr lang="en-US" dirty="0"/>
              <a:t> </a:t>
            </a:r>
            <a:r>
              <a:rPr lang="en-US" dirty="0" err="1"/>
              <a:t>qodir</a:t>
            </a:r>
            <a:r>
              <a:rPr lang="en-US" dirty="0"/>
              <a:t> </a:t>
            </a:r>
            <a:r>
              <a:rPr lang="en-US" dirty="0" err="1"/>
              <a:t>bo'lgan</a:t>
            </a:r>
            <a:r>
              <a:rPr lang="en-US" dirty="0"/>
              <a:t> </a:t>
            </a:r>
            <a:r>
              <a:rPr lang="en-US" dirty="0" err="1"/>
              <a:t>kuchlarning</a:t>
            </a:r>
            <a:r>
              <a:rPr lang="en-US" dirty="0"/>
              <a:t> </a:t>
            </a:r>
            <a:r>
              <a:rPr lang="en-US" dirty="0" err="1"/>
              <a:t>ishlashi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foydalidir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4658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ffectLst/>
              </a:rPr>
              <a:t>Rele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turlari</a:t>
            </a:r>
            <a:endParaRPr lang="ru-RU" dirty="0"/>
          </a:p>
        </p:txBody>
      </p:sp>
      <p:pic>
        <p:nvPicPr>
          <p:cNvPr id="4" name="Picture 78" descr="C:\Users\user\Desktop\relay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556792"/>
            <a:ext cx="8568952" cy="50405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27020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내용 개체 틀 4" descr="62-10.jpg"/>
          <p:cNvPicPr>
            <a:picLocks noGrp="1"/>
          </p:cNvPicPr>
          <p:nvPr>
            <p:ph idx="1"/>
          </p:nvPr>
        </p:nvPicPr>
        <p:blipFill rotWithShape="1">
          <a:blip r:embed="rId2" cstate="print"/>
          <a:srcRect l="10852" t="9271" r="7762"/>
          <a:stretch/>
        </p:blipFill>
        <p:spPr bwMode="auto">
          <a:xfrm>
            <a:off x="323528" y="332656"/>
            <a:ext cx="8496944" cy="619268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09282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내용 개체 틀 5" descr="62-20.jpg"/>
          <p:cNvPicPr>
            <a:picLocks noGrp="1"/>
          </p:cNvPicPr>
          <p:nvPr>
            <p:ph idx="1"/>
          </p:nvPr>
        </p:nvPicPr>
        <p:blipFill rotWithShape="1">
          <a:blip r:embed="rId2" cstate="print"/>
          <a:srcRect t="15330" r="2579" b="7442"/>
          <a:stretch/>
        </p:blipFill>
        <p:spPr bwMode="auto">
          <a:xfrm>
            <a:off x="323528" y="404664"/>
            <a:ext cx="8496944" cy="61206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456849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2" descr="C:\Users\user\Desktop\FECC25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8496943" cy="61206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349098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</TotalTime>
  <Words>191</Words>
  <Application>Microsoft Office PowerPoint</Application>
  <PresentationFormat>Экран (4:3)</PresentationFormat>
  <Paragraphs>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Апекс</vt:lpstr>
      <vt:lpstr>Releli yoritish qurilmasi sxemasini o`rnatish</vt:lpstr>
      <vt:lpstr>Презентация PowerPoint</vt:lpstr>
      <vt:lpstr>Rele turlari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Releli yoritish qurilmasi sxemasini o`rnatish</dc:title>
  <dc:creator>Elektrik</dc:creator>
  <cp:lastModifiedBy>Elektrik</cp:lastModifiedBy>
  <cp:revision>3</cp:revision>
  <dcterms:created xsi:type="dcterms:W3CDTF">2023-07-21T05:20:25Z</dcterms:created>
  <dcterms:modified xsi:type="dcterms:W3CDTF">2023-07-21T05:33:30Z</dcterms:modified>
</cp:coreProperties>
</file>