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6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29600" cy="1828800"/>
          </a:xfrm>
        </p:spPr>
        <p:txBody>
          <a:bodyPr>
            <a:normAutofit/>
          </a:bodyPr>
          <a:lstStyle/>
          <a:p>
            <a:r>
              <a:rPr lang="en-US" sz="3600" dirty="0" err="1"/>
              <a:t>Rele.Rele</a:t>
            </a:r>
            <a:r>
              <a:rPr lang="en-US" sz="3600" dirty="0"/>
              <a:t> </a:t>
            </a:r>
            <a:r>
              <a:rPr lang="en-US" sz="3600" dirty="0" err="1"/>
              <a:t>turlari.Ishlash</a:t>
            </a:r>
            <a:r>
              <a:rPr lang="en-US" sz="3600" dirty="0"/>
              <a:t> </a:t>
            </a:r>
            <a:r>
              <a:rPr lang="en-US" sz="3600" dirty="0" err="1"/>
              <a:t>printsiplari.Releni</a:t>
            </a:r>
            <a:r>
              <a:rPr lang="en-US" sz="3600" dirty="0"/>
              <a:t> </a:t>
            </a:r>
            <a:r>
              <a:rPr lang="en-US" sz="3600" dirty="0" err="1"/>
              <a:t>ulash</a:t>
            </a:r>
            <a:r>
              <a:rPr lang="en-US" sz="3600" dirty="0"/>
              <a:t>, </a:t>
            </a:r>
            <a:r>
              <a:rPr lang="en-US" sz="3600" dirty="0" err="1"/>
              <a:t>kontaktlarni</a:t>
            </a:r>
            <a:r>
              <a:rPr lang="en-US" sz="3600" dirty="0"/>
              <a:t> </a:t>
            </a:r>
            <a:r>
              <a:rPr lang="en-US" sz="3600" dirty="0" err="1"/>
              <a:t>xosil</a:t>
            </a:r>
            <a:r>
              <a:rPr lang="en-US" sz="3600" dirty="0"/>
              <a:t> </a:t>
            </a:r>
            <a:r>
              <a:rPr lang="en-US" sz="3600" dirty="0" err="1"/>
              <a:t>qilish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8496944" cy="3888432"/>
          </a:xfrm>
        </p:spPr>
        <p:txBody>
          <a:bodyPr/>
          <a:lstStyle/>
          <a:p>
            <a:pPr lvl="0" latinLnBrk="1"/>
            <a:endParaRPr lang="en-US" dirty="0" smtClean="0"/>
          </a:p>
          <a:p>
            <a:pPr lvl="0" latinLnBrk="1"/>
            <a:endParaRPr lang="en-US" dirty="0"/>
          </a:p>
          <a:p>
            <a:pPr lvl="0" latinLnBrk="1"/>
            <a:r>
              <a:rPr lang="en-US" dirty="0" err="1" smtClean="0"/>
              <a:t>Releni</a:t>
            </a:r>
            <a:r>
              <a:rPr lang="en-US" dirty="0" smtClean="0"/>
              <a:t> </a:t>
            </a:r>
            <a:r>
              <a:rPr lang="en-US" dirty="0" err="1"/>
              <a:t>tuzilishi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ishlashini</a:t>
            </a:r>
            <a:r>
              <a:rPr lang="en-US" dirty="0"/>
              <a:t> </a:t>
            </a:r>
            <a:r>
              <a:rPr lang="en-US" dirty="0" err="1"/>
              <a:t>o’rganish</a:t>
            </a:r>
            <a:endParaRPr lang="ru-RU" dirty="0"/>
          </a:p>
          <a:p>
            <a:pPr lvl="0" latinLnBrk="1"/>
            <a:r>
              <a:rPr lang="en-US" dirty="0" err="1"/>
              <a:t>Rele</a:t>
            </a:r>
            <a:r>
              <a:rPr lang="en-US" dirty="0"/>
              <a:t> </a:t>
            </a:r>
            <a:r>
              <a:rPr lang="en-US" dirty="0" err="1"/>
              <a:t>turlarini</a:t>
            </a:r>
            <a:r>
              <a:rPr lang="en-US" dirty="0"/>
              <a:t> </a:t>
            </a:r>
            <a:r>
              <a:rPr lang="en-US" dirty="0" err="1"/>
              <a:t>o’rganish</a:t>
            </a:r>
            <a:endParaRPr lang="ru-RU" dirty="0"/>
          </a:p>
          <a:p>
            <a:r>
              <a:rPr lang="en-US" dirty="0" err="1"/>
              <a:t>Kontaktlar</a:t>
            </a:r>
            <a:r>
              <a:rPr lang="en-US" dirty="0"/>
              <a:t> </a:t>
            </a:r>
            <a:r>
              <a:rPr lang="en-US" dirty="0" err="1"/>
              <a:t>xosil</a:t>
            </a:r>
            <a:r>
              <a:rPr lang="en-US" dirty="0"/>
              <a:t> </a:t>
            </a:r>
            <a:r>
              <a:rPr lang="en-US" dirty="0" err="1"/>
              <a:t>qilishni</a:t>
            </a:r>
            <a:r>
              <a:rPr lang="en-US" dirty="0"/>
              <a:t> </a:t>
            </a:r>
            <a:r>
              <a:rPr lang="en-US" dirty="0" err="1"/>
              <a:t>o’rganish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98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1"/>
            <a:r>
              <a:rPr lang="en-US" dirty="0" err="1"/>
              <a:t>Relelar</a:t>
            </a:r>
            <a:r>
              <a:rPr lang="en-US" dirty="0"/>
              <a:t> </a:t>
            </a:r>
            <a:r>
              <a:rPr lang="en-US" dirty="0" err="1"/>
              <a:t>asosan</a:t>
            </a:r>
            <a:r>
              <a:rPr lang="en-US" dirty="0"/>
              <a:t> </a:t>
            </a:r>
            <a:r>
              <a:rPr lang="en-US" dirty="0" err="1"/>
              <a:t>tokni</a:t>
            </a:r>
            <a:r>
              <a:rPr lang="en-US" dirty="0"/>
              <a:t> </a:t>
            </a:r>
            <a:r>
              <a:rPr lang="en-US" dirty="0" err="1"/>
              <a:t>boshqarish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sxemani</a:t>
            </a:r>
            <a:r>
              <a:rPr lang="en-US" dirty="0"/>
              <a:t> </a:t>
            </a:r>
            <a:r>
              <a:rPr lang="en-US" dirty="0" err="1"/>
              <a:t>ximoya</a:t>
            </a:r>
            <a:r>
              <a:rPr lang="en-US" dirty="0"/>
              <a:t> </a:t>
            </a:r>
            <a:r>
              <a:rPr lang="en-US" dirty="0" err="1"/>
              <a:t>qilishda</a:t>
            </a:r>
            <a:r>
              <a:rPr lang="en-US" dirty="0"/>
              <a:t> </a:t>
            </a:r>
            <a:r>
              <a:rPr lang="en-US" dirty="0" err="1"/>
              <a:t>ishlatiladi</a:t>
            </a:r>
            <a:r>
              <a:rPr lang="en-US" dirty="0"/>
              <a:t>. </a:t>
            </a:r>
            <a:r>
              <a:rPr lang="en-US" dirty="0" err="1"/>
              <a:t>Relelar</a:t>
            </a:r>
            <a:r>
              <a:rPr lang="en-US" dirty="0"/>
              <a:t> </a:t>
            </a:r>
            <a:r>
              <a:rPr lang="en-US" dirty="0" err="1"/>
              <a:t>asosan</a:t>
            </a:r>
            <a:r>
              <a:rPr lang="en-US" dirty="0"/>
              <a:t> 8, 11,14 </a:t>
            </a:r>
            <a:r>
              <a:rPr lang="en-US" dirty="0" err="1"/>
              <a:t>pinli</a:t>
            </a:r>
            <a:r>
              <a:rPr lang="en-US" dirty="0"/>
              <a:t> </a:t>
            </a:r>
            <a:r>
              <a:rPr lang="en-US" dirty="0" err="1"/>
              <a:t>bo’ladi</a:t>
            </a:r>
            <a:r>
              <a:rPr lang="en-US" dirty="0"/>
              <a:t>. Bu </a:t>
            </a:r>
            <a:r>
              <a:rPr lang="en-US" dirty="0" err="1"/>
              <a:t>raqamlar</a:t>
            </a:r>
            <a:r>
              <a:rPr lang="en-US" dirty="0"/>
              <a:t> </a:t>
            </a:r>
            <a:r>
              <a:rPr lang="en-US" dirty="0" err="1"/>
              <a:t>nimani</a:t>
            </a:r>
            <a:r>
              <a:rPr lang="en-US" dirty="0"/>
              <a:t> </a:t>
            </a:r>
            <a:r>
              <a:rPr lang="en-US" dirty="0" err="1"/>
              <a:t>bildiradi?Bu</a:t>
            </a:r>
            <a:r>
              <a:rPr lang="en-US" dirty="0"/>
              <a:t> </a:t>
            </a:r>
            <a:r>
              <a:rPr lang="en-US" dirty="0" err="1"/>
              <a:t>raqamlar</a:t>
            </a:r>
            <a:r>
              <a:rPr lang="en-US" dirty="0"/>
              <a:t> </a:t>
            </a:r>
            <a:r>
              <a:rPr lang="en-US" dirty="0" err="1"/>
              <a:t>joriy</a:t>
            </a:r>
            <a:r>
              <a:rPr lang="en-US" dirty="0"/>
              <a:t> </a:t>
            </a:r>
            <a:r>
              <a:rPr lang="en-US" dirty="0" err="1"/>
              <a:t>releda</a:t>
            </a:r>
            <a:r>
              <a:rPr lang="en-US" dirty="0"/>
              <a:t> </a:t>
            </a:r>
            <a:r>
              <a:rPr lang="en-US" dirty="0" err="1"/>
              <a:t>nechta</a:t>
            </a:r>
            <a:r>
              <a:rPr lang="en-US" dirty="0"/>
              <a:t> </a:t>
            </a:r>
            <a:r>
              <a:rPr lang="en-US" dirty="0" err="1"/>
              <a:t>kontakt</a:t>
            </a:r>
            <a:r>
              <a:rPr lang="en-US" dirty="0"/>
              <a:t> </a:t>
            </a:r>
            <a:r>
              <a:rPr lang="en-US" dirty="0" err="1"/>
              <a:t>xosil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mumkinligini</a:t>
            </a:r>
            <a:r>
              <a:rPr lang="en-US" dirty="0"/>
              <a:t> </a:t>
            </a:r>
            <a:r>
              <a:rPr lang="en-US" dirty="0" err="1"/>
              <a:t>bildiradi.Shu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birgalikda</a:t>
            </a:r>
            <a:r>
              <a:rPr lang="en-US" dirty="0"/>
              <a:t> </a:t>
            </a:r>
            <a:r>
              <a:rPr lang="en-US" dirty="0" err="1"/>
              <a:t>relelar</a:t>
            </a:r>
            <a:r>
              <a:rPr lang="en-US" dirty="0"/>
              <a:t> </a:t>
            </a:r>
            <a:r>
              <a:rPr lang="en-US" dirty="0" err="1"/>
              <a:t>sxema</a:t>
            </a:r>
            <a:r>
              <a:rPr lang="en-US" dirty="0"/>
              <a:t> </a:t>
            </a:r>
            <a:r>
              <a:rPr lang="en-US" dirty="0" err="1"/>
              <a:t>o’chgan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ishlayotganinixam</a:t>
            </a:r>
            <a:r>
              <a:rPr lang="en-US" dirty="0"/>
              <a:t> </a:t>
            </a:r>
            <a:r>
              <a:rPr lang="en-US" dirty="0" err="1"/>
              <a:t>bildiradi</a:t>
            </a:r>
            <a:r>
              <a:rPr lang="en-US" dirty="0"/>
              <a:t>. Yana </a:t>
            </a:r>
            <a:r>
              <a:rPr lang="en-US" dirty="0" err="1"/>
              <a:t>relelar</a:t>
            </a:r>
            <a:r>
              <a:rPr lang="en-US" dirty="0"/>
              <a:t> </a:t>
            </a:r>
            <a:r>
              <a:rPr lang="en-US" dirty="0" err="1"/>
              <a:t>ximoya</a:t>
            </a:r>
            <a:r>
              <a:rPr lang="en-US" dirty="0"/>
              <a:t> </a:t>
            </a:r>
            <a:r>
              <a:rPr lang="en-US" dirty="0" err="1"/>
              <a:t>vositasi</a:t>
            </a:r>
            <a:r>
              <a:rPr lang="en-US" dirty="0"/>
              <a:t> </a:t>
            </a:r>
            <a:r>
              <a:rPr lang="en-US" dirty="0" err="1"/>
              <a:t>xam</a:t>
            </a:r>
            <a:r>
              <a:rPr lang="en-US" dirty="0"/>
              <a:t> </a:t>
            </a:r>
            <a:r>
              <a:rPr lang="en-US" dirty="0" err="1"/>
              <a:t>xisoblanadi</a:t>
            </a:r>
            <a:r>
              <a:rPr lang="en-US" dirty="0"/>
              <a:t>, </a:t>
            </a:r>
            <a:r>
              <a:rPr lang="en-US" dirty="0" err="1"/>
              <a:t>sxemani</a:t>
            </a:r>
            <a:r>
              <a:rPr lang="en-US" dirty="0"/>
              <a:t> kata </a:t>
            </a:r>
            <a:r>
              <a:rPr lang="en-US" dirty="0" err="1"/>
              <a:t>kuchlanishlardan</a:t>
            </a:r>
            <a:r>
              <a:rPr lang="en-US" dirty="0"/>
              <a:t> </a:t>
            </a:r>
            <a:r>
              <a:rPr lang="en-US" dirty="0" err="1"/>
              <a:t>xam</a:t>
            </a:r>
            <a:r>
              <a:rPr lang="en-US" dirty="0"/>
              <a:t> </a:t>
            </a:r>
            <a:r>
              <a:rPr lang="en-US" dirty="0" err="1"/>
              <a:t>ximoya</a:t>
            </a:r>
            <a:r>
              <a:rPr lang="en-US" dirty="0"/>
              <a:t> </a:t>
            </a:r>
            <a:r>
              <a:rPr lang="en-US" dirty="0" err="1"/>
              <a:t>qiladi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61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pPr latinLnBrk="1"/>
            <a:r>
              <a:rPr lang="en-US" dirty="0">
                <a:effectLst/>
              </a:rPr>
              <a:t>A 8 </a:t>
            </a:r>
            <a:r>
              <a:rPr lang="en-US" dirty="0" err="1">
                <a:effectLst/>
              </a:rPr>
              <a:t>pinli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releni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umumiy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ko’rinishi</a:t>
            </a:r>
            <a:endParaRPr lang="ru-RU" dirty="0">
              <a:effectLst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8064895" cy="468052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87623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A 8 </a:t>
            </a:r>
            <a:r>
              <a:rPr lang="en-US" dirty="0" err="1">
                <a:effectLst/>
              </a:rPr>
              <a:t>pinli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releni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umumiy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ko’rinishi</a:t>
            </a:r>
            <a:endParaRPr lang="ru-RU" dirty="0"/>
          </a:p>
        </p:txBody>
      </p:sp>
      <p:pic>
        <p:nvPicPr>
          <p:cNvPr id="4" name="그림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98" r="-179"/>
          <a:stretch>
            <a:fillRect/>
          </a:stretch>
        </p:blipFill>
        <p:spPr bwMode="auto">
          <a:xfrm>
            <a:off x="0" y="1844824"/>
            <a:ext cx="8820472" cy="4536504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625953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atinLnBrk="1"/>
            <a:r>
              <a:rPr lang="en-US" dirty="0"/>
              <a:t>B 8,11,14 </a:t>
            </a:r>
            <a:r>
              <a:rPr lang="en-US" dirty="0" err="1"/>
              <a:t>pinli</a:t>
            </a:r>
            <a:r>
              <a:rPr lang="en-US" dirty="0"/>
              <a:t> </a:t>
            </a:r>
            <a:r>
              <a:rPr lang="en-US" dirty="0" err="1"/>
              <a:t>relelarni</a:t>
            </a:r>
            <a:r>
              <a:rPr lang="en-US" dirty="0"/>
              <a:t> </a:t>
            </a:r>
            <a:r>
              <a:rPr lang="en-US" dirty="0" err="1"/>
              <a:t>stendga</a:t>
            </a:r>
            <a:r>
              <a:rPr lang="en-US" dirty="0"/>
              <a:t> </a:t>
            </a:r>
            <a:r>
              <a:rPr lang="en-US" dirty="0" err="1"/>
              <a:t>ulangan</a:t>
            </a:r>
            <a:r>
              <a:rPr lang="en-US" dirty="0"/>
              <a:t> </a:t>
            </a:r>
            <a:r>
              <a:rPr lang="en-US" dirty="0" err="1"/>
              <a:t>sxemasi</a:t>
            </a:r>
            <a:endParaRPr lang="ru-RU" dirty="0"/>
          </a:p>
          <a:p>
            <a:pPr latinLnBrk="1"/>
            <a:r>
              <a:rPr lang="en-US" dirty="0" err="1"/>
              <a:t>Quyida</a:t>
            </a:r>
            <a:r>
              <a:rPr lang="en-US" dirty="0"/>
              <a:t> 8 </a:t>
            </a:r>
            <a:r>
              <a:rPr lang="en-US" dirty="0" err="1"/>
              <a:t>pinli</a:t>
            </a:r>
            <a:r>
              <a:rPr lang="en-US" dirty="0"/>
              <a:t> </a:t>
            </a:r>
            <a:r>
              <a:rPr lang="en-US" dirty="0" err="1"/>
              <a:t>releni</a:t>
            </a:r>
            <a:r>
              <a:rPr lang="en-US" dirty="0"/>
              <a:t> </a:t>
            </a:r>
            <a:r>
              <a:rPr lang="en-US" dirty="0" err="1"/>
              <a:t>xar</a:t>
            </a:r>
            <a:r>
              <a:rPr lang="en-US" dirty="0"/>
              <a:t> </a:t>
            </a:r>
            <a:r>
              <a:rPr lang="en-US" dirty="0" err="1"/>
              <a:t>bitta</a:t>
            </a:r>
            <a:r>
              <a:rPr lang="en-US" dirty="0"/>
              <a:t> </a:t>
            </a:r>
            <a:r>
              <a:rPr lang="en-US" dirty="0" err="1"/>
              <a:t>pini</a:t>
            </a:r>
            <a:r>
              <a:rPr lang="en-US" dirty="0"/>
              <a:t> </a:t>
            </a:r>
            <a:r>
              <a:rPr lang="en-US" dirty="0" err="1"/>
              <a:t>nima</a:t>
            </a:r>
            <a:r>
              <a:rPr lang="en-US" dirty="0"/>
              <a:t> </a:t>
            </a:r>
            <a:r>
              <a:rPr lang="en-US" dirty="0" err="1"/>
              <a:t>vazifani</a:t>
            </a:r>
            <a:r>
              <a:rPr lang="en-US" dirty="0"/>
              <a:t> </a:t>
            </a:r>
            <a:r>
              <a:rPr lang="en-US" dirty="0" err="1"/>
              <a:t>bajarishi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kontaktlar</a:t>
            </a:r>
            <a:r>
              <a:rPr lang="en-US" dirty="0"/>
              <a:t> </a:t>
            </a:r>
            <a:r>
              <a:rPr lang="en-US" dirty="0" err="1"/>
              <a:t>xosil</a:t>
            </a:r>
            <a:r>
              <a:rPr lang="en-US" dirty="0"/>
              <a:t> </a:t>
            </a:r>
            <a:r>
              <a:rPr lang="en-US" dirty="0" err="1"/>
              <a:t>qilinishi</a:t>
            </a:r>
            <a:r>
              <a:rPr lang="en-US" dirty="0"/>
              <a:t> </a:t>
            </a:r>
            <a:r>
              <a:rPr lang="en-US" dirty="0" err="1"/>
              <a:t>ko’rsatilgan</a:t>
            </a:r>
            <a:r>
              <a:rPr lang="en-US" dirty="0"/>
              <a:t>. </a:t>
            </a:r>
            <a:r>
              <a:rPr lang="en-US" dirty="0" err="1"/>
              <a:t>Demak</a:t>
            </a:r>
            <a:r>
              <a:rPr lang="en-US" dirty="0"/>
              <a:t> </a:t>
            </a:r>
            <a:r>
              <a:rPr lang="en-US" dirty="0" err="1"/>
              <a:t>raqamlarga</a:t>
            </a:r>
            <a:r>
              <a:rPr lang="en-US" dirty="0"/>
              <a:t> </a:t>
            </a:r>
            <a:r>
              <a:rPr lang="en-US" dirty="0" err="1"/>
              <a:t>e’tibor</a:t>
            </a:r>
            <a:r>
              <a:rPr lang="en-US" dirty="0"/>
              <a:t> </a:t>
            </a:r>
            <a:r>
              <a:rPr lang="en-US" dirty="0" err="1"/>
              <a:t>qaratamiz</a:t>
            </a:r>
            <a:r>
              <a:rPr lang="en-US" dirty="0"/>
              <a:t>:</a:t>
            </a:r>
            <a:endParaRPr lang="ru-RU" dirty="0"/>
          </a:p>
          <a:p>
            <a:pPr latinLnBrk="1"/>
            <a:r>
              <a:rPr lang="en-US" dirty="0"/>
              <a:t>1 </a:t>
            </a:r>
            <a:r>
              <a:rPr lang="en-US" dirty="0" err="1"/>
              <a:t>va</a:t>
            </a:r>
            <a:r>
              <a:rPr lang="en-US" dirty="0"/>
              <a:t> 8 com-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boshqarilayotgan</a:t>
            </a:r>
            <a:r>
              <a:rPr lang="en-US" dirty="0"/>
              <a:t> </a:t>
            </a:r>
            <a:r>
              <a:rPr lang="en-US" dirty="0" err="1"/>
              <a:t>yo’nalishdagi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ulanadigan</a:t>
            </a:r>
            <a:r>
              <a:rPr lang="en-US" dirty="0"/>
              <a:t> </a:t>
            </a:r>
            <a:r>
              <a:rPr lang="en-US" dirty="0" err="1"/>
              <a:t>raqamlar</a:t>
            </a:r>
            <a:endParaRPr lang="ru-RU" dirty="0"/>
          </a:p>
          <a:p>
            <a:pPr latinLnBrk="1"/>
            <a:r>
              <a:rPr lang="en-US" dirty="0"/>
              <a:t>2 </a:t>
            </a:r>
            <a:r>
              <a:rPr lang="en-US" dirty="0" err="1"/>
              <a:t>va</a:t>
            </a:r>
            <a:r>
              <a:rPr lang="en-US" dirty="0"/>
              <a:t> 7 coil </a:t>
            </a:r>
            <a:r>
              <a:rPr lang="en-US" dirty="0" err="1"/>
              <a:t>yani</a:t>
            </a:r>
            <a:r>
              <a:rPr lang="en-US" dirty="0"/>
              <a:t> </a:t>
            </a:r>
            <a:r>
              <a:rPr lang="en-US" dirty="0" err="1"/>
              <a:t>zanjir</a:t>
            </a:r>
            <a:r>
              <a:rPr lang="en-US" dirty="0"/>
              <a:t> </a:t>
            </a:r>
            <a:r>
              <a:rPr lang="en-US" dirty="0" err="1"/>
              <a:t>raqamlari</a:t>
            </a:r>
            <a:r>
              <a:rPr lang="en-US" dirty="0"/>
              <a:t>-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raqamlarga</a:t>
            </a:r>
            <a:r>
              <a:rPr lang="en-US" dirty="0"/>
              <a:t> </a:t>
            </a:r>
            <a:r>
              <a:rPr lang="en-US" dirty="0" err="1"/>
              <a:t>manba</a:t>
            </a:r>
            <a:r>
              <a:rPr lang="en-US" dirty="0"/>
              <a:t> </a:t>
            </a:r>
            <a:r>
              <a:rPr lang="en-US" dirty="0" err="1"/>
              <a:t>ulanadi</a:t>
            </a:r>
            <a:endParaRPr lang="ru-RU" dirty="0"/>
          </a:p>
          <a:p>
            <a:pPr latinLnBrk="1"/>
            <a:r>
              <a:rPr lang="en-US" dirty="0"/>
              <a:t>3va 6 NO </a:t>
            </a:r>
            <a:r>
              <a:rPr lang="en-US" dirty="0" err="1"/>
              <a:t>yani</a:t>
            </a:r>
            <a:r>
              <a:rPr lang="en-US" dirty="0"/>
              <a:t> </a:t>
            </a:r>
            <a:r>
              <a:rPr lang="en-US" dirty="0" err="1"/>
              <a:t>ochiq</a:t>
            </a:r>
            <a:r>
              <a:rPr lang="en-US" dirty="0"/>
              <a:t> </a:t>
            </a:r>
            <a:r>
              <a:rPr lang="en-US" dirty="0" err="1"/>
              <a:t>kontakt</a:t>
            </a:r>
            <a:r>
              <a:rPr lang="en-US" dirty="0"/>
              <a:t> </a:t>
            </a:r>
            <a:r>
              <a:rPr lang="en-US" dirty="0" err="1"/>
              <a:t>xosil</a:t>
            </a:r>
            <a:r>
              <a:rPr lang="en-US" dirty="0"/>
              <a:t> </a:t>
            </a:r>
            <a:r>
              <a:rPr lang="en-US" dirty="0" err="1"/>
              <a:t>qilinadigan</a:t>
            </a:r>
            <a:r>
              <a:rPr lang="en-US" dirty="0"/>
              <a:t> </a:t>
            </a:r>
            <a:r>
              <a:rPr lang="en-US" dirty="0" err="1"/>
              <a:t>raqamlar</a:t>
            </a:r>
            <a:endParaRPr lang="ru-RU" dirty="0"/>
          </a:p>
          <a:p>
            <a:pPr latinLnBrk="1"/>
            <a:r>
              <a:rPr lang="en-US" dirty="0"/>
              <a:t>4 </a:t>
            </a:r>
            <a:r>
              <a:rPr lang="en-US" dirty="0" err="1"/>
              <a:t>va</a:t>
            </a:r>
            <a:r>
              <a:rPr lang="en-US" dirty="0"/>
              <a:t> 5 NC </a:t>
            </a:r>
            <a:r>
              <a:rPr lang="en-US" dirty="0" err="1"/>
              <a:t>yani</a:t>
            </a:r>
            <a:r>
              <a:rPr lang="en-US" dirty="0"/>
              <a:t> </a:t>
            </a:r>
            <a:r>
              <a:rPr lang="en-US" dirty="0" err="1"/>
              <a:t>yopiq</a:t>
            </a:r>
            <a:r>
              <a:rPr lang="en-US" dirty="0"/>
              <a:t> </a:t>
            </a:r>
            <a:r>
              <a:rPr lang="en-US" dirty="0" err="1"/>
              <a:t>kontakt</a:t>
            </a:r>
            <a:r>
              <a:rPr lang="en-US" dirty="0"/>
              <a:t> </a:t>
            </a:r>
            <a:r>
              <a:rPr lang="en-US" dirty="0" err="1"/>
              <a:t>xosil</a:t>
            </a:r>
            <a:r>
              <a:rPr lang="en-US" dirty="0"/>
              <a:t> </a:t>
            </a:r>
            <a:r>
              <a:rPr lang="en-US" dirty="0" err="1"/>
              <a:t>qilinadigan</a:t>
            </a:r>
            <a:r>
              <a:rPr lang="en-US" dirty="0"/>
              <a:t> </a:t>
            </a:r>
            <a:r>
              <a:rPr lang="en-US" dirty="0" err="1"/>
              <a:t>raqamlar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329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 descr="화면 캡처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08911" cy="583264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141703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2" descr="화면 캡처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52928" cy="576064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19605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9" descr="화면 캡처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1" cy="612068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2073671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</TotalTime>
  <Words>152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Rele.Rele turlari.Ishlash printsiplari.Releni ulash, kontaktlarni xosil qilish</vt:lpstr>
      <vt:lpstr>Презентация PowerPoint</vt:lpstr>
      <vt:lpstr>A 8 pinli releni umumiy ko’rinishi</vt:lpstr>
      <vt:lpstr>A 8 pinli releni umumiy ko’rinishi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Rele.Rele turlari.Ishlash printsiplari.Releni ulash, kontaktlarni xosil qilish</dc:title>
  <dc:creator>Elektrik</dc:creator>
  <cp:lastModifiedBy>Elektrik</cp:lastModifiedBy>
  <cp:revision>2</cp:revision>
  <dcterms:created xsi:type="dcterms:W3CDTF">2023-07-20T13:02:19Z</dcterms:created>
  <dcterms:modified xsi:type="dcterms:W3CDTF">2023-07-20T13:05:55Z</dcterms:modified>
</cp:coreProperties>
</file>