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29600" cy="1828800"/>
          </a:xfrm>
        </p:spPr>
        <p:txBody>
          <a:bodyPr>
            <a:noAutofit/>
          </a:bodyPr>
          <a:lstStyle/>
          <a:p>
            <a:r>
              <a:rPr lang="en-US" sz="3200" dirty="0" err="1"/>
              <a:t>Rele</a:t>
            </a:r>
            <a:r>
              <a:rPr lang="en-US" sz="3200" dirty="0"/>
              <a:t> </a:t>
            </a:r>
            <a:r>
              <a:rPr lang="en-US" sz="3200" dirty="0" err="1"/>
              <a:t>yordamida</a:t>
            </a:r>
            <a:r>
              <a:rPr lang="en-US" sz="3200" dirty="0"/>
              <a:t> </a:t>
            </a:r>
            <a:r>
              <a:rPr lang="en-US" sz="3200" dirty="0" err="1"/>
              <a:t>ketma</a:t>
            </a:r>
            <a:r>
              <a:rPr lang="en-US" sz="3200" dirty="0"/>
              <a:t> – </a:t>
            </a:r>
            <a:r>
              <a:rPr lang="en-US" sz="3200" dirty="0" err="1"/>
              <a:t>ket</a:t>
            </a:r>
            <a:r>
              <a:rPr lang="en-US" sz="3200" dirty="0"/>
              <a:t> parallel start stop </a:t>
            </a:r>
            <a:r>
              <a:rPr lang="en-US" sz="3200" dirty="0" err="1"/>
              <a:t>zanjirini</a:t>
            </a:r>
            <a:r>
              <a:rPr lang="en-US" sz="3200" dirty="0"/>
              <a:t> </a:t>
            </a:r>
            <a:r>
              <a:rPr lang="en-US" sz="3200" dirty="0" err="1"/>
              <a:t>yig`ish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ishga</a:t>
            </a:r>
            <a:r>
              <a:rPr lang="en-US" sz="3200" dirty="0"/>
              <a:t> </a:t>
            </a:r>
            <a:r>
              <a:rPr lang="en-US" sz="3200" dirty="0" err="1"/>
              <a:t>tushirish</a:t>
            </a:r>
            <a:endParaRPr lang="ru-RU" sz="3200" dirty="0"/>
          </a:p>
        </p:txBody>
      </p:sp>
      <p:pic>
        <p:nvPicPr>
          <p:cNvPr id="4" name="그림 2" descr="화면 캡처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6872"/>
            <a:ext cx="8640960" cy="4248472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538887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1 </a:t>
            </a:r>
            <a:r>
              <a:rPr lang="en-US" dirty="0" err="1">
                <a:effectLst/>
              </a:rPr>
              <a:t>Tugma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orqali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chiroqni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yoqib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o`chirish</a:t>
            </a:r>
            <a:endParaRPr lang="ru-RU" dirty="0"/>
          </a:p>
        </p:txBody>
      </p:sp>
      <p:pic>
        <p:nvPicPr>
          <p:cNvPr id="4" name="그림 1" descr="화면 캡처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623" y="1600200"/>
            <a:ext cx="7336754" cy="4708525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4081399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Rele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yordamida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chiroqni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yoqib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</a:t>
            </a:r>
            <a:r>
              <a:rPr lang="en-US" dirty="0" err="1" smtClean="0">
                <a:effectLst/>
              </a:rPr>
              <a:t>o`chirish</a:t>
            </a:r>
            <a:endParaRPr lang="ru-RU" dirty="0">
              <a:effectLst/>
            </a:endParaRPr>
          </a:p>
        </p:txBody>
      </p:sp>
      <p:pic>
        <p:nvPicPr>
          <p:cNvPr id="4" name="그림 7" descr="화면 캡처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4"/>
            <a:ext cx="8496944" cy="468052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194349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5520" y="548680"/>
            <a:ext cx="8229600" cy="2620888"/>
          </a:xfrm>
        </p:spPr>
        <p:txBody>
          <a:bodyPr/>
          <a:lstStyle/>
          <a:p>
            <a:pPr latinLnBrk="1"/>
            <a:r>
              <a:rPr lang="en-US" dirty="0" err="1"/>
              <a:t>Relening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xususiyatidan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himoyadir</a:t>
            </a:r>
            <a:r>
              <a:rPr lang="en-US" dirty="0"/>
              <a:t>.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/>
              <a:t>bo`lgan</a:t>
            </a:r>
            <a:r>
              <a:rPr lang="en-US" dirty="0"/>
              <a:t> </a:t>
            </a:r>
            <a:r>
              <a:rPr lang="en-US" dirty="0" err="1"/>
              <a:t>holatlarda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ma’suliyatni</a:t>
            </a:r>
            <a:r>
              <a:rPr lang="en-US" dirty="0"/>
              <a:t> </a:t>
            </a:r>
            <a:r>
              <a:rPr lang="en-US" dirty="0" err="1"/>
              <a:t>o`z</a:t>
            </a:r>
            <a:r>
              <a:rPr lang="en-US" dirty="0"/>
              <a:t> </a:t>
            </a:r>
            <a:r>
              <a:rPr lang="en-US" dirty="0" err="1"/>
              <a:t>zimmasiga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o`zida</a:t>
            </a:r>
            <a:r>
              <a:rPr lang="en-US" dirty="0"/>
              <a:t> </a:t>
            </a:r>
            <a:r>
              <a:rPr lang="en-US" dirty="0" err="1"/>
              <a:t>saqlab</a:t>
            </a:r>
            <a:r>
              <a:rPr lang="en-US" dirty="0"/>
              <a:t> </a:t>
            </a:r>
            <a:r>
              <a:rPr lang="en-US" dirty="0" err="1"/>
              <a:t>qoladi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o`zidan</a:t>
            </a:r>
            <a:r>
              <a:rPr lang="en-US" dirty="0"/>
              <a:t> </a:t>
            </a:r>
            <a:r>
              <a:rPr lang="en-US" dirty="0" err="1"/>
              <a:t>keyingi</a:t>
            </a:r>
            <a:r>
              <a:rPr lang="en-US" dirty="0"/>
              <a:t> </a:t>
            </a:r>
            <a:r>
              <a:rPr lang="en-US" dirty="0" err="1"/>
              <a:t>jihozlarni</a:t>
            </a:r>
            <a:r>
              <a:rPr lang="en-US" dirty="0"/>
              <a:t> </a:t>
            </a:r>
            <a:r>
              <a:rPr lang="en-US" dirty="0" err="1"/>
              <a:t>kuyib</a:t>
            </a:r>
            <a:r>
              <a:rPr lang="en-US" dirty="0"/>
              <a:t> </a:t>
            </a:r>
            <a:r>
              <a:rPr lang="en-US" dirty="0" err="1"/>
              <a:t>qolish</a:t>
            </a:r>
            <a:r>
              <a:rPr lang="en-US" dirty="0"/>
              <a:t> </a:t>
            </a:r>
            <a:r>
              <a:rPr lang="en-US" dirty="0" err="1"/>
              <a:t>xavfini</a:t>
            </a:r>
            <a:r>
              <a:rPr lang="en-US" dirty="0"/>
              <a:t> </a:t>
            </a:r>
            <a:r>
              <a:rPr lang="en-US" dirty="0" err="1"/>
              <a:t>yo`qotadi</a:t>
            </a:r>
            <a:r>
              <a:rPr lang="en-US" dirty="0"/>
              <a:t>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501008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sz="2800" dirty="0" err="1"/>
              <a:t>Sanoat</a:t>
            </a:r>
            <a:r>
              <a:rPr lang="en-US" sz="2800" dirty="0"/>
              <a:t> </a:t>
            </a:r>
            <a:r>
              <a:rPr lang="en-US" sz="2800" dirty="0" err="1"/>
              <a:t>korxonalarida</a:t>
            </a:r>
            <a:r>
              <a:rPr lang="en-US" sz="2800" dirty="0"/>
              <a:t> </a:t>
            </a:r>
            <a:r>
              <a:rPr lang="en-US" sz="2800" dirty="0" err="1"/>
              <a:t>ketma</a:t>
            </a:r>
            <a:r>
              <a:rPr lang="en-US" sz="2800" dirty="0"/>
              <a:t> – </a:t>
            </a:r>
            <a:r>
              <a:rPr lang="en-US" sz="2800" dirty="0" err="1"/>
              <a:t>keltikni</a:t>
            </a:r>
            <a:r>
              <a:rPr lang="en-US" sz="2800" dirty="0"/>
              <a:t> </a:t>
            </a:r>
            <a:r>
              <a:rPr lang="en-US" sz="2800" dirty="0" err="1"/>
              <a:t>boshaqarishda</a:t>
            </a:r>
            <a:r>
              <a:rPr lang="en-US" sz="2800" dirty="0"/>
              <a:t> </a:t>
            </a:r>
            <a:r>
              <a:rPr lang="en-US" sz="2800" dirty="0" err="1"/>
              <a:t>rele</a:t>
            </a:r>
            <a:r>
              <a:rPr lang="en-US" sz="2800" dirty="0"/>
              <a:t> </a:t>
            </a:r>
            <a:r>
              <a:rPr lang="en-US" sz="2800" dirty="0" err="1"/>
              <a:t>keng</a:t>
            </a:r>
            <a:r>
              <a:rPr lang="en-US" sz="2800" dirty="0"/>
              <a:t> </a:t>
            </a:r>
            <a:r>
              <a:rPr lang="en-US" sz="2800" dirty="0" err="1"/>
              <a:t>qo`llaniladi</a:t>
            </a:r>
            <a:r>
              <a:rPr lang="en-US" sz="2800" dirty="0"/>
              <a:t>. </a:t>
            </a:r>
            <a:r>
              <a:rPr lang="en-US" sz="2800" dirty="0" err="1"/>
              <a:t>Bunda</a:t>
            </a:r>
            <a:r>
              <a:rPr lang="en-US" sz="2800" dirty="0"/>
              <a:t> </a:t>
            </a:r>
            <a:r>
              <a:rPr lang="en-US" sz="2800" dirty="0" err="1"/>
              <a:t>relening</a:t>
            </a:r>
            <a:r>
              <a:rPr lang="en-US" sz="2800" dirty="0"/>
              <a:t> </a:t>
            </a:r>
            <a:r>
              <a:rPr lang="en-US" sz="2800" dirty="0" err="1"/>
              <a:t>vazifasi</a:t>
            </a:r>
            <a:r>
              <a:rPr lang="en-US" sz="2800" dirty="0"/>
              <a:t> </a:t>
            </a:r>
            <a:r>
              <a:rPr lang="en-US" sz="2800" dirty="0" err="1"/>
              <a:t>ish</a:t>
            </a:r>
            <a:r>
              <a:rPr lang="en-US" sz="2800" dirty="0"/>
              <a:t> </a:t>
            </a:r>
            <a:r>
              <a:rPr lang="en-US" sz="2800" dirty="0" err="1"/>
              <a:t>davomiyligi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himoyadir</a:t>
            </a:r>
            <a:r>
              <a:rPr lang="en-US" sz="2800" dirty="0"/>
              <a:t>. </a:t>
            </a:r>
            <a:r>
              <a:rPr lang="en-US" sz="2800" dirty="0" err="1"/>
              <a:t>Bular</a:t>
            </a:r>
            <a:r>
              <a:rPr lang="en-US" sz="2800" dirty="0"/>
              <a:t> </a:t>
            </a:r>
            <a:r>
              <a:rPr lang="en-US" sz="2800" dirty="0" err="1"/>
              <a:t>relening</a:t>
            </a:r>
            <a:r>
              <a:rPr lang="en-US" sz="2800" dirty="0"/>
              <a:t> </a:t>
            </a:r>
            <a:r>
              <a:rPr lang="en-US" sz="2800" dirty="0" err="1"/>
              <a:t>asosiy</a:t>
            </a:r>
            <a:r>
              <a:rPr lang="en-US" sz="2800" dirty="0"/>
              <a:t> </a:t>
            </a:r>
            <a:r>
              <a:rPr lang="en-US" sz="2800" dirty="0" err="1"/>
              <a:t>xossalaridir</a:t>
            </a:r>
            <a:r>
              <a:rPr lang="en-US" sz="2800" dirty="0"/>
              <a:t>. </a:t>
            </a:r>
            <a:r>
              <a:rPr lang="en-US" sz="2800" dirty="0" err="1"/>
              <a:t>Relening</a:t>
            </a:r>
            <a:r>
              <a:rPr lang="en-US" sz="2800" dirty="0"/>
              <a:t> 8,12,14 </a:t>
            </a:r>
            <a:r>
              <a:rPr lang="en-US" sz="2800" dirty="0" err="1"/>
              <a:t>turlari</a:t>
            </a:r>
            <a:r>
              <a:rPr lang="en-US" sz="2800" dirty="0"/>
              <a:t> </a:t>
            </a:r>
            <a:r>
              <a:rPr lang="en-US" sz="2800" dirty="0" err="1"/>
              <a:t>mavjud</a:t>
            </a:r>
            <a:r>
              <a:rPr lang="en-US" sz="2800" dirty="0"/>
              <a:t> </a:t>
            </a:r>
            <a:r>
              <a:rPr lang="en-US" sz="2800" dirty="0" err="1"/>
              <a:t>bo`lib</a:t>
            </a:r>
            <a:r>
              <a:rPr lang="en-US" sz="2800" dirty="0"/>
              <a:t> </a:t>
            </a:r>
            <a:r>
              <a:rPr lang="en-US" sz="2800" dirty="0" err="1"/>
              <a:t>odatda</a:t>
            </a:r>
            <a:r>
              <a:rPr lang="en-US" sz="2800" dirty="0"/>
              <a:t> 8 </a:t>
            </a:r>
            <a:r>
              <a:rPr lang="en-US" sz="2800" dirty="0" err="1"/>
              <a:t>pinligi</a:t>
            </a:r>
            <a:r>
              <a:rPr lang="en-US" sz="2800" dirty="0"/>
              <a:t> </a:t>
            </a:r>
            <a:r>
              <a:rPr lang="en-US" sz="2800" dirty="0" err="1"/>
              <a:t>ishlatiladi</a:t>
            </a:r>
            <a:r>
              <a:rPr lang="en-US" sz="2800" dirty="0"/>
              <a:t>.  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419297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86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Rele yordamida ketma – ket parallel start stop zanjirini yig`ish va ishga tushirish</vt:lpstr>
      <vt:lpstr>1 Tugma orqali chiroqni yoqib o`chirish</vt:lpstr>
      <vt:lpstr>Rele yordamida chiroqni yoqib   o`chirish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Rele yordamida ketma – ket parallel start stop zanjirini yig`ish va ishga tushirish</dc:title>
  <dc:creator>Elektrik</dc:creator>
  <cp:lastModifiedBy>Elektrik</cp:lastModifiedBy>
  <cp:revision>2</cp:revision>
  <dcterms:created xsi:type="dcterms:W3CDTF">2023-07-20T12:57:53Z</dcterms:created>
  <dcterms:modified xsi:type="dcterms:W3CDTF">2023-07-20T13:01:28Z</dcterms:modified>
</cp:coreProperties>
</file>