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229600" cy="1499592"/>
          </a:xfrm>
        </p:spPr>
        <p:txBody>
          <a:bodyPr/>
          <a:lstStyle/>
          <a:p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tushuncha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4680520"/>
          </a:xfrm>
        </p:spPr>
        <p:txBody>
          <a:bodyPr>
            <a:normAutofit fontScale="62500" lnSpcReduction="20000"/>
          </a:bodyPr>
          <a:lstStyle/>
          <a:p>
            <a:pPr latinLnBrk="1"/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ko'rsatkichlari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, </a:t>
            </a:r>
            <a:r>
              <a:rPr lang="en-US" dirty="0" err="1"/>
              <a:t>og'ir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rolik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yorug'lik</a:t>
            </a:r>
            <a:r>
              <a:rPr lang="en-US" dirty="0"/>
              <a:t> </a:t>
            </a:r>
            <a:r>
              <a:rPr lang="en-US" dirty="0" err="1"/>
              <a:t>yuklarini</a:t>
            </a:r>
            <a:r>
              <a:rPr lang="en-US" dirty="0"/>
              <a:t> </a:t>
            </a:r>
            <a:r>
              <a:rPr lang="en-US" dirty="0" err="1"/>
              <a:t>almashtirish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doimo</a:t>
            </a:r>
            <a:r>
              <a:rPr lang="en-US" dirty="0"/>
              <a:t> </a:t>
            </a:r>
            <a:r>
              <a:rPr lang="en-US" dirty="0" err="1"/>
              <a:t>joriy</a:t>
            </a:r>
            <a:r>
              <a:rPr lang="en-US" dirty="0"/>
              <a:t> </a:t>
            </a:r>
            <a:r>
              <a:rPr lang="en-US" dirty="0" err="1"/>
              <a:t>ko'rsatkichlar</a:t>
            </a:r>
            <a:r>
              <a:rPr lang="en-US" dirty="0"/>
              <a:t> 10 </a:t>
            </a:r>
            <a:r>
              <a:rPr lang="en-US" dirty="0" err="1"/>
              <a:t>amperdan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yuz</a:t>
            </a:r>
            <a:r>
              <a:rPr lang="en-US" dirty="0"/>
              <a:t> </a:t>
            </a:r>
            <a:r>
              <a:rPr lang="en-US" dirty="0" err="1"/>
              <a:t>ampergacha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oraliqlarga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kontaktlari</a:t>
            </a:r>
            <a:r>
              <a:rPr lang="en-US" dirty="0"/>
              <a:t> </a:t>
            </a:r>
            <a:r>
              <a:rPr lang="en-US" dirty="0" err="1"/>
              <a:t>kumush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jihozlangan</a:t>
            </a:r>
            <a:r>
              <a:rPr lang="en-US" dirty="0"/>
              <a:t> </a:t>
            </a:r>
            <a:r>
              <a:rPr lang="en-US" dirty="0" err="1"/>
              <a:t>qotishmalar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</a:t>
            </a:r>
            <a:r>
              <a:rPr lang="en-US" dirty="0" err="1"/>
              <a:t>Qochib</a:t>
            </a:r>
            <a:r>
              <a:rPr lang="en-US" dirty="0"/>
              <a:t> </a:t>
            </a:r>
            <a:r>
              <a:rPr lang="en-US" dirty="0" err="1"/>
              <a:t>qutulib</a:t>
            </a:r>
            <a:r>
              <a:rPr lang="en-US" dirty="0"/>
              <a:t> </a:t>
            </a:r>
            <a:r>
              <a:rPr lang="en-US" dirty="0" err="1"/>
              <a:t>bo'lmas</a:t>
            </a:r>
            <a:r>
              <a:rPr lang="en-US" dirty="0"/>
              <a:t> </a:t>
            </a:r>
            <a:r>
              <a:rPr lang="en-US" dirty="0" err="1"/>
              <a:t>arqon</a:t>
            </a:r>
            <a:r>
              <a:rPr lang="en-US" dirty="0"/>
              <a:t> </a:t>
            </a:r>
            <a:r>
              <a:rPr lang="en-US" dirty="0" err="1"/>
              <a:t>aloqalarni</a:t>
            </a:r>
            <a:r>
              <a:rPr lang="en-US" dirty="0"/>
              <a:t> </a:t>
            </a:r>
            <a:r>
              <a:rPr lang="en-US" dirty="0" err="1"/>
              <a:t>oksidlashga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; Ammo, </a:t>
            </a:r>
            <a:r>
              <a:rPr lang="en-US" dirty="0" err="1"/>
              <a:t>kumush</a:t>
            </a:r>
            <a:r>
              <a:rPr lang="en-US" dirty="0"/>
              <a:t> </a:t>
            </a:r>
            <a:r>
              <a:rPr lang="en-US" dirty="0" err="1"/>
              <a:t>oksidi</a:t>
            </a:r>
            <a:r>
              <a:rPr lang="en-US" dirty="0"/>
              <a:t> </a:t>
            </a:r>
            <a:r>
              <a:rPr lang="en-US" dirty="0" err="1"/>
              <a:t>hali</a:t>
            </a:r>
            <a:r>
              <a:rPr lang="en-US" dirty="0"/>
              <a:t> ham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o'tkazgichdir</a:t>
            </a:r>
            <a:r>
              <a:rPr lang="en-US" dirty="0"/>
              <a:t>. [14] </a:t>
            </a:r>
            <a:r>
              <a:rPr lang="en-US" dirty="0" err="1"/>
              <a:t>Haddan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yuk </a:t>
            </a:r>
            <a:r>
              <a:rPr lang="en-US" dirty="0" err="1"/>
              <a:t>himoyalangan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O'rta</a:t>
            </a:r>
            <a:r>
              <a:rPr lang="en-US" dirty="0"/>
              <a:t>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nazorati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 </a:t>
            </a:r>
            <a:r>
              <a:rPr lang="en-US" dirty="0" err="1"/>
              <a:t>to'xtatuvchilari</a:t>
            </a:r>
            <a:r>
              <a:rPr lang="en-US" dirty="0"/>
              <a:t> </a:t>
            </a:r>
            <a:r>
              <a:rPr lang="en-US" dirty="0" err="1"/>
              <a:t>vakuumli</a:t>
            </a:r>
            <a:r>
              <a:rPr lang="en-US" dirty="0"/>
              <a:t> </a:t>
            </a:r>
            <a:r>
              <a:rPr lang="en-US" dirty="0" err="1"/>
              <a:t>kontaktorda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imkoniyatlar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xususiyatlarga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shakllarda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O'chirish</a:t>
            </a:r>
            <a:r>
              <a:rPr lang="en-US" dirty="0"/>
              <a:t> </a:t>
            </a:r>
            <a:r>
              <a:rPr lang="en-US" dirty="0" err="1"/>
              <a:t>to'xtatuvchisidan</a:t>
            </a:r>
            <a:r>
              <a:rPr lang="en-US" dirty="0"/>
              <a:t> </a:t>
            </a:r>
            <a:r>
              <a:rPr lang="en-US" dirty="0" err="1"/>
              <a:t>farqli</a:t>
            </a:r>
            <a:r>
              <a:rPr lang="en-US" dirty="0"/>
              <a:t> </a:t>
            </a:r>
            <a:r>
              <a:rPr lang="en-US" dirty="0" err="1"/>
              <a:t>o'laroq</a:t>
            </a:r>
            <a:r>
              <a:rPr lang="en-US" dirty="0"/>
              <a:t>, </a:t>
            </a:r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oqimini</a:t>
            </a:r>
            <a:r>
              <a:rPr lang="en-US" dirty="0"/>
              <a:t> </a:t>
            </a:r>
            <a:r>
              <a:rPr lang="en-US" dirty="0" err="1"/>
              <a:t>to'xtatish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mo'ljallanmagan</a:t>
            </a:r>
            <a:r>
              <a:rPr lang="en-US" dirty="0"/>
              <a:t>. </a:t>
            </a:r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minglab</a:t>
            </a:r>
            <a:r>
              <a:rPr lang="en-US" dirty="0"/>
              <a:t> </a:t>
            </a:r>
            <a:r>
              <a:rPr lang="en-US" dirty="0" err="1"/>
              <a:t>amper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24 V DC </a:t>
            </a:r>
            <a:r>
              <a:rPr lang="en-US" dirty="0" err="1"/>
              <a:t>kuchiga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kilovoltsgacha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amperlik</a:t>
            </a:r>
            <a:r>
              <a:rPr lang="en-US" dirty="0"/>
              <a:t> </a:t>
            </a:r>
            <a:r>
              <a:rPr lang="en-US" dirty="0" err="1"/>
              <a:t>uzilish</a:t>
            </a:r>
            <a:r>
              <a:rPr lang="en-US" dirty="0"/>
              <a:t> </a:t>
            </a:r>
            <a:r>
              <a:rPr lang="en-US" dirty="0" err="1"/>
              <a:t>oqimiga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bo'lganlardan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Kontaktorlarning</a:t>
            </a:r>
            <a:r>
              <a:rPr lang="en-US" dirty="0"/>
              <a:t> </a:t>
            </a:r>
            <a:r>
              <a:rPr lang="en-US" dirty="0" err="1"/>
              <a:t>jismoniy</a:t>
            </a:r>
            <a:r>
              <a:rPr lang="en-US" dirty="0"/>
              <a:t> </a:t>
            </a:r>
            <a:r>
              <a:rPr lang="en-US" dirty="0" err="1"/>
              <a:t>o'lchami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qo'ldan</a:t>
            </a:r>
            <a:r>
              <a:rPr lang="en-US" dirty="0"/>
              <a:t> </a:t>
            </a:r>
            <a:r>
              <a:rPr lang="en-US" dirty="0" err="1"/>
              <a:t>tortib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etarlicha</a:t>
            </a:r>
            <a:r>
              <a:rPr lang="en-US" dirty="0"/>
              <a:t> </a:t>
            </a:r>
            <a:r>
              <a:rPr lang="en-US" dirty="0" err="1"/>
              <a:t>kichkina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qurilmadan</a:t>
            </a:r>
            <a:r>
              <a:rPr lang="en-US" dirty="0"/>
              <a:t>, </a:t>
            </a:r>
            <a:r>
              <a:rPr lang="en-US" dirty="0" err="1"/>
              <a:t>yirik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taxminan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metrcha</a:t>
            </a:r>
            <a:r>
              <a:rPr lang="en-US" dirty="0"/>
              <a:t> (</a:t>
            </a:r>
            <a:r>
              <a:rPr lang="en-US" dirty="0" err="1"/>
              <a:t>hovlida</a:t>
            </a:r>
            <a:r>
              <a:rPr lang="en-US" dirty="0"/>
              <a:t>) </a:t>
            </a:r>
            <a:r>
              <a:rPr lang="en-US" dirty="0" err="1"/>
              <a:t>tomondan</a:t>
            </a:r>
            <a:r>
              <a:rPr lang="en-US" dirty="0"/>
              <a:t> </a:t>
            </a:r>
            <a:r>
              <a:rPr lang="en-US" dirty="0" err="1"/>
              <a:t>uzanadi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shovqinli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(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o'chirish</a:t>
            </a:r>
            <a:r>
              <a:rPr lang="en-US" dirty="0"/>
              <a:t>),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shovqin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muammo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joylarda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yaroqsiz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afzal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21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Odatiy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tarqalga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rele</a:t>
            </a:r>
            <a:endParaRPr lang="ru-RU" dirty="0"/>
          </a:p>
        </p:txBody>
      </p:sp>
      <p:pic>
        <p:nvPicPr>
          <p:cNvPr id="4" name="Picture 83" descr="C:\Users\user\Desktop\SR50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963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</a:t>
            </a:r>
            <a:r>
              <a:rPr lang="en-US" dirty="0" err="1" smtClean="0">
                <a:effectLst/>
              </a:rPr>
              <a:t>elening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ichki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ko`rinishi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86" descr="C:\Users\user\Desktop\sk4627.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280920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32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</a:t>
            </a:r>
            <a:r>
              <a:rPr lang="en-US" dirty="0" err="1" smtClean="0">
                <a:effectLst/>
              </a:rPr>
              <a:t>elening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kontaktlari</a:t>
            </a:r>
            <a:endParaRPr lang="ru-RU" dirty="0"/>
          </a:p>
        </p:txBody>
      </p:sp>
      <p:pic>
        <p:nvPicPr>
          <p:cNvPr id="4" name="Picture 87" descr="C:\Users\user\Desktop\images (4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424935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692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yig`ish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Объект 3" descr="62-10.jpg"/>
          <p:cNvPicPr>
            <a:picLocks noGrp="1"/>
          </p:cNvPicPr>
          <p:nvPr>
            <p:ph idx="1"/>
          </p:nvPr>
        </p:nvPicPr>
        <p:blipFill>
          <a:blip r:embed="rId2" cstate="print"/>
          <a:srcRect t="10048"/>
          <a:stretch>
            <a:fillRect/>
          </a:stretch>
        </p:blipFill>
        <p:spPr>
          <a:xfrm>
            <a:off x="467544" y="1556792"/>
            <a:ext cx="828092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41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yig`ish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Объект 3" descr="62-20.jpg"/>
          <p:cNvPicPr>
            <a:picLocks noGrp="1"/>
          </p:cNvPicPr>
          <p:nvPr>
            <p:ph idx="1"/>
          </p:nvPr>
        </p:nvPicPr>
        <p:blipFill>
          <a:blip r:embed="rId2" cstate="print"/>
          <a:srcRect t="15821" b="7761"/>
          <a:stretch>
            <a:fillRect/>
          </a:stretch>
        </p:blipFill>
        <p:spPr>
          <a:xfrm>
            <a:off x="323528" y="1556792"/>
            <a:ext cx="856895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36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210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Rele haqida tushuncha</vt:lpstr>
      <vt:lpstr>Odatiy keng tarqalga rele</vt:lpstr>
      <vt:lpstr>Relening ichki ko`rinishi </vt:lpstr>
      <vt:lpstr>Relening kontaktlari</vt:lpstr>
      <vt:lpstr>Releni yig`ish sxemasi</vt:lpstr>
      <vt:lpstr>Releni yig`ish sxemasi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 haqida tushuncha</dc:title>
  <dc:creator>Elektrik</dc:creator>
  <cp:lastModifiedBy>Elektrik</cp:lastModifiedBy>
  <cp:revision>2</cp:revision>
  <dcterms:created xsi:type="dcterms:W3CDTF">2023-07-20T12:53:23Z</dcterms:created>
  <dcterms:modified xsi:type="dcterms:W3CDTF">2023-07-20T12:56:44Z</dcterms:modified>
</cp:coreProperties>
</file>