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984" y="-10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04.07.2023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04.07.2023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04.07.2023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04.07.2023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04.07.2023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04.07.2023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04.07.2023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04.07.2023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04.07.2023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04.07.2023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04.07.2023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04.07.2023</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16632"/>
            <a:ext cx="7772400" cy="1470025"/>
          </a:xfrm>
        </p:spPr>
        <p:txBody>
          <a:bodyPr/>
          <a:lstStyle/>
          <a:p>
            <a:r>
              <a:rPr lang="en-US" dirty="0" err="1" smtClean="0"/>
              <a:t>Mavzu</a:t>
            </a:r>
            <a:r>
              <a:rPr lang="en-US" dirty="0" smtClean="0"/>
              <a:t>: </a:t>
            </a:r>
            <a:r>
              <a:rPr lang="en-US" dirty="0" err="1"/>
              <a:t>Qo‘l</a:t>
            </a:r>
            <a:r>
              <a:rPr lang="en-US" dirty="0"/>
              <a:t> </a:t>
            </a:r>
            <a:r>
              <a:rPr lang="en-US" dirty="0" err="1"/>
              <a:t>uzatmalar</a:t>
            </a:r>
            <a:r>
              <a:rPr lang="en-US" dirty="0"/>
              <a:t> </a:t>
            </a:r>
            <a:r>
              <a:rPr lang="en-US" dirty="0" err="1"/>
              <a:t>qutisini</a:t>
            </a:r>
            <a:r>
              <a:rPr lang="en-US" dirty="0"/>
              <a:t> </a:t>
            </a:r>
            <a:r>
              <a:rPr lang="en-US" dirty="0" err="1" smtClean="0"/>
              <a:t>ta’mirlash</a:t>
            </a:r>
            <a:endParaRPr lang="ru-RU" dirty="0"/>
          </a:p>
        </p:txBody>
      </p:sp>
      <p:sp>
        <p:nvSpPr>
          <p:cNvPr id="3" name="Подзаголовок 2"/>
          <p:cNvSpPr>
            <a:spLocks noGrp="1"/>
          </p:cNvSpPr>
          <p:nvPr>
            <p:ph type="subTitle" idx="1"/>
          </p:nvPr>
        </p:nvSpPr>
        <p:spPr>
          <a:xfrm>
            <a:off x="539552" y="2348880"/>
            <a:ext cx="6400800" cy="1752600"/>
          </a:xfrm>
        </p:spPr>
        <p:txBody>
          <a:bodyPr>
            <a:normAutofit fontScale="92500" lnSpcReduction="10000"/>
          </a:bodyPr>
          <a:lstStyle/>
          <a:p>
            <a:r>
              <a:rPr lang="en-US" dirty="0" err="1" smtClean="0">
                <a:solidFill>
                  <a:srgbClr val="FFFF00"/>
                </a:solidFill>
              </a:rPr>
              <a:t>Reja</a:t>
            </a:r>
            <a:r>
              <a:rPr lang="en-US" dirty="0" smtClean="0">
                <a:solidFill>
                  <a:srgbClr val="FFFF00"/>
                </a:solidFill>
              </a:rPr>
              <a:t>:</a:t>
            </a:r>
          </a:p>
          <a:p>
            <a:pPr algn="l"/>
            <a:r>
              <a:rPr lang="en-US" dirty="0" smtClean="0">
                <a:solidFill>
                  <a:srgbClr val="FFFF00"/>
                </a:solidFill>
                <a:latin typeface="+mj-lt"/>
              </a:rPr>
              <a:t>1.</a:t>
            </a:r>
            <a:r>
              <a:rPr lang="en-US" dirty="0">
                <a:solidFill>
                  <a:srgbClr val="FFFF00"/>
                </a:solidFill>
                <a:latin typeface="+mj-lt"/>
              </a:rPr>
              <a:t> </a:t>
            </a:r>
            <a:r>
              <a:rPr lang="en-US" dirty="0" err="1">
                <a:solidFill>
                  <a:srgbClr val="FFFF00"/>
                </a:solidFill>
                <a:latin typeface="+mj-lt"/>
              </a:rPr>
              <a:t>Qo’lda</a:t>
            </a:r>
            <a:r>
              <a:rPr lang="en-US" dirty="0">
                <a:solidFill>
                  <a:srgbClr val="FFFF00"/>
                </a:solidFill>
                <a:latin typeface="+mj-lt"/>
              </a:rPr>
              <a:t> </a:t>
            </a:r>
            <a:r>
              <a:rPr lang="en-US" dirty="0" err="1">
                <a:solidFill>
                  <a:srgbClr val="FFFF00"/>
                </a:solidFill>
                <a:latin typeface="+mj-lt"/>
              </a:rPr>
              <a:t>boshqariluvchi</a:t>
            </a:r>
            <a:r>
              <a:rPr lang="en-US" dirty="0">
                <a:solidFill>
                  <a:srgbClr val="FFFF00"/>
                </a:solidFill>
                <a:latin typeface="+mj-lt"/>
              </a:rPr>
              <a:t> </a:t>
            </a:r>
            <a:r>
              <a:rPr lang="en-US" dirty="0" err="1">
                <a:solidFill>
                  <a:srgbClr val="FFFF00"/>
                </a:solidFill>
                <a:latin typeface="+mj-lt"/>
              </a:rPr>
              <a:t>mexanik</a:t>
            </a:r>
            <a:r>
              <a:rPr lang="en-US" dirty="0">
                <a:solidFill>
                  <a:srgbClr val="FFFF00"/>
                </a:solidFill>
                <a:latin typeface="+mj-lt"/>
              </a:rPr>
              <a:t> </a:t>
            </a:r>
            <a:r>
              <a:rPr lang="en-US" dirty="0" err="1">
                <a:solidFill>
                  <a:srgbClr val="FFFF00"/>
                </a:solidFill>
                <a:latin typeface="+mj-lt"/>
              </a:rPr>
              <a:t>uzatmalar</a:t>
            </a:r>
            <a:r>
              <a:rPr lang="en-US" dirty="0">
                <a:solidFill>
                  <a:srgbClr val="FFFF00"/>
                </a:solidFill>
                <a:latin typeface="+mj-lt"/>
              </a:rPr>
              <a:t> </a:t>
            </a:r>
            <a:r>
              <a:rPr lang="en-US" dirty="0" err="1">
                <a:solidFill>
                  <a:srgbClr val="FFFF00"/>
                </a:solidFill>
                <a:latin typeface="+mj-lt"/>
              </a:rPr>
              <a:t>qutisini</a:t>
            </a:r>
            <a:r>
              <a:rPr lang="en-US" dirty="0">
                <a:solidFill>
                  <a:srgbClr val="FFFF00"/>
                </a:solidFill>
                <a:latin typeface="+mj-lt"/>
              </a:rPr>
              <a:t> </a:t>
            </a:r>
            <a:r>
              <a:rPr lang="en-US" dirty="0" err="1">
                <a:solidFill>
                  <a:srgbClr val="FFFF00"/>
                </a:solidFill>
                <a:latin typeface="+mj-lt"/>
              </a:rPr>
              <a:t>tuzilishi</a:t>
            </a:r>
            <a:endParaRPr lang="ru-RU" dirty="0">
              <a:solidFill>
                <a:srgbClr val="FFFF00"/>
              </a:solidFill>
              <a:latin typeface="+mj-lt"/>
            </a:endParaRPr>
          </a:p>
          <a:p>
            <a:pPr algn="l"/>
            <a:r>
              <a:rPr lang="en-US" dirty="0" smtClean="0">
                <a:solidFill>
                  <a:srgbClr val="FFFF00"/>
                </a:solidFill>
                <a:latin typeface="+mj-lt"/>
              </a:rPr>
              <a:t>2.</a:t>
            </a:r>
            <a:r>
              <a:rPr lang="en-US" dirty="0">
                <a:solidFill>
                  <a:srgbClr val="FFFF00"/>
                </a:solidFill>
                <a:latin typeface="+mj-lt"/>
              </a:rPr>
              <a:t> </a:t>
            </a:r>
            <a:r>
              <a:rPr lang="en-US" dirty="0" err="1">
                <a:solidFill>
                  <a:srgbClr val="FFFF00"/>
                </a:solidFill>
                <a:latin typeface="+mj-lt"/>
              </a:rPr>
              <a:t>Pog’onasiz</a:t>
            </a:r>
            <a:r>
              <a:rPr lang="en-US" dirty="0">
                <a:solidFill>
                  <a:srgbClr val="FFFF00"/>
                </a:solidFill>
                <a:latin typeface="+mj-lt"/>
              </a:rPr>
              <a:t> </a:t>
            </a:r>
            <a:r>
              <a:rPr lang="en-US" dirty="0" err="1">
                <a:solidFill>
                  <a:srgbClr val="FFFF00"/>
                </a:solidFill>
                <a:latin typeface="+mj-lt"/>
              </a:rPr>
              <a:t>mexanik</a:t>
            </a:r>
            <a:r>
              <a:rPr lang="en-US" dirty="0">
                <a:solidFill>
                  <a:srgbClr val="FFFF00"/>
                </a:solidFill>
                <a:latin typeface="+mj-lt"/>
              </a:rPr>
              <a:t> </a:t>
            </a:r>
            <a:r>
              <a:rPr lang="en-US" dirty="0" err="1">
                <a:solidFill>
                  <a:srgbClr val="FFFF00"/>
                </a:solidFill>
                <a:latin typeface="+mj-lt"/>
              </a:rPr>
              <a:t>uzatmalar</a:t>
            </a:r>
            <a:r>
              <a:rPr lang="en-US" dirty="0">
                <a:solidFill>
                  <a:srgbClr val="FFFF00"/>
                </a:solidFill>
                <a:latin typeface="+mj-lt"/>
              </a:rPr>
              <a:t> </a:t>
            </a:r>
            <a:r>
              <a:rPr lang="en-US" dirty="0" err="1" smtClean="0">
                <a:solidFill>
                  <a:srgbClr val="FFFF00"/>
                </a:solidFill>
                <a:latin typeface="+mj-lt"/>
              </a:rPr>
              <a:t>qutisi</a:t>
            </a:r>
            <a:endParaRPr lang="en-US" dirty="0" smtClean="0">
              <a:solidFill>
                <a:srgbClr val="FFFF00"/>
              </a:solidFill>
              <a:latin typeface="+mj-lt"/>
            </a:endParaRPr>
          </a:p>
          <a:p>
            <a:pPr algn="l"/>
            <a:r>
              <a:rPr lang="en-US" dirty="0" smtClean="0">
                <a:solidFill>
                  <a:srgbClr val="FFFF00"/>
                </a:solidFill>
                <a:latin typeface="+mj-lt"/>
              </a:rPr>
              <a:t>3.</a:t>
            </a:r>
            <a:r>
              <a:rPr lang="en-US" dirty="0">
                <a:solidFill>
                  <a:srgbClr val="FFFF00"/>
                </a:solidFill>
                <a:latin typeface="+mj-lt"/>
              </a:rPr>
              <a:t> </a:t>
            </a:r>
            <a:r>
              <a:rPr lang="en-US" dirty="0" err="1">
                <a:solidFill>
                  <a:srgbClr val="FFFF00"/>
                </a:solidFill>
                <a:latin typeface="+mj-lt"/>
              </a:rPr>
              <a:t>Sinxronizatorli</a:t>
            </a:r>
            <a:r>
              <a:rPr lang="en-US" dirty="0">
                <a:solidFill>
                  <a:srgbClr val="FFFF00"/>
                </a:solidFill>
                <a:latin typeface="+mj-lt"/>
              </a:rPr>
              <a:t> </a:t>
            </a:r>
            <a:r>
              <a:rPr lang="en-US" dirty="0" err="1">
                <a:solidFill>
                  <a:srgbClr val="FFFF00"/>
                </a:solidFill>
                <a:latin typeface="+mj-lt"/>
              </a:rPr>
              <a:t>uzatmlar</a:t>
            </a:r>
            <a:r>
              <a:rPr lang="en-US" dirty="0">
                <a:solidFill>
                  <a:srgbClr val="FFFF00"/>
                </a:solidFill>
                <a:latin typeface="+mj-lt"/>
              </a:rPr>
              <a:t> </a:t>
            </a:r>
            <a:r>
              <a:rPr lang="en-US" dirty="0" err="1" smtClean="0">
                <a:solidFill>
                  <a:srgbClr val="FFFF00"/>
                </a:solidFill>
                <a:latin typeface="+mj-lt"/>
              </a:rPr>
              <a:t>qutisi</a:t>
            </a:r>
            <a:endParaRPr lang="en-US" dirty="0" smtClean="0">
              <a:solidFill>
                <a:srgbClr val="FFFF00"/>
              </a:solidFill>
              <a:latin typeface="+mj-lt"/>
            </a:endParaRPr>
          </a:p>
          <a:p>
            <a:pPr algn="l"/>
            <a:r>
              <a:rPr lang="en-US" dirty="0" smtClean="0">
                <a:solidFill>
                  <a:srgbClr val="FFFF00"/>
                </a:solidFill>
                <a:latin typeface="+mj-lt"/>
              </a:rPr>
              <a:t>4.</a:t>
            </a:r>
            <a:r>
              <a:rPr lang="en-US" dirty="0">
                <a:solidFill>
                  <a:srgbClr val="FFFF00"/>
                </a:solidFill>
                <a:latin typeface="+mj-lt"/>
              </a:rPr>
              <a:t> </a:t>
            </a:r>
            <a:r>
              <a:rPr lang="en-US" dirty="0" err="1">
                <a:solidFill>
                  <a:srgbClr val="FFFF00"/>
                </a:solidFill>
                <a:latin typeface="+mj-lt"/>
              </a:rPr>
              <a:t>Taqsimlash</a:t>
            </a:r>
            <a:r>
              <a:rPr lang="en-US" dirty="0">
                <a:solidFill>
                  <a:srgbClr val="FFFF00"/>
                </a:solidFill>
                <a:latin typeface="+mj-lt"/>
              </a:rPr>
              <a:t> </a:t>
            </a:r>
            <a:r>
              <a:rPr lang="en-US" dirty="0" err="1">
                <a:solidFill>
                  <a:srgbClr val="FFFF00"/>
                </a:solidFill>
                <a:latin typeface="+mj-lt"/>
              </a:rPr>
              <a:t>qutisining</a:t>
            </a:r>
            <a:r>
              <a:rPr lang="en-US" dirty="0">
                <a:solidFill>
                  <a:srgbClr val="FFFF00"/>
                </a:solidFill>
                <a:latin typeface="+mj-lt"/>
              </a:rPr>
              <a:t> </a:t>
            </a:r>
            <a:r>
              <a:rPr lang="en-US" dirty="0" err="1">
                <a:solidFill>
                  <a:srgbClr val="FFFF00"/>
                </a:solidFill>
                <a:latin typeface="+mj-lt"/>
              </a:rPr>
              <a:t>vazifasi</a:t>
            </a:r>
            <a:endParaRPr lang="ru-RU" dirty="0">
              <a:solidFill>
                <a:srgbClr val="FFFF00"/>
              </a:solidFill>
              <a:latin typeface="+mj-lt"/>
            </a:endParaRPr>
          </a:p>
          <a:p>
            <a:endParaRPr lang="ru-RU" dirty="0"/>
          </a:p>
        </p:txBody>
      </p:sp>
    </p:spTree>
    <p:extLst>
      <p:ext uri="{BB962C8B-B14F-4D97-AF65-F5344CB8AC3E}">
        <p14:creationId xmlns:p14="http://schemas.microsoft.com/office/powerpoint/2010/main" val="1640866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Группа 21"/>
          <p:cNvGrpSpPr>
            <a:grpSpLocks/>
          </p:cNvGrpSpPr>
          <p:nvPr/>
        </p:nvGrpSpPr>
        <p:grpSpPr bwMode="auto">
          <a:xfrm>
            <a:off x="1278255" y="2724785"/>
            <a:ext cx="2954020" cy="2282190"/>
            <a:chOff x="1521" y="6993"/>
            <a:chExt cx="3240" cy="1932"/>
          </a:xfrm>
        </p:grpSpPr>
        <p:pic>
          <p:nvPicPr>
            <p:cNvPr id="23" name="Picture 7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1" y="7025"/>
              <a:ext cx="3240" cy="1816"/>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78"/>
            <p:cNvSpPr>
              <a:spLocks noChangeArrowheads="1"/>
            </p:cNvSpPr>
            <p:nvPr/>
          </p:nvSpPr>
          <p:spPr bwMode="auto">
            <a:xfrm>
              <a:off x="3990" y="8229"/>
              <a:ext cx="741" cy="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1000" kern="100">
                  <a:effectLst/>
                  <a:latin typeface="Times New Roman"/>
                  <a:cs typeface="Times New Roman"/>
                </a:rPr>
                <a:t>Qarama</a:t>
              </a:r>
              <a:endParaRPr lang="ru-RU" sz="1000" kern="100">
                <a:effectLst/>
                <a:latin typeface="Malgun Gothic"/>
                <a:cs typeface="Times New Roman"/>
              </a:endParaRPr>
            </a:p>
            <a:p>
              <a:pPr algn="just" latinLnBrk="1">
                <a:lnSpc>
                  <a:spcPct val="107000"/>
                </a:lnSpc>
                <a:spcAft>
                  <a:spcPts val="0"/>
                </a:spcAft>
              </a:pPr>
              <a:r>
                <a:rPr lang="en-US" sz="1000" kern="100">
                  <a:effectLst/>
                  <a:latin typeface="Times New Roman"/>
                  <a:cs typeface="Times New Roman"/>
                </a:rPr>
                <a:t>qarshi</a:t>
              </a:r>
              <a:endParaRPr lang="ru-RU" sz="1000" kern="100">
                <a:effectLst/>
                <a:latin typeface="Malgun Gothic"/>
                <a:cs typeface="Times New Roman"/>
              </a:endParaRPr>
            </a:p>
            <a:p>
              <a:pPr algn="just" latinLnBrk="1">
                <a:lnSpc>
                  <a:spcPts val="1000"/>
                </a:lnSpc>
                <a:spcAft>
                  <a:spcPts val="800"/>
                </a:spcAft>
              </a:pPr>
              <a:r>
                <a:rPr lang="en-US" sz="1000" kern="100">
                  <a:effectLst/>
                  <a:latin typeface="Times New Roman"/>
                  <a:cs typeface="Times New Roman"/>
                </a:rPr>
                <a:t>shestrna</a:t>
              </a:r>
              <a:endParaRPr lang="ru-RU" sz="1000" kern="100">
                <a:effectLst/>
                <a:latin typeface="Malgun Gothic"/>
                <a:cs typeface="Times New Roman"/>
              </a:endParaRPr>
            </a:p>
          </p:txBody>
        </p:sp>
        <p:sp>
          <p:nvSpPr>
            <p:cNvPr id="25" name="Rectangle 79"/>
            <p:cNvSpPr>
              <a:spLocks noChangeArrowheads="1"/>
            </p:cNvSpPr>
            <p:nvPr/>
          </p:nvSpPr>
          <p:spPr bwMode="auto">
            <a:xfrm>
              <a:off x="4001" y="7619"/>
              <a:ext cx="754" cy="2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Oraliq shestrna</a:t>
              </a:r>
              <a:endParaRPr lang="ru-RU" sz="1000" kern="100">
                <a:effectLst/>
                <a:latin typeface="Malgun Gothic"/>
                <a:cs typeface="Times New Roman"/>
              </a:endParaRPr>
            </a:p>
          </p:txBody>
        </p:sp>
        <p:sp>
          <p:nvSpPr>
            <p:cNvPr id="26" name="Rectangle 80"/>
            <p:cNvSpPr>
              <a:spLocks noChangeArrowheads="1"/>
            </p:cNvSpPr>
            <p:nvPr/>
          </p:nvSpPr>
          <p:spPr bwMode="auto">
            <a:xfrm>
              <a:off x="2905" y="6993"/>
              <a:ext cx="1126" cy="1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Qo`zg`aluvchi shestrna</a:t>
              </a:r>
              <a:endParaRPr lang="ru-RU" sz="1000" kern="100">
                <a:effectLst/>
                <a:latin typeface="Malgun Gothic"/>
                <a:cs typeface="Times New Roman"/>
              </a:endParaRPr>
            </a:p>
          </p:txBody>
        </p:sp>
        <p:sp>
          <p:nvSpPr>
            <p:cNvPr id="27" name="Rectangle 81"/>
            <p:cNvSpPr>
              <a:spLocks noChangeArrowheads="1"/>
            </p:cNvSpPr>
            <p:nvPr/>
          </p:nvSpPr>
          <p:spPr bwMode="auto">
            <a:xfrm>
              <a:off x="1609" y="7169"/>
              <a:ext cx="490" cy="2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ts val="1000"/>
                </a:lnSpc>
                <a:spcAft>
                  <a:spcPts val="800"/>
                </a:spcAft>
              </a:pPr>
              <a:r>
                <a:rPr lang="en-US" sz="900" kern="100">
                  <a:effectLst/>
                  <a:latin typeface="Times New Roman"/>
                  <a:cs typeface="Times New Roman"/>
                </a:rPr>
                <a:t>Mufta</a:t>
              </a:r>
              <a:endParaRPr lang="ru-RU" sz="1000" kern="100">
                <a:effectLst/>
                <a:latin typeface="Malgun Gothic"/>
                <a:cs typeface="Times New Roman"/>
              </a:endParaRPr>
            </a:p>
          </p:txBody>
        </p:sp>
        <p:sp>
          <p:nvSpPr>
            <p:cNvPr id="28" name="Rectangle 82"/>
            <p:cNvSpPr>
              <a:spLocks noChangeArrowheads="1"/>
            </p:cNvSpPr>
            <p:nvPr/>
          </p:nvSpPr>
          <p:spPr bwMode="auto">
            <a:xfrm>
              <a:off x="2044" y="8413"/>
              <a:ext cx="877" cy="3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1000" kern="100">
                  <a:effectLst/>
                  <a:latin typeface="Times New Roman"/>
                  <a:cs typeface="Times New Roman"/>
                </a:rPr>
                <a:t>Ilashish</a:t>
              </a:r>
              <a:endParaRPr lang="ru-RU" sz="1000" kern="100">
                <a:effectLst/>
                <a:latin typeface="Malgun Gothic"/>
                <a:cs typeface="Times New Roman"/>
              </a:endParaRPr>
            </a:p>
            <a:p>
              <a:pPr algn="just" latinLnBrk="1">
                <a:lnSpc>
                  <a:spcPct val="107000"/>
                </a:lnSpc>
                <a:spcAft>
                  <a:spcPts val="0"/>
                </a:spcAft>
              </a:pPr>
              <a:r>
                <a:rPr lang="en-US" sz="1000" kern="100">
                  <a:effectLst/>
                  <a:latin typeface="Times New Roman"/>
                  <a:cs typeface="Times New Roman"/>
                </a:rPr>
                <a:t>shesternasi</a:t>
              </a:r>
              <a:endParaRPr lang="ru-RU" sz="1000" kern="100">
                <a:effectLst/>
                <a:latin typeface="Malgun Gothic"/>
                <a:cs typeface="Times New Roman"/>
              </a:endParaRPr>
            </a:p>
          </p:txBody>
        </p:sp>
        <p:sp>
          <p:nvSpPr>
            <p:cNvPr id="29" name="Rectangle 83"/>
            <p:cNvSpPr>
              <a:spLocks noChangeArrowheads="1"/>
            </p:cNvSpPr>
            <p:nvPr/>
          </p:nvSpPr>
          <p:spPr bwMode="auto">
            <a:xfrm>
              <a:off x="1529" y="7734"/>
              <a:ext cx="917" cy="1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Kiritilgan shestrna</a:t>
              </a:r>
              <a:endParaRPr lang="ru-RU" sz="1000" kern="100">
                <a:effectLst/>
                <a:latin typeface="Malgun Gothic"/>
                <a:cs typeface="Times New Roman"/>
              </a:endParaRPr>
            </a:p>
          </p:txBody>
        </p:sp>
        <p:sp>
          <p:nvSpPr>
            <p:cNvPr id="30" name="Rectangle 84"/>
            <p:cNvSpPr>
              <a:spLocks noChangeArrowheads="1"/>
            </p:cNvSpPr>
            <p:nvPr/>
          </p:nvSpPr>
          <p:spPr bwMode="auto">
            <a:xfrm>
              <a:off x="3009" y="8416"/>
              <a:ext cx="639" cy="5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O`rta</a:t>
              </a:r>
              <a:endParaRPr lang="ru-RU" sz="1000" kern="100">
                <a:effectLst/>
                <a:latin typeface="Malgun Gothic"/>
                <a:cs typeface="Times New Roman"/>
              </a:endParaRPr>
            </a:p>
            <a:p>
              <a:pPr algn="just" latinLnBrk="1">
                <a:lnSpc>
                  <a:spcPct val="107000"/>
                </a:lnSpc>
                <a:spcAft>
                  <a:spcPts val="0"/>
                </a:spcAft>
              </a:pPr>
              <a:r>
                <a:rPr lang="en-US" sz="900" kern="100">
                  <a:effectLst/>
                  <a:latin typeface="Times New Roman"/>
                  <a:cs typeface="Times New Roman"/>
                </a:rPr>
                <a:t>tezlik</a:t>
              </a:r>
              <a:endParaRPr lang="ru-RU" sz="1000" kern="100">
                <a:effectLst/>
                <a:latin typeface="Malgun Gothic"/>
                <a:cs typeface="Times New Roman"/>
              </a:endParaRPr>
            </a:p>
            <a:p>
              <a:pPr algn="just" latinLnBrk="1">
                <a:lnSpc>
                  <a:spcPct val="107000"/>
                </a:lnSpc>
                <a:spcAft>
                  <a:spcPts val="0"/>
                </a:spcAft>
              </a:pPr>
              <a:r>
                <a:rPr lang="en-US" sz="900" kern="100">
                  <a:effectLst/>
                  <a:latin typeface="Times New Roman"/>
                  <a:cs typeface="Times New Roman"/>
                </a:rPr>
                <a:t>shestrna</a:t>
              </a:r>
              <a:endParaRPr lang="ru-RU" sz="1000" kern="100">
                <a:effectLst/>
                <a:latin typeface="Malgun Gothic"/>
                <a:cs typeface="Times New Roman"/>
              </a:endParaRPr>
            </a:p>
          </p:txBody>
        </p:sp>
        <p:sp>
          <p:nvSpPr>
            <p:cNvPr id="31" name="Rectangle 85"/>
            <p:cNvSpPr>
              <a:spLocks noChangeArrowheads="1"/>
            </p:cNvSpPr>
            <p:nvPr/>
          </p:nvSpPr>
          <p:spPr bwMode="auto">
            <a:xfrm>
              <a:off x="3517" y="8456"/>
              <a:ext cx="462" cy="46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1000" kern="100">
                  <a:effectLst/>
                  <a:latin typeface="Times New Roman"/>
                  <a:cs typeface="Times New Roman"/>
                </a:rPr>
                <a:t>Past </a:t>
              </a:r>
              <a:endParaRPr lang="ru-RU" sz="1000" kern="100">
                <a:effectLst/>
                <a:latin typeface="Malgun Gothic"/>
                <a:cs typeface="Times New Roman"/>
              </a:endParaRPr>
            </a:p>
            <a:p>
              <a:pPr algn="just" latinLnBrk="1">
                <a:lnSpc>
                  <a:spcPct val="107000"/>
                </a:lnSpc>
                <a:spcAft>
                  <a:spcPts val="0"/>
                </a:spcAft>
              </a:pPr>
              <a:r>
                <a:rPr lang="en-US" sz="1000" kern="100">
                  <a:effectLst/>
                  <a:latin typeface="Times New Roman"/>
                  <a:cs typeface="Times New Roman"/>
                </a:rPr>
                <a:t>tezlik</a:t>
              </a:r>
              <a:endParaRPr lang="ru-RU" sz="1000" kern="100">
                <a:effectLst/>
                <a:latin typeface="Malgun Gothic"/>
                <a:cs typeface="Times New Roman"/>
              </a:endParaRPr>
            </a:p>
            <a:p>
              <a:pPr algn="just" latinLnBrk="1">
                <a:lnSpc>
                  <a:spcPct val="107000"/>
                </a:lnSpc>
                <a:spcAft>
                  <a:spcPts val="0"/>
                </a:spcAft>
              </a:pPr>
              <a:r>
                <a:rPr lang="en-US" sz="1000" kern="100">
                  <a:effectLst/>
                  <a:latin typeface="Times New Roman"/>
                  <a:cs typeface="Times New Roman"/>
                </a:rPr>
                <a:t>shestrna</a:t>
              </a:r>
              <a:endParaRPr lang="ru-RU" sz="1000" kern="100">
                <a:effectLst/>
                <a:latin typeface="Malgun Gothic"/>
                <a:cs typeface="Times New Roman"/>
              </a:endParaRPr>
            </a:p>
          </p:txBody>
        </p:sp>
      </p:grpSp>
      <p:grpSp>
        <p:nvGrpSpPr>
          <p:cNvPr id="32" name="Группа 31"/>
          <p:cNvGrpSpPr>
            <a:grpSpLocks/>
          </p:cNvGrpSpPr>
          <p:nvPr/>
        </p:nvGrpSpPr>
        <p:grpSpPr bwMode="auto">
          <a:xfrm>
            <a:off x="4204970" y="2680970"/>
            <a:ext cx="2811780" cy="2052320"/>
            <a:chOff x="5481" y="7014"/>
            <a:chExt cx="2520" cy="1831"/>
          </a:xfrm>
        </p:grpSpPr>
        <p:pic>
          <p:nvPicPr>
            <p:cNvPr id="33" name="Picture 8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1" y="7025"/>
              <a:ext cx="2520" cy="1820"/>
            </a:xfrm>
            <a:prstGeom prst="rect">
              <a:avLst/>
            </a:prstGeom>
            <a:noFill/>
            <a:extLst>
              <a:ext uri="{909E8E84-426E-40DD-AFC4-6F175D3DCCD1}">
                <a14:hiddenFill xmlns:a14="http://schemas.microsoft.com/office/drawing/2010/main">
                  <a:solidFill>
                    <a:srgbClr val="FFFFFF"/>
                  </a:solidFill>
                </a14:hiddenFill>
              </a:ext>
            </a:extLst>
          </p:spPr>
        </p:pic>
        <p:sp>
          <p:nvSpPr>
            <p:cNvPr id="34" name="Rectangle 88"/>
            <p:cNvSpPr>
              <a:spLocks noChangeArrowheads="1"/>
            </p:cNvSpPr>
            <p:nvPr/>
          </p:nvSpPr>
          <p:spPr bwMode="auto">
            <a:xfrm>
              <a:off x="5481" y="8166"/>
              <a:ext cx="470" cy="2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To`ri tishli </a:t>
              </a:r>
              <a:endParaRPr lang="ru-RU" sz="1000" kern="100">
                <a:effectLst/>
                <a:latin typeface="Malgun Gothic"/>
                <a:cs typeface="Times New Roman"/>
              </a:endParaRPr>
            </a:p>
            <a:p>
              <a:pPr algn="just" latinLnBrk="1">
                <a:lnSpc>
                  <a:spcPts val="1000"/>
                </a:lnSpc>
                <a:spcAft>
                  <a:spcPts val="800"/>
                </a:spcAft>
              </a:pPr>
              <a:r>
                <a:rPr lang="en-US" sz="800" kern="100">
                  <a:effectLst/>
                  <a:latin typeface="Times New Roman"/>
                  <a:cs typeface="Times New Roman"/>
                </a:rPr>
                <a:t>shesterna</a:t>
              </a:r>
              <a:endParaRPr lang="ru-RU" sz="1000" kern="100">
                <a:effectLst/>
                <a:latin typeface="Malgun Gothic"/>
                <a:cs typeface="Times New Roman"/>
              </a:endParaRPr>
            </a:p>
          </p:txBody>
        </p:sp>
        <p:sp>
          <p:nvSpPr>
            <p:cNvPr id="35" name="Rectangle 89"/>
            <p:cNvSpPr>
              <a:spLocks noChangeArrowheads="1"/>
            </p:cNvSpPr>
            <p:nvPr/>
          </p:nvSpPr>
          <p:spPr bwMode="auto">
            <a:xfrm>
              <a:off x="5660" y="8610"/>
              <a:ext cx="732" cy="19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Planetar uzatma</a:t>
              </a:r>
              <a:endParaRPr lang="ru-RU" sz="1000" kern="100">
                <a:effectLst/>
                <a:latin typeface="Malgun Gothic"/>
                <a:cs typeface="Times New Roman"/>
              </a:endParaRPr>
            </a:p>
          </p:txBody>
        </p:sp>
        <p:sp>
          <p:nvSpPr>
            <p:cNvPr id="36" name="Rectangle 90"/>
            <p:cNvSpPr>
              <a:spLocks noChangeArrowheads="1"/>
            </p:cNvSpPr>
            <p:nvPr/>
          </p:nvSpPr>
          <p:spPr bwMode="auto">
            <a:xfrm>
              <a:off x="7225" y="8590"/>
              <a:ext cx="776"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Planetar </a:t>
              </a:r>
              <a:endParaRPr lang="ru-RU" sz="1000" kern="100">
                <a:effectLst/>
                <a:latin typeface="Malgun Gothic"/>
                <a:cs typeface="Times New Roman"/>
              </a:endParaRPr>
            </a:p>
            <a:p>
              <a:pPr algn="just" latinLnBrk="1">
                <a:lnSpc>
                  <a:spcPct val="107000"/>
                </a:lnSpc>
                <a:spcAft>
                  <a:spcPts val="0"/>
                </a:spcAft>
              </a:pPr>
              <a:r>
                <a:rPr lang="en-US" sz="900" kern="100">
                  <a:effectLst/>
                  <a:latin typeface="Times New Roman"/>
                  <a:cs typeface="Times New Roman"/>
                </a:rPr>
                <a:t>birlashma</a:t>
              </a:r>
              <a:endParaRPr lang="ru-RU" sz="1000" kern="100">
                <a:effectLst/>
                <a:latin typeface="Malgun Gothic"/>
                <a:cs typeface="Times New Roman"/>
              </a:endParaRPr>
            </a:p>
          </p:txBody>
        </p:sp>
        <p:sp>
          <p:nvSpPr>
            <p:cNvPr id="37" name="Rectangle 91"/>
            <p:cNvSpPr>
              <a:spLocks noChangeArrowheads="1"/>
            </p:cNvSpPr>
            <p:nvPr/>
          </p:nvSpPr>
          <p:spPr bwMode="auto">
            <a:xfrm>
              <a:off x="7257" y="7014"/>
              <a:ext cx="744" cy="14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Teskari shestrna</a:t>
              </a:r>
              <a:endParaRPr lang="ru-RU" sz="1000" kern="100">
                <a:effectLst/>
                <a:latin typeface="Malgun Gothic"/>
                <a:cs typeface="Times New Roman"/>
              </a:endParaRPr>
            </a:p>
          </p:txBody>
        </p:sp>
      </p:grpSp>
      <p:sp>
        <p:nvSpPr>
          <p:cNvPr id="38" name="Rectangle 47"/>
          <p:cNvSpPr>
            <a:spLocks noChangeArrowheads="1"/>
          </p:cNvSpPr>
          <p:nvPr/>
        </p:nvSpPr>
        <p:spPr bwMode="auto">
          <a:xfrm>
            <a:off x="344068" y="260648"/>
            <a:ext cx="8246221"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Qo’lda</a:t>
            </a:r>
            <a:r>
              <a:rPr kumimoji="0" lang="en-US" altLang="ko-KR" sz="1400" b="1"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1"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boshqariluvchi</a:t>
            </a:r>
            <a:r>
              <a:rPr kumimoji="0" lang="en-US" altLang="ko-KR" sz="1400" b="1"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1"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mexanik</a:t>
            </a:r>
            <a:r>
              <a:rPr kumimoji="0" lang="en-US" altLang="ko-KR" sz="1400" b="1"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1"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uzatmalar</a:t>
            </a:r>
            <a:r>
              <a:rPr kumimoji="0" lang="en-US" altLang="ko-KR" sz="1400" b="1"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1"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qutisini</a:t>
            </a:r>
            <a:r>
              <a:rPr kumimoji="0" lang="en-US" altLang="ko-KR" sz="1400" b="1"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1"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tuzilishi</a:t>
            </a:r>
            <a:endParaRPr kumimoji="0" lang="ru-RU" altLang="ko-KR" sz="1400"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pP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Bugungi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kunda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avtomobillarda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mexanik</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qo’lda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boshqariluvchi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va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avtomatik</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uzatmalar</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qutisi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juda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ko’p</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tarqalgan</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1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va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3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pog’onali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mexanik</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uzatmalar</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qutisi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foydasiz</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hisoblanadi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2-pog’ona &gt;2.pog’onadan&gt;2.pog’onadan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va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orqaga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yurituvchi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uzatmalar</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qutisi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bugungi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kunda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traktorlar</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va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qishloq</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xo’jalik</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texnikalarida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qo’llanilmoqda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Yangi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kiritilgan</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planetar</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ayrim</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tishli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g’ildiraklarning</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harakatchan</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o’qlari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bilan</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mexanizmlar</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odatda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gidromexanik</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uzatmalar</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qutisida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qo’llaniladi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Silindrik</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tishli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g’ildiraklardan</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iborat</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valli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planetar</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mexanizmning</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shesterna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deb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nomlangan</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tishli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g’ildiraklari</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valda</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400" b="0" i="0"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o’rnatilgan</a:t>
            </a:r>
            <a:r>
              <a:rPr kumimoji="0" lang="en-US" altLang="ko-KR" sz="1400"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t>
            </a:r>
            <a:r>
              <a:rPr lang="en-US" altLang="ko-KR" sz="1400" dirty="0">
                <a:latin typeface="Times New Roman" pitchFamily="18" charset="0"/>
                <a:ea typeface="Malgun Gothic" pitchFamily="34" charset="-127"/>
                <a:cs typeface="Times New Roman" pitchFamily="18" charset="0"/>
              </a:rPr>
              <a:t> U </a:t>
            </a:r>
            <a:r>
              <a:rPr lang="en-US" altLang="ko-KR" sz="1400" dirty="0" err="1">
                <a:latin typeface="Times New Roman" pitchFamily="18" charset="0"/>
                <a:ea typeface="Malgun Gothic" pitchFamily="34" charset="-127"/>
                <a:cs typeface="Times New Roman" pitchFamily="18" charset="0"/>
              </a:rPr>
              <a:t>bilan</a:t>
            </a:r>
            <a:r>
              <a:rPr lang="en-US" altLang="ko-KR" sz="1400" dirty="0">
                <a:latin typeface="Times New Roman" pitchFamily="18" charset="0"/>
                <a:ea typeface="Malgun Gothic" pitchFamily="34" charset="-127"/>
                <a:cs typeface="Times New Roman" pitchFamily="18" charset="0"/>
              </a:rPr>
              <a:t> </a:t>
            </a:r>
            <a:r>
              <a:rPr lang="en-US" altLang="ko-KR" sz="1400" dirty="0" err="1">
                <a:latin typeface="Times New Roman" pitchFamily="18" charset="0"/>
                <a:ea typeface="Malgun Gothic" pitchFamily="34" charset="-127"/>
                <a:cs typeface="Times New Roman" pitchFamily="18" charset="0"/>
              </a:rPr>
              <a:t>valda</a:t>
            </a:r>
            <a:r>
              <a:rPr lang="en-US" altLang="ko-KR" sz="1400" dirty="0">
                <a:latin typeface="Times New Roman" pitchFamily="18" charset="0"/>
                <a:ea typeface="Malgun Gothic" pitchFamily="34" charset="-127"/>
                <a:cs typeface="Times New Roman" pitchFamily="18" charset="0"/>
              </a:rPr>
              <a:t> </a:t>
            </a:r>
            <a:r>
              <a:rPr lang="en-US" altLang="ko-KR" sz="1400" dirty="0" err="1">
                <a:latin typeface="Times New Roman" pitchFamily="18" charset="0"/>
                <a:ea typeface="Malgun Gothic" pitchFamily="34" charset="-127"/>
                <a:cs typeface="Times New Roman" pitchFamily="18" charset="0"/>
              </a:rPr>
              <a:t>o’rnatilgan</a:t>
            </a:r>
            <a:r>
              <a:rPr lang="en-US" altLang="ko-KR" sz="1400" dirty="0">
                <a:latin typeface="Times New Roman" pitchFamily="18" charset="0"/>
                <a:ea typeface="Malgun Gothic" pitchFamily="34" charset="-127"/>
                <a:cs typeface="Times New Roman" pitchFamily="18" charset="0"/>
              </a:rPr>
              <a:t> </a:t>
            </a:r>
            <a:r>
              <a:rPr lang="en-US" altLang="ko-KR" sz="1400" dirty="0" err="1">
                <a:latin typeface="Times New Roman" pitchFamily="18" charset="0"/>
                <a:ea typeface="Malgun Gothic" pitchFamily="34" charset="-127"/>
                <a:cs typeface="Times New Roman" pitchFamily="18" charset="0"/>
              </a:rPr>
              <a:t>vodilo</a:t>
            </a:r>
            <a:r>
              <a:rPr lang="en-US" altLang="ko-KR" sz="1400" dirty="0">
                <a:latin typeface="Times New Roman" pitchFamily="18" charset="0"/>
                <a:ea typeface="Malgun Gothic" pitchFamily="34" charset="-127"/>
                <a:cs typeface="Times New Roman" pitchFamily="18" charset="0"/>
              </a:rPr>
              <a:t> </a:t>
            </a:r>
            <a:r>
              <a:rPr lang="en-US" altLang="ko-KR" sz="1400" dirty="0" err="1">
                <a:latin typeface="Times New Roman" pitchFamily="18" charset="0"/>
                <a:ea typeface="Malgun Gothic" pitchFamily="34" charset="-127"/>
                <a:cs typeface="Times New Roman" pitchFamily="18" charset="0"/>
              </a:rPr>
              <a:t>yordamida</a:t>
            </a:r>
            <a:r>
              <a:rPr lang="en-US" altLang="ko-KR" sz="1400" dirty="0">
                <a:latin typeface="Times New Roman" pitchFamily="18" charset="0"/>
                <a:ea typeface="Malgun Gothic" pitchFamily="34" charset="-127"/>
                <a:cs typeface="Times New Roman" pitchFamily="18" charset="0"/>
              </a:rPr>
              <a:t> </a:t>
            </a:r>
            <a:r>
              <a:rPr lang="en-US" altLang="ko-KR" sz="1400" dirty="0" err="1">
                <a:latin typeface="Times New Roman" pitchFamily="18" charset="0"/>
                <a:ea typeface="Malgun Gothic" pitchFamily="34" charset="-127"/>
                <a:cs typeface="Times New Roman" pitchFamily="18" charset="0"/>
              </a:rPr>
              <a:t>o’qlari</a:t>
            </a:r>
            <a:r>
              <a:rPr lang="en-US" altLang="ko-KR" sz="1400" dirty="0">
                <a:latin typeface="Times New Roman" pitchFamily="18" charset="0"/>
                <a:ea typeface="Malgun Gothic" pitchFamily="34" charset="-127"/>
                <a:cs typeface="Times New Roman" pitchFamily="18" charset="0"/>
              </a:rPr>
              <a:t> </a:t>
            </a:r>
            <a:r>
              <a:rPr lang="en-US" altLang="ko-KR" sz="1400" dirty="0" err="1">
                <a:latin typeface="Times New Roman" pitchFamily="18" charset="0"/>
                <a:ea typeface="Malgun Gothic" pitchFamily="34" charset="-127"/>
                <a:cs typeface="Times New Roman" pitchFamily="18" charset="0"/>
              </a:rPr>
              <a:t>birlashtirilgan</a:t>
            </a:r>
            <a:r>
              <a:rPr lang="en-US" altLang="ko-KR" sz="1400" dirty="0">
                <a:latin typeface="Times New Roman" pitchFamily="18" charset="0"/>
                <a:ea typeface="Malgun Gothic" pitchFamily="34" charset="-127"/>
                <a:cs typeface="Times New Roman" pitchFamily="18" charset="0"/>
              </a:rPr>
              <a:t> </a:t>
            </a:r>
            <a:r>
              <a:rPr lang="en-US" altLang="ko-KR" sz="1400" dirty="0" err="1">
                <a:latin typeface="Times New Roman" pitchFamily="18" charset="0"/>
                <a:ea typeface="Malgun Gothic" pitchFamily="34" charset="-127"/>
                <a:cs typeface="Times New Roman" pitchFamily="18" charset="0"/>
              </a:rPr>
              <a:t>satelitlar</a:t>
            </a:r>
            <a:r>
              <a:rPr lang="en-US" altLang="ko-KR" sz="1400" dirty="0">
                <a:latin typeface="Times New Roman" pitchFamily="18" charset="0"/>
                <a:ea typeface="Malgun Gothic" pitchFamily="34" charset="-127"/>
                <a:cs typeface="Times New Roman" pitchFamily="18" charset="0"/>
              </a:rPr>
              <a:t> </a:t>
            </a:r>
            <a:r>
              <a:rPr lang="en-US" altLang="ko-KR" sz="1400" dirty="0" err="1">
                <a:latin typeface="Times New Roman" pitchFamily="18" charset="0"/>
                <a:ea typeface="Malgun Gothic" pitchFamily="34" charset="-127"/>
                <a:cs typeface="Times New Roman" pitchFamily="18" charset="0"/>
              </a:rPr>
              <a:t>ilashib</a:t>
            </a:r>
            <a:r>
              <a:rPr lang="en-US" altLang="ko-KR" sz="1400" dirty="0">
                <a:latin typeface="Times New Roman" pitchFamily="18" charset="0"/>
                <a:ea typeface="Malgun Gothic" pitchFamily="34" charset="-127"/>
                <a:cs typeface="Times New Roman" pitchFamily="18" charset="0"/>
              </a:rPr>
              <a:t> </a:t>
            </a:r>
            <a:r>
              <a:rPr lang="en-US" altLang="ko-KR" sz="1400" dirty="0" err="1">
                <a:latin typeface="Times New Roman" pitchFamily="18" charset="0"/>
                <a:ea typeface="Malgun Gothic" pitchFamily="34" charset="-127"/>
                <a:cs typeface="Times New Roman" pitchFamily="18" charset="0"/>
              </a:rPr>
              <a:t>turadi</a:t>
            </a:r>
            <a:r>
              <a:rPr lang="en-US" altLang="ko-KR" sz="1400" dirty="0">
                <a:latin typeface="Times New Roman" pitchFamily="18" charset="0"/>
                <a:ea typeface="Malgun Gothic" pitchFamily="34" charset="-127"/>
                <a:cs typeface="Times New Roman" pitchFamily="18" charset="0"/>
              </a:rPr>
              <a:t>.</a:t>
            </a:r>
            <a:endParaRPr lang="en-US" altLang="ko-KR" sz="1400" dirty="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ko-K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ko-K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9" name="Rectangle 60"/>
          <p:cNvSpPr>
            <a:spLocks noChangeArrowheads="1"/>
          </p:cNvSpPr>
          <p:nvPr/>
        </p:nvSpPr>
        <p:spPr bwMode="auto">
          <a:xfrm>
            <a:off x="2872803" y="5206643"/>
            <a:ext cx="519757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600" b="0" i="0" u="none" strike="noStrike" cap="none" normalizeH="0" baseline="0" dirty="0" smtClean="0">
                <a:ln>
                  <a:noFill/>
                </a:ln>
                <a:solidFill>
                  <a:schemeClr val="tx1"/>
                </a:solidFill>
                <a:effectLst/>
                <a:latin typeface="Arial" pitchFamily="34" charset="0"/>
                <a:cs typeface="Arial" pitchFamily="34" charset="0"/>
              </a:rPr>
              <a:t/>
            </a:r>
            <a:br>
              <a:rPr kumimoji="0" lang="ru-RU" altLang="ru-RU" sz="600" b="0" i="0" u="none" strike="noStrike" cap="none" normalizeH="0" baseline="0" dirty="0" smtClean="0">
                <a:ln>
                  <a:noFill/>
                </a:ln>
                <a:solidFill>
                  <a:schemeClr val="tx1"/>
                </a:solidFill>
                <a:effectLst/>
                <a:latin typeface="Arial" pitchFamily="34" charset="0"/>
                <a:cs typeface="Arial" pitchFamily="34" charset="0"/>
              </a:rPr>
            </a:b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ko-KR" sz="12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2.8-rasm. </a:t>
            </a:r>
            <a:r>
              <a:rPr kumimoji="0" lang="en-US" altLang="ko-KR" sz="1200" b="0" i="1"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Takomillashgan</a:t>
            </a:r>
            <a:r>
              <a:rPr kumimoji="0" lang="en-US" altLang="ko-KR" sz="12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200" b="0" i="1"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uzatmalar</a:t>
            </a:r>
            <a:r>
              <a:rPr kumimoji="0" lang="en-US" altLang="ko-KR" sz="12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200" b="0" i="1"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qutisi</a:t>
            </a:r>
            <a:r>
              <a:rPr kumimoji="0" lang="en-US" altLang="ko-KR" sz="12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2.9-rasm. </a:t>
            </a:r>
            <a:r>
              <a:rPr kumimoji="0" lang="en-US" altLang="ko-KR" sz="1200" b="0" i="1"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Planetar</a:t>
            </a:r>
            <a:r>
              <a:rPr kumimoji="0" lang="en-US" altLang="ko-KR" sz="12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200" b="0" i="1"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uzatmalar</a:t>
            </a:r>
            <a:r>
              <a:rPr kumimoji="0" lang="en-US" altLang="ko-KR" sz="12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altLang="ko-KR" sz="1200" b="0" i="1" u="none" strike="noStrike" cap="none" normalizeH="0" baseline="0" dirty="0" err="1" smtClean="0">
                <a:ln>
                  <a:noFill/>
                </a:ln>
                <a:solidFill>
                  <a:schemeClr val="tx1"/>
                </a:solidFill>
                <a:effectLst/>
                <a:latin typeface="Times New Roman" pitchFamily="18" charset="0"/>
                <a:ea typeface="Malgun Gothic" pitchFamily="34" charset="-127"/>
                <a:cs typeface="Times New Roman" pitchFamily="18" charset="0"/>
              </a:rPr>
              <a:t>qutisi</a:t>
            </a:r>
            <a:r>
              <a:rPr kumimoji="0" lang="en-US" altLang="ko-KR" sz="12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t>
            </a:r>
            <a:endParaRPr kumimoji="0" lang="ru-RU" altLang="ko-KR" sz="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82802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820472" cy="2585323"/>
          </a:xfrm>
          <a:prstGeom prst="rect">
            <a:avLst/>
          </a:prstGeom>
        </p:spPr>
        <p:txBody>
          <a:bodyPr wrap="square">
            <a:spAutoFit/>
          </a:bodyPr>
          <a:lstStyle/>
          <a:p>
            <a:r>
              <a:rPr lang="en-US" b="1" smtClean="0"/>
              <a:t>Pog’onasiz mexanik uzatmalar qutisi</a:t>
            </a:r>
            <a:endParaRPr lang="ru-RU" b="1" smtClean="0"/>
          </a:p>
          <a:p>
            <a:r>
              <a:rPr lang="en-US" smtClean="0"/>
              <a:t>Pog’onasiz uzatmalar qutisini qo’llash ayrim chegaralangan diapazonda istalgan uzatishlar sonini hosil qilish imkonini beradi. Pog’onasiz uzatmalar qutisi mexanik (impulsli, friksionva boshqa) gidravlik (gidrodinamik, gidrohajmli) elektrik va aralash bo’lishi mumkin. Eng keng tarqalgani gidrodinamik pog’onasiz uzatma (gidrotransfarmator) va unga ketma-ket briktirilgan mexanik pog’onali uzatmalarqutisidan iborat aralash gidromexanik uzatmalar qutisidir. Gidro muftadan farqli o’laroq gidrotransfarmatorda yetaklovchi nasosli va yetaklanuvchi trubina g’ildiraklardan tashqari reaktiv momentni qabul qiluvchi qo’zg’almas parrakli g’ildirak reaktori mavjud. </a:t>
            </a:r>
            <a:endParaRPr lang="ru-RU" dirty="0"/>
          </a:p>
        </p:txBody>
      </p:sp>
      <p:sp>
        <p:nvSpPr>
          <p:cNvPr id="5" name="Прямоугольник 4"/>
          <p:cNvSpPr/>
          <p:nvPr/>
        </p:nvSpPr>
        <p:spPr>
          <a:xfrm>
            <a:off x="323528" y="2996951"/>
            <a:ext cx="8820472" cy="2031325"/>
          </a:xfrm>
          <a:prstGeom prst="rect">
            <a:avLst/>
          </a:prstGeom>
        </p:spPr>
        <p:txBody>
          <a:bodyPr wrap="square">
            <a:spAutoFit/>
          </a:bodyPr>
          <a:lstStyle/>
          <a:p>
            <a:r>
              <a:rPr lang="en-US" b="1" dirty="0" err="1"/>
              <a:t>Sinxronizatorli</a:t>
            </a:r>
            <a:r>
              <a:rPr lang="en-US" b="1" dirty="0"/>
              <a:t> </a:t>
            </a:r>
            <a:r>
              <a:rPr lang="en-US" b="1" dirty="0" err="1"/>
              <a:t>uzatmlar</a:t>
            </a:r>
            <a:r>
              <a:rPr lang="en-US" b="1" dirty="0"/>
              <a:t> </a:t>
            </a:r>
            <a:r>
              <a:rPr lang="en-US" b="1" dirty="0" err="1"/>
              <a:t>qutisi</a:t>
            </a:r>
            <a:endParaRPr lang="ru-RU" b="1" dirty="0"/>
          </a:p>
          <a:p>
            <a:pPr latinLnBrk="1"/>
            <a:r>
              <a:rPr lang="en-US" b="1" dirty="0"/>
              <a:t>4.1. </a:t>
            </a:r>
            <a:r>
              <a:rPr lang="en-US" b="1" dirty="0" err="1"/>
              <a:t>Sinxronizatorli</a:t>
            </a:r>
            <a:r>
              <a:rPr lang="en-US" b="1" dirty="0"/>
              <a:t> </a:t>
            </a:r>
            <a:r>
              <a:rPr lang="en-US" b="1" dirty="0" err="1"/>
              <a:t>uzatmlar</a:t>
            </a:r>
            <a:r>
              <a:rPr lang="en-US" b="1" dirty="0"/>
              <a:t> </a:t>
            </a:r>
            <a:r>
              <a:rPr lang="en-US" b="1" dirty="0" err="1"/>
              <a:t>qutisihaqida</a:t>
            </a:r>
            <a:r>
              <a:rPr lang="en-US" b="1" dirty="0"/>
              <a:t> </a:t>
            </a:r>
            <a:r>
              <a:rPr lang="en-US" b="1" dirty="0" err="1"/>
              <a:t>ma’lumot</a:t>
            </a:r>
            <a:r>
              <a:rPr lang="en-US" b="1" dirty="0"/>
              <a:t>.</a:t>
            </a:r>
            <a:endParaRPr lang="ru-RU" dirty="0"/>
          </a:p>
          <a:p>
            <a:r>
              <a:rPr lang="en-US" dirty="0" err="1"/>
              <a:t>Sinxronizator</a:t>
            </a:r>
            <a:r>
              <a:rPr lang="en-US" dirty="0"/>
              <a:t> </a:t>
            </a:r>
            <a:r>
              <a:rPr lang="en-US" dirty="0" err="1"/>
              <a:t>ulanayotgan</a:t>
            </a:r>
            <a:r>
              <a:rPr lang="en-US" dirty="0"/>
              <a:t> </a:t>
            </a:r>
            <a:r>
              <a:rPr lang="en-US" dirty="0" err="1"/>
              <a:t>detallarning</a:t>
            </a:r>
            <a:r>
              <a:rPr lang="en-US" dirty="0"/>
              <a:t> </a:t>
            </a:r>
            <a:r>
              <a:rPr lang="en-US" dirty="0" err="1"/>
              <a:t>aylanish</a:t>
            </a:r>
            <a:r>
              <a:rPr lang="en-US" dirty="0"/>
              <a:t> </a:t>
            </a:r>
            <a:r>
              <a:rPr lang="en-US" dirty="0" err="1"/>
              <a:t>chostatalari</a:t>
            </a:r>
            <a:r>
              <a:rPr lang="en-US" dirty="0"/>
              <a:t> </a:t>
            </a:r>
            <a:r>
              <a:rPr lang="en-US" dirty="0" err="1"/>
              <a:t>tenglashmaguncha</a:t>
            </a:r>
            <a:r>
              <a:rPr lang="en-US" dirty="0"/>
              <a:t>, </a:t>
            </a:r>
            <a:r>
              <a:rPr lang="en-US" dirty="0" err="1"/>
              <a:t>tishli</a:t>
            </a:r>
            <a:r>
              <a:rPr lang="en-US" dirty="0"/>
              <a:t> </a:t>
            </a:r>
            <a:r>
              <a:rPr lang="en-US" dirty="0" err="1"/>
              <a:t>mufta</a:t>
            </a:r>
            <a:r>
              <a:rPr lang="en-US" dirty="0"/>
              <a:t> </a:t>
            </a:r>
            <a:r>
              <a:rPr lang="en-US" dirty="0" err="1"/>
              <a:t>qismining</a:t>
            </a:r>
            <a:r>
              <a:rPr lang="en-US" dirty="0"/>
              <a:t> </a:t>
            </a:r>
            <a:r>
              <a:rPr lang="en-US" dirty="0" err="1"/>
              <a:t>tishlarini</a:t>
            </a:r>
            <a:r>
              <a:rPr lang="en-US" dirty="0"/>
              <a:t> </a:t>
            </a:r>
            <a:r>
              <a:rPr lang="en-US" dirty="0" err="1"/>
              <a:t>ta`sirlashishiga</a:t>
            </a:r>
            <a:r>
              <a:rPr lang="en-US" dirty="0"/>
              <a:t> </a:t>
            </a:r>
            <a:r>
              <a:rPr lang="en-US" dirty="0" err="1"/>
              <a:t>yo’l</a:t>
            </a:r>
            <a:r>
              <a:rPr lang="en-US" dirty="0"/>
              <a:t> </a:t>
            </a:r>
            <a:r>
              <a:rPr lang="en-US" dirty="0" err="1"/>
              <a:t>qo’ymagan</a:t>
            </a:r>
            <a:r>
              <a:rPr lang="en-US" dirty="0"/>
              <a:t> </a:t>
            </a:r>
            <a:r>
              <a:rPr lang="en-US" dirty="0" err="1"/>
              <a:t>xolda</a:t>
            </a:r>
            <a:r>
              <a:rPr lang="en-US" dirty="0"/>
              <a:t> (</a:t>
            </a:r>
            <a:r>
              <a:rPr lang="en-US" dirty="0" err="1"/>
              <a:t>bloklovchi</a:t>
            </a:r>
            <a:r>
              <a:rPr lang="en-US" dirty="0"/>
              <a:t> </a:t>
            </a:r>
            <a:r>
              <a:rPr lang="en-US" dirty="0" err="1"/>
              <a:t>moslama</a:t>
            </a:r>
            <a:r>
              <a:rPr lang="en-US" dirty="0"/>
              <a:t> </a:t>
            </a:r>
            <a:r>
              <a:rPr lang="en-US" dirty="0" err="1"/>
              <a:t>yordamida</a:t>
            </a:r>
            <a:r>
              <a:rPr lang="en-US" dirty="0"/>
              <a:t>), </a:t>
            </a:r>
            <a:r>
              <a:rPr lang="en-US" dirty="0" err="1"/>
              <a:t>birlashayotgan</a:t>
            </a:r>
            <a:r>
              <a:rPr lang="en-US" dirty="0"/>
              <a:t> </a:t>
            </a:r>
            <a:r>
              <a:rPr lang="en-US" dirty="0" err="1"/>
              <a:t>delarning</a:t>
            </a:r>
            <a:r>
              <a:rPr lang="en-US" dirty="0"/>
              <a:t> </a:t>
            </a:r>
            <a:r>
              <a:rPr lang="en-US" dirty="0" err="1"/>
              <a:t>tezliklarini</a:t>
            </a:r>
            <a:r>
              <a:rPr lang="en-US" dirty="0"/>
              <a:t> </a:t>
            </a:r>
            <a:r>
              <a:rPr lang="en-US" dirty="0" err="1"/>
              <a:t>ilashtiradi</a:t>
            </a:r>
            <a:r>
              <a:rPr lang="en-US" dirty="0"/>
              <a:t> (</a:t>
            </a:r>
            <a:r>
              <a:rPr lang="en-US" dirty="0" err="1"/>
              <a:t>yuza</a:t>
            </a:r>
            <a:r>
              <a:rPr lang="en-US" dirty="0"/>
              <a:t> </a:t>
            </a:r>
            <a:r>
              <a:rPr lang="en-US" dirty="0" err="1"/>
              <a:t>ishqalanishi</a:t>
            </a:r>
            <a:r>
              <a:rPr lang="en-US" dirty="0"/>
              <a:t> </a:t>
            </a:r>
            <a:r>
              <a:rPr lang="en-US" dirty="0" err="1"/>
              <a:t>yordamida</a:t>
            </a:r>
            <a:r>
              <a:rPr lang="en-US" dirty="0"/>
              <a:t>), </a:t>
            </a:r>
            <a:r>
              <a:rPr lang="en-US" dirty="0" err="1"/>
              <a:t>shundan</a:t>
            </a:r>
            <a:r>
              <a:rPr lang="en-US" dirty="0"/>
              <a:t> </a:t>
            </a:r>
            <a:r>
              <a:rPr lang="en-US" dirty="0" err="1"/>
              <a:t>so’ng</a:t>
            </a:r>
            <a:r>
              <a:rPr lang="en-US" dirty="0"/>
              <a:t> </a:t>
            </a:r>
            <a:r>
              <a:rPr lang="en-US" dirty="0" err="1"/>
              <a:t>tishli</a:t>
            </a:r>
            <a:r>
              <a:rPr lang="en-US" dirty="0"/>
              <a:t> </a:t>
            </a:r>
            <a:r>
              <a:rPr lang="en-US" dirty="0" err="1"/>
              <a:t>mufta</a:t>
            </a:r>
            <a:r>
              <a:rPr lang="en-US" dirty="0"/>
              <a:t> </a:t>
            </a:r>
            <a:r>
              <a:rPr lang="en-US" dirty="0" err="1"/>
              <a:t>ishga</a:t>
            </a:r>
            <a:r>
              <a:rPr lang="en-US" dirty="0"/>
              <a:t> </a:t>
            </a:r>
            <a:r>
              <a:rPr lang="en-US" dirty="0" err="1"/>
              <a:t>tushadi</a:t>
            </a:r>
            <a:r>
              <a:rPr lang="en-US" dirty="0"/>
              <a:t>. </a:t>
            </a:r>
            <a:r>
              <a:rPr lang="en-US" dirty="0" err="1"/>
              <a:t>Gupchakning</a:t>
            </a:r>
            <a:r>
              <a:rPr lang="en-US" dirty="0"/>
              <a:t> </a:t>
            </a:r>
            <a:r>
              <a:rPr lang="en-US" dirty="0" err="1"/>
              <a:t>tashqi</a:t>
            </a:r>
            <a:r>
              <a:rPr lang="en-US" dirty="0"/>
              <a:t> </a:t>
            </a:r>
            <a:r>
              <a:rPr lang="en-US" dirty="0" err="1"/>
              <a:t>yuzasidagi</a:t>
            </a:r>
            <a:r>
              <a:rPr lang="en-US" dirty="0"/>
              <a:t> </a:t>
            </a:r>
            <a:r>
              <a:rPr lang="en-US" dirty="0" err="1"/>
              <a:t>shlitsalar</a:t>
            </a:r>
            <a:r>
              <a:rPr lang="en-US" dirty="0"/>
              <a:t> </a:t>
            </a:r>
            <a:r>
              <a:rPr lang="en-US" dirty="0" err="1"/>
              <a:t>bo’yicha</a:t>
            </a:r>
            <a:r>
              <a:rPr lang="en-US" dirty="0"/>
              <a:t> </a:t>
            </a:r>
            <a:r>
              <a:rPr lang="en-US" dirty="0" err="1"/>
              <a:t>sixronizator</a:t>
            </a:r>
            <a:r>
              <a:rPr lang="en-US" dirty="0"/>
              <a:t> </a:t>
            </a:r>
            <a:r>
              <a:rPr lang="en-US" dirty="0" err="1"/>
              <a:t>muftasi</a:t>
            </a:r>
            <a:r>
              <a:rPr lang="en-US" dirty="0"/>
              <a:t> </a:t>
            </a:r>
            <a:r>
              <a:rPr lang="en-US" dirty="0" err="1"/>
              <a:t>harakat</a:t>
            </a:r>
            <a:r>
              <a:rPr lang="en-US" dirty="0"/>
              <a:t> </a:t>
            </a:r>
            <a:r>
              <a:rPr lang="en-US" dirty="0" err="1"/>
              <a:t>qiladi</a:t>
            </a:r>
            <a:r>
              <a:rPr lang="en-US" dirty="0"/>
              <a:t> (2.11-rasm).</a:t>
            </a:r>
            <a:endParaRPr lang="ru-RU" dirty="0"/>
          </a:p>
        </p:txBody>
      </p:sp>
    </p:spTree>
    <p:extLst>
      <p:ext uri="{BB962C8B-B14F-4D97-AF65-F5344CB8AC3E}">
        <p14:creationId xmlns:p14="http://schemas.microsoft.com/office/powerpoint/2010/main" val="2076044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Slide4"/>
          <p:cNvPicPr/>
          <p:nvPr/>
        </p:nvPicPr>
        <p:blipFill>
          <a:blip r:embed="rId2">
            <a:extLst>
              <a:ext uri="{28A0092B-C50C-407E-A947-70E740481C1C}">
                <a14:useLocalDpi xmlns:a14="http://schemas.microsoft.com/office/drawing/2010/main" val="0"/>
              </a:ext>
            </a:extLst>
          </a:blip>
          <a:srcRect l="3687" t="14703" r="8044"/>
          <a:stretch>
            <a:fillRect/>
          </a:stretch>
        </p:blipFill>
        <p:spPr bwMode="auto">
          <a:xfrm>
            <a:off x="251520" y="332656"/>
            <a:ext cx="8892480" cy="6120680"/>
          </a:xfrm>
          <a:prstGeom prst="rect">
            <a:avLst/>
          </a:prstGeom>
          <a:noFill/>
          <a:ln>
            <a:noFill/>
          </a:ln>
        </p:spPr>
      </p:pic>
    </p:spTree>
    <p:extLst>
      <p:ext uri="{BB962C8B-B14F-4D97-AF65-F5344CB8AC3E}">
        <p14:creationId xmlns:p14="http://schemas.microsoft.com/office/powerpoint/2010/main" val="3230384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Slide8"/>
          <p:cNvPicPr/>
          <p:nvPr/>
        </p:nvPicPr>
        <p:blipFill>
          <a:blip r:embed="rId2">
            <a:extLst>
              <a:ext uri="{28A0092B-C50C-407E-A947-70E740481C1C}">
                <a14:useLocalDpi xmlns:a14="http://schemas.microsoft.com/office/drawing/2010/main" val="0"/>
              </a:ext>
            </a:extLst>
          </a:blip>
          <a:srcRect l="2798" t="30327" r="5853" b="17712"/>
          <a:stretch>
            <a:fillRect/>
          </a:stretch>
        </p:blipFill>
        <p:spPr bwMode="auto">
          <a:xfrm>
            <a:off x="467544" y="404664"/>
            <a:ext cx="8208912" cy="2448272"/>
          </a:xfrm>
          <a:prstGeom prst="rect">
            <a:avLst/>
          </a:prstGeom>
          <a:noFill/>
          <a:ln>
            <a:noFill/>
          </a:ln>
        </p:spPr>
      </p:pic>
      <p:pic>
        <p:nvPicPr>
          <p:cNvPr id="3" name="Рисунок 2" descr="Slide9"/>
          <p:cNvPicPr/>
          <p:nvPr/>
        </p:nvPicPr>
        <p:blipFill>
          <a:blip r:embed="rId3">
            <a:extLst>
              <a:ext uri="{28A0092B-C50C-407E-A947-70E740481C1C}">
                <a14:useLocalDpi xmlns:a14="http://schemas.microsoft.com/office/drawing/2010/main" val="0"/>
              </a:ext>
            </a:extLst>
          </a:blip>
          <a:srcRect l="7463" t="15804" r="7463"/>
          <a:stretch>
            <a:fillRect/>
          </a:stretch>
        </p:blipFill>
        <p:spPr bwMode="auto">
          <a:xfrm>
            <a:off x="467544" y="2852936"/>
            <a:ext cx="8676456" cy="3312368"/>
          </a:xfrm>
          <a:prstGeom prst="rect">
            <a:avLst/>
          </a:prstGeom>
          <a:noFill/>
          <a:ln>
            <a:noFill/>
          </a:ln>
        </p:spPr>
      </p:pic>
      <p:sp>
        <p:nvSpPr>
          <p:cNvPr id="4" name="Прямоугольник 3"/>
          <p:cNvSpPr/>
          <p:nvPr/>
        </p:nvSpPr>
        <p:spPr>
          <a:xfrm>
            <a:off x="179512" y="6160839"/>
            <a:ext cx="8964488" cy="369332"/>
          </a:xfrm>
          <a:prstGeom prst="rect">
            <a:avLst/>
          </a:prstGeom>
        </p:spPr>
        <p:txBody>
          <a:bodyPr wrap="square">
            <a:spAutoFit/>
          </a:bodyPr>
          <a:lstStyle/>
          <a:p>
            <a:r>
              <a:rPr lang="en-US" i="1" dirty="0" smtClean="0"/>
              <a:t> </a:t>
            </a:r>
            <a:r>
              <a:rPr lang="en-US" i="1" dirty="0" err="1"/>
              <a:t>Besh</a:t>
            </a:r>
            <a:r>
              <a:rPr lang="en-US" i="1" dirty="0"/>
              <a:t> </a:t>
            </a:r>
            <a:r>
              <a:rPr lang="en-US" i="1" dirty="0" err="1"/>
              <a:t>pog’onada</a:t>
            </a:r>
            <a:r>
              <a:rPr lang="en-US" i="1" dirty="0"/>
              <a:t> </a:t>
            </a:r>
            <a:r>
              <a:rPr lang="en-US" i="1" dirty="0" err="1"/>
              <a:t>oldinga</a:t>
            </a:r>
            <a:r>
              <a:rPr lang="en-US" i="1" dirty="0"/>
              <a:t> </a:t>
            </a:r>
            <a:r>
              <a:rPr lang="en-US" i="1" dirty="0" err="1"/>
              <a:t>yurish</a:t>
            </a:r>
            <a:r>
              <a:rPr lang="en-US" i="1" dirty="0"/>
              <a:t> </a:t>
            </a:r>
            <a:r>
              <a:rPr lang="en-US" i="1" dirty="0" err="1"/>
              <a:t>imkonini</a:t>
            </a:r>
            <a:r>
              <a:rPr lang="en-US" i="1" dirty="0"/>
              <a:t> </a:t>
            </a:r>
            <a:r>
              <a:rPr lang="en-US" i="1" dirty="0" err="1"/>
              <a:t>beradigan</a:t>
            </a:r>
            <a:r>
              <a:rPr lang="en-US" i="1" dirty="0"/>
              <a:t> </a:t>
            </a:r>
            <a:r>
              <a:rPr lang="en-US" i="1" dirty="0" err="1"/>
              <a:t>zamonaviy</a:t>
            </a:r>
            <a:r>
              <a:rPr lang="en-US" i="1" dirty="0"/>
              <a:t> </a:t>
            </a:r>
            <a:r>
              <a:rPr lang="en-US" i="1" dirty="0" err="1"/>
              <a:t>uzatmalar</a:t>
            </a:r>
            <a:r>
              <a:rPr lang="en-US" i="1" dirty="0"/>
              <a:t> </a:t>
            </a:r>
            <a:r>
              <a:rPr lang="en-US" i="1" dirty="0" err="1"/>
              <a:t>qutisi</a:t>
            </a:r>
            <a:r>
              <a:rPr lang="en-US" i="1" dirty="0"/>
              <a:t>.</a:t>
            </a:r>
            <a:endParaRPr lang="ru-RU" dirty="0"/>
          </a:p>
        </p:txBody>
      </p:sp>
    </p:spTree>
    <p:extLst>
      <p:ext uri="{BB962C8B-B14F-4D97-AF65-F5344CB8AC3E}">
        <p14:creationId xmlns:p14="http://schemas.microsoft.com/office/powerpoint/2010/main" val="1729406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9036496" cy="4524315"/>
          </a:xfrm>
          <a:prstGeom prst="rect">
            <a:avLst/>
          </a:prstGeom>
        </p:spPr>
        <p:txBody>
          <a:bodyPr wrap="square">
            <a:spAutoFit/>
          </a:bodyPr>
          <a:lstStyle/>
          <a:p>
            <a:pPr algn="just"/>
            <a:r>
              <a:rPr lang="en-US" dirty="0" err="1"/>
              <a:t>Zamonaviy</a:t>
            </a:r>
            <a:r>
              <a:rPr lang="en-US" dirty="0"/>
              <a:t> </a:t>
            </a:r>
            <a:r>
              <a:rPr lang="en-US" dirty="0" err="1"/>
              <a:t>avtomobillarning</a:t>
            </a:r>
            <a:r>
              <a:rPr lang="en-US" dirty="0"/>
              <a:t> </a:t>
            </a:r>
            <a:r>
              <a:rPr lang="en-US" dirty="0" err="1"/>
              <a:t>besh</a:t>
            </a:r>
            <a:r>
              <a:rPr lang="en-US" dirty="0"/>
              <a:t> </a:t>
            </a:r>
            <a:r>
              <a:rPr lang="en-US" dirty="0" err="1"/>
              <a:t>pog’onali</a:t>
            </a:r>
            <a:r>
              <a:rPr lang="en-US" dirty="0"/>
              <a:t> </a:t>
            </a:r>
            <a:r>
              <a:rPr lang="en-US" dirty="0" err="1"/>
              <a:t>uzatmalar</a:t>
            </a:r>
            <a:r>
              <a:rPr lang="en-US" dirty="0"/>
              <a:t> </a:t>
            </a:r>
            <a:r>
              <a:rPr lang="en-US" dirty="0" err="1"/>
              <a:t>qutisi</a:t>
            </a:r>
            <a:r>
              <a:rPr lang="en-US" dirty="0"/>
              <a:t> 2.4-rasmda </a:t>
            </a:r>
            <a:r>
              <a:rPr lang="en-US" dirty="0" err="1"/>
              <a:t>keltirilgan</a:t>
            </a:r>
            <a:r>
              <a:rPr lang="en-US" dirty="0"/>
              <a:t> </a:t>
            </a:r>
            <a:r>
              <a:rPr lang="en-US" dirty="0" err="1"/>
              <a:t>yetakchi</a:t>
            </a:r>
            <a:r>
              <a:rPr lang="en-US" dirty="0"/>
              <a:t> </a:t>
            </a:r>
            <a:r>
              <a:rPr lang="en-US" dirty="0" err="1"/>
              <a:t>va</a:t>
            </a:r>
            <a:r>
              <a:rPr lang="en-US" dirty="0"/>
              <a:t> </a:t>
            </a:r>
            <a:r>
              <a:rPr lang="en-US" dirty="0" err="1"/>
              <a:t>yetaklanuvchi</a:t>
            </a:r>
            <a:r>
              <a:rPr lang="en-US" dirty="0"/>
              <a:t> </a:t>
            </a:r>
            <a:r>
              <a:rPr lang="en-US" dirty="0" err="1"/>
              <a:t>vallari</a:t>
            </a:r>
            <a:r>
              <a:rPr lang="en-US" dirty="0"/>
              <a:t> </a:t>
            </a:r>
            <a:r>
              <a:rPr lang="en-US" dirty="0" err="1"/>
              <a:t>bir</a:t>
            </a:r>
            <a:r>
              <a:rPr lang="en-US" dirty="0"/>
              <a:t> </a:t>
            </a:r>
            <a:r>
              <a:rPr lang="en-US" dirty="0" err="1"/>
              <a:t>o’qda</a:t>
            </a:r>
            <a:r>
              <a:rPr lang="en-US" dirty="0"/>
              <a:t> </a:t>
            </a:r>
            <a:r>
              <a:rPr lang="en-US" dirty="0" err="1"/>
              <a:t>joylahgan</a:t>
            </a:r>
            <a:r>
              <a:rPr lang="en-US" dirty="0"/>
              <a:t>. </a:t>
            </a:r>
            <a:r>
              <a:rPr lang="en-US" dirty="0" err="1"/>
              <a:t>Orqaga</a:t>
            </a:r>
            <a:r>
              <a:rPr lang="en-US" dirty="0"/>
              <a:t> </a:t>
            </a:r>
            <a:r>
              <a:rPr lang="en-US" dirty="0" err="1"/>
              <a:t>yurish</a:t>
            </a:r>
            <a:r>
              <a:rPr lang="en-US" dirty="0"/>
              <a:t> </a:t>
            </a:r>
            <a:r>
              <a:rPr lang="en-US" dirty="0" err="1"/>
              <a:t>bloki</a:t>
            </a:r>
            <a:r>
              <a:rPr lang="en-US" dirty="0"/>
              <a:t> </a:t>
            </a:r>
            <a:r>
              <a:rPr lang="en-US" dirty="0" err="1"/>
              <a:t>va</a:t>
            </a:r>
            <a:r>
              <a:rPr lang="en-US" dirty="0"/>
              <a:t> </a:t>
            </a:r>
            <a:r>
              <a:rPr lang="en-US" dirty="0" err="1"/>
              <a:t>g’ildirak</a:t>
            </a:r>
            <a:r>
              <a:rPr lang="en-US" dirty="0"/>
              <a:t> </a:t>
            </a:r>
            <a:r>
              <a:rPr lang="en-US" dirty="0" err="1"/>
              <a:t>karetkasidan</a:t>
            </a:r>
            <a:r>
              <a:rPr lang="en-US" dirty="0"/>
              <a:t> </a:t>
            </a:r>
            <a:r>
              <a:rPr lang="en-US" dirty="0" err="1"/>
              <a:t>tashqari</a:t>
            </a:r>
            <a:r>
              <a:rPr lang="en-US" dirty="0"/>
              <a:t> </a:t>
            </a:r>
            <a:r>
              <a:rPr lang="en-US" dirty="0" err="1"/>
              <a:t>barcha</a:t>
            </a:r>
            <a:r>
              <a:rPr lang="en-US" dirty="0"/>
              <a:t> </a:t>
            </a:r>
            <a:r>
              <a:rPr lang="en-US" dirty="0" err="1"/>
              <a:t>tishli</a:t>
            </a:r>
            <a:r>
              <a:rPr lang="en-US" dirty="0"/>
              <a:t> </a:t>
            </a:r>
            <a:r>
              <a:rPr lang="en-US" dirty="0" err="1"/>
              <a:t>g’ildiraklar</a:t>
            </a:r>
            <a:r>
              <a:rPr lang="en-US" dirty="0"/>
              <a:t> </a:t>
            </a:r>
            <a:r>
              <a:rPr lang="en-US" dirty="0" err="1"/>
              <a:t>egri</a:t>
            </a:r>
            <a:r>
              <a:rPr lang="en-US" dirty="0"/>
              <a:t> </a:t>
            </a:r>
            <a:r>
              <a:rPr lang="en-US" dirty="0" err="1"/>
              <a:t>tishga</a:t>
            </a:r>
            <a:r>
              <a:rPr lang="en-US" dirty="0"/>
              <a:t> </a:t>
            </a:r>
            <a:r>
              <a:rPr lang="en-US" dirty="0" err="1"/>
              <a:t>ega</a:t>
            </a:r>
            <a:r>
              <a:rPr lang="en-US" dirty="0"/>
              <a:t>. </a:t>
            </a:r>
            <a:r>
              <a:rPr lang="en-US" dirty="0" err="1"/>
              <a:t>Ikkinchi</a:t>
            </a:r>
            <a:r>
              <a:rPr lang="en-US" dirty="0"/>
              <a:t>, </a:t>
            </a:r>
            <a:r>
              <a:rPr lang="en-US" dirty="0" err="1"/>
              <a:t>uchunchi</a:t>
            </a:r>
            <a:r>
              <a:rPr lang="en-US" dirty="0"/>
              <a:t>, </a:t>
            </a:r>
            <a:r>
              <a:rPr lang="en-US" dirty="0" err="1"/>
              <a:t>to’rtinchi</a:t>
            </a:r>
            <a:r>
              <a:rPr lang="en-US" dirty="0"/>
              <a:t> </a:t>
            </a:r>
            <a:r>
              <a:rPr lang="en-US" dirty="0" err="1"/>
              <a:t>va</a:t>
            </a:r>
            <a:r>
              <a:rPr lang="en-US" dirty="0"/>
              <a:t> </a:t>
            </a:r>
            <a:r>
              <a:rPr lang="en-US" dirty="0" err="1"/>
              <a:t>beshinchi</a:t>
            </a:r>
            <a:r>
              <a:rPr lang="en-US" dirty="0"/>
              <a:t> </a:t>
            </a:r>
            <a:r>
              <a:rPr lang="en-US" dirty="0" err="1"/>
              <a:t>uzatmalar</a:t>
            </a:r>
            <a:r>
              <a:rPr lang="en-US" dirty="0"/>
              <a:t> </a:t>
            </a:r>
            <a:r>
              <a:rPr lang="en-US" dirty="0" err="1"/>
              <a:t>inertsion</a:t>
            </a:r>
            <a:r>
              <a:rPr lang="en-US" dirty="0"/>
              <a:t> </a:t>
            </a:r>
            <a:r>
              <a:rPr lang="en-US" dirty="0" err="1"/>
              <a:t>sixronizator</a:t>
            </a:r>
            <a:r>
              <a:rPr lang="en-US" dirty="0"/>
              <a:t> </a:t>
            </a:r>
            <a:r>
              <a:rPr lang="en-US" dirty="0" err="1"/>
              <a:t>yordamida</a:t>
            </a:r>
            <a:r>
              <a:rPr lang="en-US" dirty="0"/>
              <a:t> </a:t>
            </a:r>
            <a:r>
              <a:rPr lang="en-US" dirty="0" err="1"/>
              <a:t>qo’shiladi</a:t>
            </a:r>
            <a:r>
              <a:rPr lang="en-US" dirty="0"/>
              <a:t>. </a:t>
            </a:r>
            <a:r>
              <a:rPr lang="en-US" dirty="0" err="1"/>
              <a:t>Birinchi</a:t>
            </a:r>
            <a:r>
              <a:rPr lang="en-US" dirty="0"/>
              <a:t> </a:t>
            </a:r>
            <a:r>
              <a:rPr lang="en-US" dirty="0" err="1"/>
              <a:t>va</a:t>
            </a:r>
            <a:r>
              <a:rPr lang="en-US" dirty="0"/>
              <a:t> </a:t>
            </a:r>
            <a:r>
              <a:rPr lang="en-US" dirty="0" err="1"/>
              <a:t>oraqaga</a:t>
            </a:r>
            <a:r>
              <a:rPr lang="en-US" dirty="0"/>
              <a:t> </a:t>
            </a:r>
            <a:r>
              <a:rPr lang="en-US" dirty="0" err="1"/>
              <a:t>yurish</a:t>
            </a:r>
            <a:r>
              <a:rPr lang="en-US" dirty="0"/>
              <a:t> </a:t>
            </a:r>
            <a:r>
              <a:rPr lang="en-US" dirty="0" err="1"/>
              <a:t>uzatmalar</a:t>
            </a:r>
            <a:r>
              <a:rPr lang="en-US" dirty="0"/>
              <a:t> </a:t>
            </a:r>
            <a:r>
              <a:rPr lang="en-US" dirty="0" err="1"/>
              <a:t>g’ildiraklari</a:t>
            </a:r>
            <a:r>
              <a:rPr lang="en-US" dirty="0"/>
              <a:t> </a:t>
            </a:r>
            <a:r>
              <a:rPr lang="en-US" dirty="0" err="1"/>
              <a:t>karetkalar</a:t>
            </a:r>
            <a:r>
              <a:rPr lang="en-US" dirty="0"/>
              <a:t> </a:t>
            </a:r>
            <a:r>
              <a:rPr lang="en-US" dirty="0" err="1"/>
              <a:t>yordamida</a:t>
            </a:r>
            <a:r>
              <a:rPr lang="en-US" dirty="0"/>
              <a:t> </a:t>
            </a:r>
            <a:r>
              <a:rPr lang="en-US" dirty="0" err="1"/>
              <a:t>qo’shiladi</a:t>
            </a:r>
            <a:r>
              <a:rPr lang="en-US" dirty="0"/>
              <a:t>. </a:t>
            </a:r>
            <a:r>
              <a:rPr lang="en-US" dirty="0" err="1"/>
              <a:t>Oraliq</a:t>
            </a:r>
            <a:r>
              <a:rPr lang="en-US" dirty="0"/>
              <a:t> </a:t>
            </a:r>
            <a:r>
              <a:rPr lang="en-US" dirty="0" err="1"/>
              <a:t>val</a:t>
            </a:r>
            <a:r>
              <a:rPr lang="en-US" dirty="0"/>
              <a:t> </a:t>
            </a:r>
            <a:r>
              <a:rPr lang="en-US" dirty="0" err="1"/>
              <a:t>tishli</a:t>
            </a:r>
            <a:r>
              <a:rPr lang="en-US" dirty="0"/>
              <a:t> </a:t>
            </a:r>
            <a:r>
              <a:rPr lang="en-US" dirty="0" err="1"/>
              <a:t>g’ildiraklari</a:t>
            </a:r>
            <a:r>
              <a:rPr lang="en-US" dirty="0"/>
              <a:t> </a:t>
            </a:r>
            <a:r>
              <a:rPr lang="en-US" dirty="0" err="1"/>
              <a:t>shponka</a:t>
            </a:r>
            <a:r>
              <a:rPr lang="en-US" dirty="0"/>
              <a:t> </a:t>
            </a:r>
            <a:r>
              <a:rPr lang="en-US" dirty="0" err="1"/>
              <a:t>bilan</a:t>
            </a:r>
            <a:r>
              <a:rPr lang="en-US" dirty="0"/>
              <a:t> </a:t>
            </a:r>
            <a:r>
              <a:rPr lang="en-US" dirty="0" err="1"/>
              <a:t>maxkamlangan</a:t>
            </a:r>
            <a:r>
              <a:rPr lang="en-US" dirty="0"/>
              <a:t>, </a:t>
            </a:r>
            <a:r>
              <a:rPr lang="en-US" dirty="0" err="1"/>
              <a:t>birinchi</a:t>
            </a:r>
            <a:r>
              <a:rPr lang="en-US" dirty="0"/>
              <a:t> </a:t>
            </a:r>
            <a:r>
              <a:rPr lang="en-US" dirty="0" err="1"/>
              <a:t>uzatma</a:t>
            </a:r>
            <a:r>
              <a:rPr lang="en-US" dirty="0"/>
              <a:t> </a:t>
            </a:r>
            <a:r>
              <a:rPr lang="en-US" dirty="0" err="1"/>
              <a:t>shesterniyasi</a:t>
            </a:r>
            <a:r>
              <a:rPr lang="en-US" dirty="0"/>
              <a:t> </a:t>
            </a:r>
            <a:r>
              <a:rPr lang="en-US" dirty="0" err="1"/>
              <a:t>val</a:t>
            </a:r>
            <a:r>
              <a:rPr lang="en-US" dirty="0"/>
              <a:t> </a:t>
            </a:r>
            <a:r>
              <a:rPr lang="en-US" dirty="0" err="1"/>
              <a:t>bilan</a:t>
            </a:r>
            <a:r>
              <a:rPr lang="en-US" dirty="0"/>
              <a:t> </a:t>
            </a:r>
            <a:r>
              <a:rPr lang="en-US" dirty="0" err="1"/>
              <a:t>bir</a:t>
            </a:r>
            <a:r>
              <a:rPr lang="en-US" dirty="0"/>
              <a:t> </a:t>
            </a:r>
            <a:r>
              <a:rPr lang="en-US" dirty="0" err="1"/>
              <a:t>butun</a:t>
            </a:r>
            <a:r>
              <a:rPr lang="en-US" dirty="0"/>
              <a:t> </a:t>
            </a:r>
            <a:r>
              <a:rPr lang="en-US" dirty="0" err="1"/>
              <a:t>qilib</a:t>
            </a:r>
            <a:r>
              <a:rPr lang="en-US" dirty="0"/>
              <a:t> </a:t>
            </a:r>
            <a:r>
              <a:rPr lang="en-US" dirty="0" err="1"/>
              <a:t>tayorlangan</a:t>
            </a:r>
            <a:r>
              <a:rPr lang="en-US" dirty="0"/>
              <a:t>.</a:t>
            </a:r>
            <a:endParaRPr lang="ru-RU" dirty="0"/>
          </a:p>
          <a:p>
            <a:pPr algn="just"/>
            <a:r>
              <a:rPr lang="en-US" b="1" dirty="0"/>
              <a:t> </a:t>
            </a:r>
            <a:endParaRPr lang="ru-RU" b="1" dirty="0"/>
          </a:p>
          <a:p>
            <a:pPr algn="just"/>
            <a:r>
              <a:rPr lang="en-US" dirty="0" err="1"/>
              <a:t>Transmissiyaga</a:t>
            </a:r>
            <a:r>
              <a:rPr lang="en-US" dirty="0"/>
              <a:t> </a:t>
            </a:r>
            <a:r>
              <a:rPr lang="en-US" dirty="0" err="1"/>
              <a:t>zarur</a:t>
            </a:r>
            <a:r>
              <a:rPr lang="en-US" dirty="0"/>
              <a:t> </a:t>
            </a:r>
            <a:r>
              <a:rPr lang="en-US" dirty="0" err="1"/>
              <a:t>qiymatni</a:t>
            </a:r>
            <a:r>
              <a:rPr lang="en-US" dirty="0"/>
              <a:t> </a:t>
            </a:r>
            <a:r>
              <a:rPr lang="en-US" dirty="0" err="1"/>
              <a:t>tanlaydi</a:t>
            </a:r>
            <a:r>
              <a:rPr lang="en-US" dirty="0"/>
              <a:t> </a:t>
            </a:r>
            <a:r>
              <a:rPr lang="en-US" dirty="0" err="1"/>
              <a:t>va</a:t>
            </a:r>
            <a:r>
              <a:rPr lang="en-US" dirty="0"/>
              <a:t> </a:t>
            </a:r>
            <a:r>
              <a:rPr lang="en-US" dirty="0" err="1"/>
              <a:t>uni</a:t>
            </a:r>
            <a:r>
              <a:rPr lang="en-US" dirty="0"/>
              <a:t> </a:t>
            </a:r>
            <a:r>
              <a:rPr lang="en-US" dirty="0" err="1"/>
              <a:t>ishini</a:t>
            </a:r>
            <a:r>
              <a:rPr lang="en-US" dirty="0"/>
              <a:t> </a:t>
            </a:r>
            <a:r>
              <a:rPr lang="en-US" dirty="0" err="1"/>
              <a:t>ta’minlovchi</a:t>
            </a:r>
            <a:r>
              <a:rPr lang="en-US" dirty="0"/>
              <a:t> </a:t>
            </a:r>
            <a:r>
              <a:rPr lang="en-US" dirty="0" err="1"/>
              <a:t>qurilmasi</a:t>
            </a:r>
            <a:r>
              <a:rPr lang="en-US" dirty="0"/>
              <a:t> </a:t>
            </a:r>
            <a:r>
              <a:rPr lang="en-US" dirty="0" err="1"/>
              <a:t>degan</a:t>
            </a:r>
            <a:r>
              <a:rPr lang="en-US" dirty="0"/>
              <a:t> </a:t>
            </a:r>
            <a:r>
              <a:rPr lang="en-US" dirty="0" err="1"/>
              <a:t>ma'noni</a:t>
            </a:r>
            <a:r>
              <a:rPr lang="en-US" dirty="0"/>
              <a:t> </a:t>
            </a:r>
            <a:r>
              <a:rPr lang="en-US" dirty="0" err="1"/>
              <a:t>anglatadi</a:t>
            </a:r>
            <a:r>
              <a:rPr lang="en-US" dirty="0"/>
              <a:t>. </a:t>
            </a:r>
            <a:r>
              <a:rPr lang="en-US" dirty="0" err="1"/>
              <a:t>Ishni</a:t>
            </a:r>
            <a:r>
              <a:rPr lang="en-US" dirty="0"/>
              <a:t> </a:t>
            </a:r>
            <a:r>
              <a:rPr lang="en-US" dirty="0" err="1"/>
              <a:t>bajarish</a:t>
            </a:r>
            <a:r>
              <a:rPr lang="en-US" dirty="0"/>
              <a:t> </a:t>
            </a:r>
            <a:r>
              <a:rPr lang="en-US" dirty="0" err="1"/>
              <a:t>tartibi</a:t>
            </a:r>
            <a:r>
              <a:rPr lang="en-US" dirty="0"/>
              <a:t> </a:t>
            </a:r>
            <a:r>
              <a:rPr lang="en-US" dirty="0" err="1"/>
              <a:t>uzatmalarni</a:t>
            </a:r>
            <a:r>
              <a:rPr lang="en-US" dirty="0"/>
              <a:t> </a:t>
            </a:r>
            <a:r>
              <a:rPr lang="en-US" dirty="0" err="1"/>
              <a:t>almashlab-qo’shish</a:t>
            </a:r>
            <a:r>
              <a:rPr lang="en-US" dirty="0"/>
              <a:t> </a:t>
            </a:r>
            <a:r>
              <a:rPr lang="en-US" dirty="0" err="1"/>
              <a:t>pishangi</a:t>
            </a:r>
            <a:r>
              <a:rPr lang="en-US" dirty="0"/>
              <a:t> </a:t>
            </a:r>
            <a:r>
              <a:rPr lang="en-US" dirty="0" err="1"/>
              <a:t>yordamida</a:t>
            </a:r>
            <a:r>
              <a:rPr lang="en-US" dirty="0"/>
              <a:t> </a:t>
            </a:r>
            <a:r>
              <a:rPr lang="en-US" dirty="0" err="1"/>
              <a:t>bajariladi</a:t>
            </a:r>
            <a:r>
              <a:rPr lang="en-US" dirty="0"/>
              <a:t>. Bu </a:t>
            </a:r>
            <a:r>
              <a:rPr lang="en-US" dirty="0" err="1"/>
              <a:t>operatsion</a:t>
            </a:r>
            <a:r>
              <a:rPr lang="en-US" dirty="0"/>
              <a:t> </a:t>
            </a:r>
            <a:r>
              <a:rPr lang="en-US" dirty="0" err="1"/>
              <a:t>mexanizmi</a:t>
            </a:r>
            <a:r>
              <a:rPr lang="en-US" dirty="0"/>
              <a:t> </a:t>
            </a:r>
            <a:r>
              <a:rPr lang="en-US" dirty="0" err="1"/>
              <a:t>turiga</a:t>
            </a:r>
            <a:r>
              <a:rPr lang="en-US" dirty="0"/>
              <a:t> </a:t>
            </a:r>
            <a:r>
              <a:rPr lang="en-US" dirty="0" err="1"/>
              <a:t>qarab</a:t>
            </a:r>
            <a:r>
              <a:rPr lang="en-US" dirty="0"/>
              <a:t>, </a:t>
            </a:r>
            <a:r>
              <a:rPr lang="en-US" dirty="0" err="1"/>
              <a:t>to’g’ridan-to’g’ri</a:t>
            </a:r>
            <a:r>
              <a:rPr lang="en-US" dirty="0"/>
              <a:t> </a:t>
            </a:r>
            <a:r>
              <a:rPr lang="en-US" dirty="0" err="1"/>
              <a:t>boshqaruvchi</a:t>
            </a:r>
            <a:r>
              <a:rPr lang="en-US" dirty="0"/>
              <a:t> </a:t>
            </a:r>
            <a:r>
              <a:rPr lang="en-US" dirty="0" err="1"/>
              <a:t>turi</a:t>
            </a:r>
            <a:r>
              <a:rPr lang="en-US" dirty="0"/>
              <a:t> </a:t>
            </a:r>
            <a:r>
              <a:rPr lang="en-US" dirty="0" err="1"/>
              <a:t>va</a:t>
            </a:r>
            <a:r>
              <a:rPr lang="en-US" dirty="0"/>
              <a:t> </a:t>
            </a:r>
            <a:r>
              <a:rPr lang="en-US" dirty="0" err="1"/>
              <a:t>masofadan</a:t>
            </a:r>
            <a:r>
              <a:rPr lang="en-US" dirty="0"/>
              <a:t> </a:t>
            </a:r>
            <a:r>
              <a:rPr lang="en-US" dirty="0" err="1"/>
              <a:t>boshqaruvchi</a:t>
            </a:r>
            <a:r>
              <a:rPr lang="en-US" dirty="0"/>
              <a:t> </a:t>
            </a:r>
            <a:r>
              <a:rPr lang="en-US" dirty="0" err="1"/>
              <a:t>turlariga</a:t>
            </a:r>
            <a:r>
              <a:rPr lang="en-US" dirty="0"/>
              <a:t> </a:t>
            </a:r>
            <a:r>
              <a:rPr lang="en-US" dirty="0" err="1"/>
              <a:t>asosan</a:t>
            </a:r>
            <a:r>
              <a:rPr lang="en-US" dirty="0"/>
              <a:t> </a:t>
            </a:r>
            <a:r>
              <a:rPr lang="en-US" dirty="0" err="1"/>
              <a:t>tasniflanadi</a:t>
            </a:r>
            <a:r>
              <a:rPr lang="en-US" dirty="0"/>
              <a:t>. </a:t>
            </a:r>
            <a:r>
              <a:rPr lang="en-US" dirty="0" err="1"/>
              <a:t>To’g’ridan-to’g’ri</a:t>
            </a:r>
            <a:r>
              <a:rPr lang="en-US" dirty="0"/>
              <a:t> </a:t>
            </a:r>
            <a:r>
              <a:rPr lang="en-US" dirty="0" err="1"/>
              <a:t>boshqaruvchi</a:t>
            </a:r>
            <a:r>
              <a:rPr lang="en-US" dirty="0"/>
              <a:t> </a:t>
            </a:r>
            <a:r>
              <a:rPr lang="en-US" dirty="0" err="1"/>
              <a:t>turi</a:t>
            </a:r>
            <a:r>
              <a:rPr lang="en-US" dirty="0"/>
              <a:t> (2.12-rasm) </a:t>
            </a:r>
            <a:r>
              <a:rPr lang="en-US" dirty="0" err="1"/>
              <a:t>to’g’ridan-to’g’ri</a:t>
            </a:r>
            <a:r>
              <a:rPr lang="en-US" dirty="0"/>
              <a:t> </a:t>
            </a:r>
            <a:r>
              <a:rPr lang="en-US" dirty="0" err="1"/>
              <a:t>uzatish</a:t>
            </a:r>
            <a:r>
              <a:rPr lang="en-US" dirty="0"/>
              <a:t> </a:t>
            </a:r>
            <a:r>
              <a:rPr lang="en-US" dirty="0" err="1"/>
              <a:t>bir</a:t>
            </a:r>
            <a:r>
              <a:rPr lang="en-US" dirty="0"/>
              <a:t> </a:t>
            </a:r>
            <a:r>
              <a:rPr lang="en-US" dirty="0" err="1"/>
              <a:t>uzatish</a:t>
            </a:r>
            <a:r>
              <a:rPr lang="en-US" dirty="0"/>
              <a:t> </a:t>
            </a:r>
            <a:r>
              <a:rPr lang="en-US" dirty="0" err="1"/>
              <a:t>uzatmasi</a:t>
            </a:r>
            <a:r>
              <a:rPr lang="en-US" dirty="0"/>
              <a:t> </a:t>
            </a:r>
            <a:r>
              <a:rPr lang="en-US" dirty="0" err="1"/>
              <a:t>va</a:t>
            </a:r>
            <a:r>
              <a:rPr lang="en-US" dirty="0"/>
              <a:t> </a:t>
            </a:r>
            <a:r>
              <a:rPr lang="en-US" dirty="0" err="1"/>
              <a:t>masofadan</a:t>
            </a:r>
            <a:r>
              <a:rPr lang="en-US" dirty="0"/>
              <a:t> </a:t>
            </a:r>
            <a:r>
              <a:rPr lang="en-US" dirty="0" err="1"/>
              <a:t>boshqaruvchituri</a:t>
            </a:r>
            <a:r>
              <a:rPr lang="en-US" dirty="0"/>
              <a:t> (2.13-rasm) </a:t>
            </a:r>
            <a:r>
              <a:rPr lang="en-US" dirty="0" err="1"/>
              <a:t>tomonidan</a:t>
            </a:r>
            <a:r>
              <a:rPr lang="en-US" dirty="0"/>
              <a:t> </a:t>
            </a:r>
            <a:r>
              <a:rPr lang="en-US" dirty="0" err="1"/>
              <a:t>o’rnatish</a:t>
            </a:r>
            <a:r>
              <a:rPr lang="en-US" dirty="0"/>
              <a:t> </a:t>
            </a:r>
            <a:r>
              <a:rPr lang="en-US" dirty="0" err="1"/>
              <a:t>ishini</a:t>
            </a:r>
            <a:r>
              <a:rPr lang="en-US" dirty="0"/>
              <a:t> </a:t>
            </a:r>
            <a:r>
              <a:rPr lang="en-US" dirty="0" err="1"/>
              <a:t>qo’lda</a:t>
            </a:r>
            <a:r>
              <a:rPr lang="en-US" dirty="0"/>
              <a:t> </a:t>
            </a:r>
            <a:r>
              <a:rPr lang="en-US" dirty="0" err="1"/>
              <a:t>bajarish</a:t>
            </a:r>
            <a:r>
              <a:rPr lang="en-US" dirty="0"/>
              <a:t> </a:t>
            </a:r>
            <a:r>
              <a:rPr lang="en-US" dirty="0" err="1"/>
              <a:t>kerak</a:t>
            </a:r>
            <a:r>
              <a:rPr lang="en-US" dirty="0"/>
              <a:t> </a:t>
            </a:r>
            <a:r>
              <a:rPr lang="en-US" dirty="0" err="1"/>
              <a:t>bo’ladi</a:t>
            </a:r>
            <a:r>
              <a:rPr lang="en-US" dirty="0"/>
              <a:t>. </a:t>
            </a:r>
            <a:r>
              <a:rPr lang="en-US" dirty="0" err="1"/>
              <a:t>Bundan</a:t>
            </a:r>
            <a:r>
              <a:rPr lang="en-US" dirty="0"/>
              <a:t> </a:t>
            </a:r>
            <a:r>
              <a:rPr lang="en-US" dirty="0" err="1"/>
              <a:t>tashqari</a:t>
            </a:r>
            <a:r>
              <a:rPr lang="en-US" dirty="0"/>
              <a:t>, </a:t>
            </a:r>
            <a:r>
              <a:rPr lang="en-US" dirty="0" err="1"/>
              <a:t>uzatish</a:t>
            </a:r>
            <a:r>
              <a:rPr lang="en-US" dirty="0"/>
              <a:t> </a:t>
            </a:r>
            <a:r>
              <a:rPr lang="en-US" dirty="0" err="1"/>
              <a:t>tuzatish</a:t>
            </a:r>
            <a:r>
              <a:rPr lang="en-US" dirty="0"/>
              <a:t> </a:t>
            </a:r>
            <a:r>
              <a:rPr lang="en-US" dirty="0" err="1"/>
              <a:t>holatiga</a:t>
            </a:r>
            <a:r>
              <a:rPr lang="en-US" dirty="0"/>
              <a:t> </a:t>
            </a:r>
            <a:r>
              <a:rPr lang="en-US" dirty="0" err="1"/>
              <a:t>qarab</a:t>
            </a:r>
            <a:r>
              <a:rPr lang="en-US" dirty="0"/>
              <a:t>, u </a:t>
            </a:r>
            <a:r>
              <a:rPr lang="en-US" dirty="0" err="1"/>
              <a:t>ustun</a:t>
            </a:r>
            <a:r>
              <a:rPr lang="en-US" dirty="0"/>
              <a:t> </a:t>
            </a:r>
            <a:r>
              <a:rPr lang="en-US" dirty="0" err="1"/>
              <a:t>val</a:t>
            </a:r>
            <a:r>
              <a:rPr lang="en-US" dirty="0"/>
              <a:t> </a:t>
            </a:r>
            <a:r>
              <a:rPr lang="en-US" dirty="0" err="1"/>
              <a:t>turi</a:t>
            </a:r>
            <a:r>
              <a:rPr lang="en-US" dirty="0"/>
              <a:t> </a:t>
            </a:r>
            <a:r>
              <a:rPr lang="en-US" dirty="0" err="1"/>
              <a:t>yoki</a:t>
            </a:r>
            <a:r>
              <a:rPr lang="en-US" dirty="0"/>
              <a:t> </a:t>
            </a:r>
            <a:r>
              <a:rPr lang="en-US" dirty="0" err="1"/>
              <a:t>qavat</a:t>
            </a:r>
            <a:r>
              <a:rPr lang="en-US" dirty="0"/>
              <a:t> </a:t>
            </a:r>
            <a:r>
              <a:rPr lang="en-US" dirty="0" err="1"/>
              <a:t>turda</a:t>
            </a:r>
            <a:r>
              <a:rPr lang="en-US" dirty="0"/>
              <a:t> ham </a:t>
            </a:r>
            <a:r>
              <a:rPr lang="en-US" dirty="0" err="1"/>
              <a:t>tasniflanadi</a:t>
            </a:r>
            <a:r>
              <a:rPr lang="en-US" dirty="0"/>
              <a:t>. </a:t>
            </a:r>
            <a:r>
              <a:rPr lang="en-US" dirty="0" err="1"/>
              <a:t>Eng</a:t>
            </a:r>
            <a:r>
              <a:rPr lang="en-US" dirty="0"/>
              <a:t> </a:t>
            </a:r>
            <a:r>
              <a:rPr lang="en-US" dirty="0" err="1"/>
              <a:t>ko’p</a:t>
            </a:r>
            <a:r>
              <a:rPr lang="en-US" dirty="0"/>
              <a:t> </a:t>
            </a:r>
            <a:r>
              <a:rPr lang="en-US" dirty="0" err="1"/>
              <a:t>tarqalgani</a:t>
            </a:r>
            <a:r>
              <a:rPr lang="en-US" dirty="0"/>
              <a:t>, </a:t>
            </a:r>
            <a:r>
              <a:rPr lang="en-US" dirty="0" err="1"/>
              <a:t>to’g’ridan-to’g’ri</a:t>
            </a:r>
            <a:r>
              <a:rPr lang="en-US" dirty="0"/>
              <a:t> </a:t>
            </a:r>
            <a:r>
              <a:rPr lang="en-US" dirty="0" err="1"/>
              <a:t>va</a:t>
            </a:r>
            <a:r>
              <a:rPr lang="en-US" dirty="0"/>
              <a:t> </a:t>
            </a:r>
            <a:r>
              <a:rPr lang="en-US" dirty="0" err="1"/>
              <a:t>qavat</a:t>
            </a:r>
            <a:r>
              <a:rPr lang="en-US" dirty="0"/>
              <a:t> </a:t>
            </a:r>
            <a:r>
              <a:rPr lang="en-US" dirty="0" err="1"/>
              <a:t>turi</a:t>
            </a:r>
            <a:r>
              <a:rPr lang="en-US" dirty="0"/>
              <a:t> </a:t>
            </a:r>
            <a:r>
              <a:rPr lang="en-US" dirty="0" err="1"/>
              <a:t>hamdamasofadan</a:t>
            </a:r>
            <a:r>
              <a:rPr lang="en-US" dirty="0"/>
              <a:t> </a:t>
            </a:r>
            <a:r>
              <a:rPr lang="en-US" dirty="0" err="1"/>
              <a:t>boshqarishda</a:t>
            </a:r>
            <a:r>
              <a:rPr lang="en-US" dirty="0"/>
              <a:t> </a:t>
            </a:r>
            <a:r>
              <a:rPr lang="en-US" dirty="0" err="1"/>
              <a:t>ikkala</a:t>
            </a:r>
            <a:r>
              <a:rPr lang="en-US" dirty="0"/>
              <a:t> </a:t>
            </a:r>
            <a:r>
              <a:rPr lang="en-US" dirty="0" err="1"/>
              <a:t>turi</a:t>
            </a:r>
            <a:r>
              <a:rPr lang="en-US" dirty="0"/>
              <a:t> </a:t>
            </a:r>
            <a:r>
              <a:rPr lang="en-US" dirty="0" err="1"/>
              <a:t>uchun</a:t>
            </a:r>
            <a:r>
              <a:rPr lang="en-US" dirty="0"/>
              <a:t> ham </a:t>
            </a:r>
            <a:r>
              <a:rPr lang="en-US" dirty="0" err="1"/>
              <a:t>ishlatiladi</a:t>
            </a:r>
            <a:r>
              <a:rPr lang="en-US" dirty="0"/>
              <a:t>.</a:t>
            </a:r>
            <a:endParaRPr lang="ru-RU" dirty="0"/>
          </a:p>
        </p:txBody>
      </p:sp>
    </p:spTree>
    <p:extLst>
      <p:ext uri="{BB962C8B-B14F-4D97-AF65-F5344CB8AC3E}">
        <p14:creationId xmlns:p14="http://schemas.microsoft.com/office/powerpoint/2010/main" val="1071217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Прямоугольник 20"/>
          <p:cNvSpPr/>
          <p:nvPr/>
        </p:nvSpPr>
        <p:spPr>
          <a:xfrm>
            <a:off x="179512" y="260648"/>
            <a:ext cx="8964488" cy="3416320"/>
          </a:xfrm>
          <a:prstGeom prst="rect">
            <a:avLst/>
          </a:prstGeom>
        </p:spPr>
        <p:txBody>
          <a:bodyPr wrap="square">
            <a:spAutoFit/>
          </a:bodyPr>
          <a:lstStyle/>
          <a:p>
            <a:r>
              <a:rPr lang="en-US" b="1" dirty="0" err="1"/>
              <a:t>Taqsimlash</a:t>
            </a:r>
            <a:r>
              <a:rPr lang="en-US" b="1" dirty="0"/>
              <a:t> </a:t>
            </a:r>
            <a:r>
              <a:rPr lang="en-US" b="1" dirty="0" err="1"/>
              <a:t>qutisi</a:t>
            </a:r>
            <a:r>
              <a:rPr lang="en-US" b="1" dirty="0"/>
              <a:t>.</a:t>
            </a:r>
            <a:endParaRPr lang="ru-RU" b="1" dirty="0"/>
          </a:p>
          <a:p>
            <a:pPr latinLnBrk="1"/>
            <a:r>
              <a:rPr lang="en-US" b="1" dirty="0" err="1"/>
              <a:t>Taqsimlash</a:t>
            </a:r>
            <a:r>
              <a:rPr lang="en-US" b="1" dirty="0"/>
              <a:t> </a:t>
            </a:r>
            <a:r>
              <a:rPr lang="en-US" b="1" dirty="0" err="1"/>
              <a:t>qutisining</a:t>
            </a:r>
            <a:r>
              <a:rPr lang="en-US" b="1" dirty="0"/>
              <a:t> </a:t>
            </a:r>
            <a:r>
              <a:rPr lang="en-US" b="1" dirty="0" err="1"/>
              <a:t>vazifasi</a:t>
            </a:r>
            <a:endParaRPr lang="ru-RU" dirty="0"/>
          </a:p>
          <a:p>
            <a:r>
              <a:rPr lang="en-US" dirty="0"/>
              <a:t> </a:t>
            </a:r>
            <a:endParaRPr lang="ru-RU" dirty="0"/>
          </a:p>
          <a:p>
            <a:r>
              <a:rPr lang="en-US" dirty="0"/>
              <a:t>4Taqsimlash </a:t>
            </a:r>
            <a:r>
              <a:rPr lang="en-US" dirty="0" err="1"/>
              <a:t>qutisi</a:t>
            </a:r>
            <a:r>
              <a:rPr lang="en-US" dirty="0"/>
              <a:t> </a:t>
            </a:r>
            <a:r>
              <a:rPr lang="en-US" dirty="0" err="1"/>
              <a:t>uzatmalar</a:t>
            </a:r>
            <a:r>
              <a:rPr lang="en-US" dirty="0"/>
              <a:t> </a:t>
            </a:r>
            <a:r>
              <a:rPr lang="en-US" dirty="0" err="1"/>
              <a:t>qutisidan</a:t>
            </a:r>
            <a:r>
              <a:rPr lang="en-US" dirty="0"/>
              <a:t> </a:t>
            </a:r>
            <a:r>
              <a:rPr lang="en-US" dirty="0" err="1"/>
              <a:t>kelayotgan</a:t>
            </a:r>
            <a:r>
              <a:rPr lang="en-US" dirty="0"/>
              <a:t> </a:t>
            </a:r>
            <a:r>
              <a:rPr lang="en-US" dirty="0" err="1"/>
              <a:t>burovchi</a:t>
            </a:r>
            <a:r>
              <a:rPr lang="en-US" dirty="0"/>
              <a:t> </a:t>
            </a:r>
            <a:r>
              <a:rPr lang="en-US" dirty="0" err="1"/>
              <a:t>momentni</a:t>
            </a:r>
            <a:r>
              <a:rPr lang="en-US" dirty="0"/>
              <a:t> </a:t>
            </a:r>
            <a:r>
              <a:rPr lang="en-US" dirty="0" err="1"/>
              <a:t>to’g’ridan</a:t>
            </a:r>
            <a:r>
              <a:rPr lang="en-US" dirty="0"/>
              <a:t> </a:t>
            </a:r>
            <a:r>
              <a:rPr lang="en-US" dirty="0" err="1"/>
              <a:t>to’g’ri</a:t>
            </a:r>
            <a:r>
              <a:rPr lang="en-US" dirty="0"/>
              <a:t> </a:t>
            </a:r>
            <a:r>
              <a:rPr lang="en-US" dirty="0" err="1"/>
              <a:t>uzatish</a:t>
            </a:r>
            <a:r>
              <a:rPr lang="en-US" dirty="0"/>
              <a:t> </a:t>
            </a:r>
            <a:r>
              <a:rPr lang="en-US" dirty="0" err="1"/>
              <a:t>hamda</a:t>
            </a:r>
            <a:r>
              <a:rPr lang="en-US" dirty="0"/>
              <a:t> </a:t>
            </a:r>
            <a:r>
              <a:rPr lang="en-US" dirty="0" err="1"/>
              <a:t>oldingi</a:t>
            </a:r>
            <a:r>
              <a:rPr lang="en-US" dirty="0"/>
              <a:t> </a:t>
            </a:r>
            <a:r>
              <a:rPr lang="en-US" dirty="0" err="1"/>
              <a:t>yetakchi</a:t>
            </a:r>
            <a:r>
              <a:rPr lang="en-US" dirty="0"/>
              <a:t> </a:t>
            </a:r>
            <a:r>
              <a:rPr lang="en-US" dirty="0" err="1"/>
              <a:t>valni</a:t>
            </a:r>
            <a:r>
              <a:rPr lang="en-US" dirty="0"/>
              <a:t> </a:t>
            </a:r>
            <a:r>
              <a:rPr lang="en-US" dirty="0" err="1"/>
              <a:t>ulash</a:t>
            </a:r>
            <a:r>
              <a:rPr lang="en-US" dirty="0"/>
              <a:t> </a:t>
            </a:r>
            <a:r>
              <a:rPr lang="en-US" dirty="0" err="1"/>
              <a:t>yoki</a:t>
            </a:r>
            <a:r>
              <a:rPr lang="en-US" dirty="0"/>
              <a:t> </a:t>
            </a:r>
            <a:r>
              <a:rPr lang="en-US" dirty="0" err="1"/>
              <a:t>qiymatini</a:t>
            </a:r>
            <a:r>
              <a:rPr lang="en-US" dirty="0"/>
              <a:t> </a:t>
            </a:r>
            <a:r>
              <a:rPr lang="en-US" dirty="0" err="1"/>
              <a:t>o’zgartirib</a:t>
            </a:r>
            <a:r>
              <a:rPr lang="en-US" dirty="0"/>
              <a:t> </a:t>
            </a:r>
            <a:r>
              <a:rPr lang="en-US" dirty="0" err="1"/>
              <a:t>yetakchi</a:t>
            </a:r>
            <a:r>
              <a:rPr lang="en-US" dirty="0"/>
              <a:t> </a:t>
            </a:r>
            <a:r>
              <a:rPr lang="en-US" dirty="0" err="1"/>
              <a:t>g’ildiraklarga</a:t>
            </a:r>
            <a:r>
              <a:rPr lang="en-US" dirty="0"/>
              <a:t> </a:t>
            </a:r>
            <a:r>
              <a:rPr lang="en-US" dirty="0" err="1"/>
              <a:t>taqsimlab</a:t>
            </a:r>
            <a:r>
              <a:rPr lang="en-US" dirty="0"/>
              <a:t> </a:t>
            </a:r>
            <a:r>
              <a:rPr lang="en-US" dirty="0" err="1"/>
              <a:t>berish</a:t>
            </a:r>
            <a:r>
              <a:rPr lang="en-US" dirty="0"/>
              <a:t> </a:t>
            </a:r>
            <a:r>
              <a:rPr lang="en-US" dirty="0" err="1"/>
              <a:t>uchun</a:t>
            </a:r>
            <a:r>
              <a:rPr lang="en-US" dirty="0"/>
              <a:t> </a:t>
            </a:r>
            <a:r>
              <a:rPr lang="en-US" dirty="0" err="1"/>
              <a:t>xizmat</a:t>
            </a:r>
            <a:r>
              <a:rPr lang="en-US" dirty="0"/>
              <a:t> </a:t>
            </a:r>
            <a:r>
              <a:rPr lang="en-US" dirty="0" err="1"/>
              <a:t>qiladi</a:t>
            </a:r>
            <a:r>
              <a:rPr lang="en-US" dirty="0"/>
              <a:t>.</a:t>
            </a:r>
            <a:endParaRPr lang="ru-RU" dirty="0"/>
          </a:p>
          <a:p>
            <a:r>
              <a:rPr lang="en-US" b="1" dirty="0" err="1"/>
              <a:t>Taqsimlash</a:t>
            </a:r>
            <a:r>
              <a:rPr lang="en-US" b="1" dirty="0"/>
              <a:t> </a:t>
            </a:r>
            <a:r>
              <a:rPr lang="en-US" b="1" dirty="0" err="1"/>
              <a:t>qutisining</a:t>
            </a:r>
            <a:r>
              <a:rPr lang="en-US" b="1" dirty="0"/>
              <a:t> </a:t>
            </a:r>
            <a:r>
              <a:rPr lang="en-US" b="1" dirty="0" err="1"/>
              <a:t>ish</a:t>
            </a:r>
            <a:r>
              <a:rPr lang="en-US" b="1" dirty="0"/>
              <a:t> </a:t>
            </a:r>
            <a:r>
              <a:rPr lang="en-US" b="1" dirty="0" err="1"/>
              <a:t>holati</a:t>
            </a:r>
            <a:endParaRPr lang="ru-RU" b="1" dirty="0"/>
          </a:p>
          <a:p>
            <a:r>
              <a:rPr lang="en-US" dirty="0"/>
              <a:t>Agar old </a:t>
            </a:r>
            <a:r>
              <a:rPr lang="en-US" dirty="0" err="1"/>
              <a:t>va</a:t>
            </a:r>
            <a:r>
              <a:rPr lang="en-US" dirty="0"/>
              <a:t> </a:t>
            </a:r>
            <a:r>
              <a:rPr lang="en-US" dirty="0" err="1"/>
              <a:t>orqa</a:t>
            </a:r>
            <a:r>
              <a:rPr lang="en-US" dirty="0"/>
              <a:t> </a:t>
            </a:r>
            <a:r>
              <a:rPr lang="en-US" dirty="0" err="1"/>
              <a:t>ko’priklar</a:t>
            </a:r>
            <a:r>
              <a:rPr lang="en-US" dirty="0"/>
              <a:t> </a:t>
            </a:r>
            <a:r>
              <a:rPr lang="en-US" dirty="0" err="1"/>
              <a:t>yetakchi</a:t>
            </a:r>
            <a:r>
              <a:rPr lang="en-US" dirty="0"/>
              <a:t>, </a:t>
            </a:r>
            <a:r>
              <a:rPr lang="en-US" dirty="0" err="1"/>
              <a:t>lekin</a:t>
            </a:r>
            <a:r>
              <a:rPr lang="en-US" dirty="0"/>
              <a:t> </a:t>
            </a:r>
            <a:r>
              <a:rPr lang="en-US" dirty="0" err="1"/>
              <a:t>uzatmalar</a:t>
            </a:r>
            <a:r>
              <a:rPr lang="en-US" dirty="0"/>
              <a:t> </a:t>
            </a:r>
            <a:r>
              <a:rPr lang="en-US" dirty="0" err="1"/>
              <a:t>qutisi</a:t>
            </a:r>
            <a:r>
              <a:rPr lang="en-US" dirty="0"/>
              <a:t> </a:t>
            </a:r>
            <a:r>
              <a:rPr lang="en-US" dirty="0" err="1"/>
              <a:t>yetaklanuvchi</a:t>
            </a:r>
            <a:r>
              <a:rPr lang="en-US" dirty="0"/>
              <a:t> </a:t>
            </a:r>
            <a:r>
              <a:rPr lang="en-US" dirty="0" err="1"/>
              <a:t>vali</a:t>
            </a:r>
            <a:r>
              <a:rPr lang="en-US" dirty="0"/>
              <a:t> </a:t>
            </a:r>
            <a:r>
              <a:rPr lang="en-US" dirty="0" err="1"/>
              <a:t>yetakchi</a:t>
            </a:r>
            <a:r>
              <a:rPr lang="en-US" dirty="0"/>
              <a:t> </a:t>
            </a:r>
            <a:r>
              <a:rPr lang="en-US" dirty="0" err="1"/>
              <a:t>val</a:t>
            </a:r>
            <a:r>
              <a:rPr lang="en-US" dirty="0"/>
              <a:t> </a:t>
            </a:r>
            <a:r>
              <a:rPr lang="en-US" dirty="0" err="1"/>
              <a:t>bilan</a:t>
            </a:r>
            <a:r>
              <a:rPr lang="en-US" dirty="0"/>
              <a:t> </a:t>
            </a:r>
            <a:r>
              <a:rPr lang="en-US" dirty="0" err="1"/>
              <a:t>bir</a:t>
            </a:r>
            <a:r>
              <a:rPr lang="en-US" dirty="0"/>
              <a:t> </a:t>
            </a:r>
            <a:r>
              <a:rPr lang="en-US" dirty="0" err="1"/>
              <a:t>o’qda</a:t>
            </a:r>
            <a:r>
              <a:rPr lang="en-US" dirty="0"/>
              <a:t> </a:t>
            </a:r>
            <a:r>
              <a:rPr lang="en-US" dirty="0" err="1"/>
              <a:t>yotmay</a:t>
            </a:r>
            <a:r>
              <a:rPr lang="en-US" dirty="0"/>
              <a:t> </a:t>
            </a:r>
            <a:r>
              <a:rPr lang="en-US" dirty="0" err="1"/>
              <a:t>pastda</a:t>
            </a:r>
            <a:r>
              <a:rPr lang="en-US" dirty="0"/>
              <a:t> </a:t>
            </a:r>
            <a:r>
              <a:rPr lang="en-US" dirty="0" err="1"/>
              <a:t>joylashib</a:t>
            </a:r>
            <a:r>
              <a:rPr lang="en-US" dirty="0"/>
              <a:t> </a:t>
            </a:r>
            <a:r>
              <a:rPr lang="en-US" dirty="0" err="1"/>
              <a:t>ikki</a:t>
            </a:r>
            <a:r>
              <a:rPr lang="en-US" dirty="0"/>
              <a:t> </a:t>
            </a:r>
            <a:r>
              <a:rPr lang="en-US" dirty="0" err="1"/>
              <a:t>tomonda</a:t>
            </a:r>
            <a:r>
              <a:rPr lang="en-US" dirty="0"/>
              <a:t> </a:t>
            </a:r>
            <a:r>
              <a:rPr lang="en-US" dirty="0" err="1"/>
              <a:t>flaneslarga</a:t>
            </a:r>
            <a:r>
              <a:rPr lang="en-US" dirty="0"/>
              <a:t> </a:t>
            </a:r>
            <a:r>
              <a:rPr lang="en-US" dirty="0" err="1"/>
              <a:t>ega</a:t>
            </a:r>
            <a:r>
              <a:rPr lang="en-US" dirty="0"/>
              <a:t> </a:t>
            </a:r>
            <a:r>
              <a:rPr lang="en-US" dirty="0" err="1"/>
              <a:t>bo’lgan</a:t>
            </a:r>
            <a:r>
              <a:rPr lang="en-US" dirty="0"/>
              <a:t> </a:t>
            </a:r>
            <a:r>
              <a:rPr lang="en-US" dirty="0" err="1"/>
              <a:t>bo’lsa</a:t>
            </a:r>
            <a:r>
              <a:rPr lang="en-US" dirty="0"/>
              <a:t> </a:t>
            </a:r>
            <a:r>
              <a:rPr lang="en-US" dirty="0" err="1"/>
              <a:t>bu</a:t>
            </a:r>
            <a:r>
              <a:rPr lang="en-US" dirty="0"/>
              <a:t> </a:t>
            </a:r>
            <a:r>
              <a:rPr lang="en-US" dirty="0" err="1"/>
              <a:t>holatda</a:t>
            </a:r>
            <a:r>
              <a:rPr lang="en-US" dirty="0"/>
              <a:t> </a:t>
            </a:r>
            <a:r>
              <a:rPr lang="en-US" dirty="0" err="1"/>
              <a:t>taqsimlash</a:t>
            </a:r>
            <a:r>
              <a:rPr lang="en-US" dirty="0"/>
              <a:t> </a:t>
            </a:r>
            <a:r>
              <a:rPr lang="en-US" dirty="0" err="1"/>
              <a:t>qutisidan</a:t>
            </a:r>
            <a:r>
              <a:rPr lang="en-US" dirty="0"/>
              <a:t> </a:t>
            </a:r>
            <a:r>
              <a:rPr lang="en-US" dirty="0" err="1"/>
              <a:t>foydalaniladi</a:t>
            </a:r>
            <a:r>
              <a:rPr lang="en-US" dirty="0"/>
              <a:t>. Agar old </a:t>
            </a:r>
            <a:r>
              <a:rPr lang="en-US" dirty="0" err="1"/>
              <a:t>ko’pirik</a:t>
            </a:r>
            <a:r>
              <a:rPr lang="en-US" dirty="0"/>
              <a:t> </a:t>
            </a:r>
            <a:r>
              <a:rPr lang="en-US" dirty="0" err="1"/>
              <a:t>yurutmasini</a:t>
            </a:r>
            <a:r>
              <a:rPr lang="en-US" dirty="0"/>
              <a:t> </a:t>
            </a:r>
            <a:r>
              <a:rPr lang="en-US" dirty="0" err="1"/>
              <a:t>qo’shilsa</a:t>
            </a:r>
            <a:r>
              <a:rPr lang="en-US" dirty="0"/>
              <a:t> </a:t>
            </a:r>
            <a:r>
              <a:rPr lang="en-US" dirty="0" err="1"/>
              <a:t>vallar</a:t>
            </a:r>
            <a:r>
              <a:rPr lang="en-US" dirty="0"/>
              <a:t> </a:t>
            </a:r>
            <a:r>
              <a:rPr lang="en-US" dirty="0" err="1"/>
              <a:t>o’zaro</a:t>
            </a:r>
            <a:r>
              <a:rPr lang="en-US" dirty="0"/>
              <a:t> </a:t>
            </a:r>
            <a:r>
              <a:rPr lang="en-US" dirty="0" err="1"/>
              <a:t>tishli</a:t>
            </a:r>
            <a:r>
              <a:rPr lang="en-US" dirty="0"/>
              <a:t> </a:t>
            </a:r>
            <a:r>
              <a:rPr lang="en-US" dirty="0" err="1"/>
              <a:t>mufta</a:t>
            </a:r>
            <a:r>
              <a:rPr lang="en-US" dirty="0"/>
              <a:t> </a:t>
            </a:r>
            <a:r>
              <a:rPr lang="en-US" dirty="0" err="1"/>
              <a:t>yordamida</a:t>
            </a:r>
            <a:r>
              <a:rPr lang="en-US" dirty="0"/>
              <a:t> </a:t>
            </a:r>
            <a:r>
              <a:rPr lang="en-US" dirty="0" err="1"/>
              <a:t>ulanadi</a:t>
            </a:r>
            <a:r>
              <a:rPr lang="en-US" dirty="0"/>
              <a:t> </a:t>
            </a:r>
            <a:r>
              <a:rPr lang="en-US" dirty="0" err="1"/>
              <a:t>va</a:t>
            </a:r>
            <a:r>
              <a:rPr lang="en-US" dirty="0"/>
              <a:t> </a:t>
            </a:r>
            <a:r>
              <a:rPr lang="en-US" dirty="0" err="1"/>
              <a:t>bir</a:t>
            </a:r>
            <a:r>
              <a:rPr lang="en-US" dirty="0"/>
              <a:t> </a:t>
            </a:r>
            <a:r>
              <a:rPr lang="en-US" dirty="0" err="1"/>
              <a:t>xil</a:t>
            </a:r>
            <a:r>
              <a:rPr lang="en-US" dirty="0"/>
              <a:t> </a:t>
            </a:r>
            <a:r>
              <a:rPr lang="en-US" dirty="0" err="1"/>
              <a:t>burchak</a:t>
            </a:r>
            <a:r>
              <a:rPr lang="en-US" dirty="0"/>
              <a:t> </a:t>
            </a:r>
            <a:r>
              <a:rPr lang="en-US" dirty="0" err="1"/>
              <a:t>tezliklari</a:t>
            </a:r>
            <a:r>
              <a:rPr lang="en-US" dirty="0"/>
              <a:t> </a:t>
            </a:r>
            <a:r>
              <a:rPr lang="en-US" dirty="0" err="1"/>
              <a:t>bilan</a:t>
            </a:r>
            <a:r>
              <a:rPr lang="en-US" dirty="0"/>
              <a:t> </a:t>
            </a:r>
            <a:r>
              <a:rPr lang="en-US" dirty="0" err="1"/>
              <a:t>aylanadi</a:t>
            </a:r>
            <a:r>
              <a:rPr lang="en-US" dirty="0"/>
              <a:t>. (2.14-rasm) </a:t>
            </a:r>
            <a:endParaRPr lang="ru-RU" dirty="0"/>
          </a:p>
          <a:p>
            <a:r>
              <a:rPr lang="en-US" dirty="0"/>
              <a:t> </a:t>
            </a:r>
            <a:endParaRPr lang="ru-RU" dirty="0"/>
          </a:p>
        </p:txBody>
      </p:sp>
      <p:pic>
        <p:nvPicPr>
          <p:cNvPr id="3107" name="Рисунок 14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8650" y="3933056"/>
            <a:ext cx="2806700" cy="2549525"/>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Группа 23"/>
          <p:cNvGrpSpPr>
            <a:grpSpLocks/>
          </p:cNvGrpSpPr>
          <p:nvPr/>
        </p:nvGrpSpPr>
        <p:grpSpPr bwMode="auto">
          <a:xfrm>
            <a:off x="2569785" y="4067773"/>
            <a:ext cx="3806190" cy="2444115"/>
            <a:chOff x="3815" y="2829"/>
            <a:chExt cx="4669" cy="3751"/>
          </a:xfrm>
        </p:grpSpPr>
        <p:sp>
          <p:nvSpPr>
            <p:cNvPr id="25" name="Rectangle 67"/>
            <p:cNvSpPr>
              <a:spLocks noChangeArrowheads="1"/>
            </p:cNvSpPr>
            <p:nvPr/>
          </p:nvSpPr>
          <p:spPr bwMode="auto">
            <a:xfrm>
              <a:off x="5932" y="2829"/>
              <a:ext cx="1266" cy="2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dirty="0" err="1">
                  <a:effectLst/>
                  <a:latin typeface="Times New Roman"/>
                  <a:cs typeface="Times New Roman"/>
                </a:rPr>
                <a:t>Yetakchi</a:t>
              </a:r>
              <a:r>
                <a:rPr lang="en-US" sz="900" kern="100" dirty="0">
                  <a:effectLst/>
                  <a:latin typeface="Times New Roman"/>
                  <a:cs typeface="Times New Roman"/>
                </a:rPr>
                <a:t> </a:t>
              </a:r>
              <a:r>
                <a:rPr lang="en-US" sz="900" kern="100" dirty="0" err="1">
                  <a:effectLst/>
                  <a:latin typeface="Times New Roman"/>
                  <a:cs typeface="Times New Roman"/>
                </a:rPr>
                <a:t>shesterna</a:t>
              </a:r>
              <a:endParaRPr lang="ru-RU" sz="1000" kern="100" dirty="0">
                <a:effectLst/>
                <a:latin typeface="Malgun Gothic"/>
                <a:cs typeface="Times New Roman"/>
              </a:endParaRPr>
            </a:p>
          </p:txBody>
        </p:sp>
        <p:sp>
          <p:nvSpPr>
            <p:cNvPr id="26" name="Rectangle 68"/>
            <p:cNvSpPr>
              <a:spLocks noChangeArrowheads="1"/>
            </p:cNvSpPr>
            <p:nvPr/>
          </p:nvSpPr>
          <p:spPr bwMode="auto">
            <a:xfrm>
              <a:off x="4455" y="4102"/>
              <a:ext cx="813" cy="21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Yetakchi val</a:t>
              </a:r>
              <a:endParaRPr lang="ru-RU" sz="1000" kern="100">
                <a:effectLst/>
                <a:latin typeface="Malgun Gothic"/>
                <a:cs typeface="Times New Roman"/>
              </a:endParaRPr>
            </a:p>
          </p:txBody>
        </p:sp>
        <p:sp>
          <p:nvSpPr>
            <p:cNvPr id="27" name="Rectangle 69"/>
            <p:cNvSpPr>
              <a:spLocks noChangeArrowheads="1"/>
            </p:cNvSpPr>
            <p:nvPr/>
          </p:nvSpPr>
          <p:spPr bwMode="auto">
            <a:xfrm>
              <a:off x="3938" y="4702"/>
              <a:ext cx="1346" cy="2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Oldnini yetakchi vali</a:t>
              </a:r>
              <a:endParaRPr lang="ru-RU" sz="1000" kern="100">
                <a:effectLst/>
                <a:latin typeface="Malgun Gothic"/>
                <a:cs typeface="Times New Roman"/>
              </a:endParaRPr>
            </a:p>
          </p:txBody>
        </p:sp>
        <p:sp>
          <p:nvSpPr>
            <p:cNvPr id="28" name="Rectangle 70"/>
            <p:cNvSpPr>
              <a:spLocks noChangeArrowheads="1"/>
            </p:cNvSpPr>
            <p:nvPr/>
          </p:nvSpPr>
          <p:spPr bwMode="auto">
            <a:xfrm>
              <a:off x="7057" y="4630"/>
              <a:ext cx="1427" cy="2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Orqani yetakchi vali</a:t>
              </a:r>
              <a:endParaRPr lang="ru-RU" sz="1000" kern="100">
                <a:effectLst/>
                <a:latin typeface="Malgun Gothic"/>
                <a:cs typeface="Times New Roman"/>
              </a:endParaRPr>
            </a:p>
            <a:p>
              <a:pPr algn="just" latinLnBrk="1">
                <a:lnSpc>
                  <a:spcPct val="107000"/>
                </a:lnSpc>
                <a:spcAft>
                  <a:spcPts val="800"/>
                </a:spcAft>
              </a:pPr>
              <a:r>
                <a:rPr lang="en-US" sz="1000" kern="100">
                  <a:effectLst/>
                  <a:latin typeface="Malgun Gothic"/>
                  <a:cs typeface="Times New Roman"/>
                </a:rPr>
                <a:t> </a:t>
              </a:r>
              <a:endParaRPr lang="ru-RU" sz="1000" kern="100">
                <a:effectLst/>
                <a:latin typeface="Malgun Gothic"/>
                <a:cs typeface="Times New Roman"/>
              </a:endParaRPr>
            </a:p>
          </p:txBody>
        </p:sp>
        <p:sp>
          <p:nvSpPr>
            <p:cNvPr id="29" name="Rectangle 71"/>
            <p:cNvSpPr>
              <a:spLocks noChangeArrowheads="1"/>
            </p:cNvSpPr>
            <p:nvPr/>
          </p:nvSpPr>
          <p:spPr bwMode="auto">
            <a:xfrm>
              <a:off x="6970" y="4057"/>
              <a:ext cx="1180" cy="2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ts val="1000"/>
                </a:lnSpc>
                <a:spcAft>
                  <a:spcPts val="800"/>
                </a:spcAft>
              </a:pPr>
              <a:r>
                <a:rPr lang="en-US" sz="900" kern="100">
                  <a:effectLst/>
                  <a:latin typeface="Times New Roman"/>
                  <a:cs typeface="Times New Roman"/>
                </a:rPr>
                <a:t>Oraliq shestrna</a:t>
              </a:r>
              <a:endParaRPr lang="ru-RU" sz="1000" kern="100">
                <a:effectLst/>
                <a:latin typeface="Malgun Gothic"/>
                <a:cs typeface="Times New Roman"/>
              </a:endParaRPr>
            </a:p>
          </p:txBody>
        </p:sp>
        <p:sp>
          <p:nvSpPr>
            <p:cNvPr id="30" name="Rectangle 72"/>
            <p:cNvSpPr>
              <a:spLocks noChangeArrowheads="1"/>
            </p:cNvSpPr>
            <p:nvPr/>
          </p:nvSpPr>
          <p:spPr bwMode="auto">
            <a:xfrm>
              <a:off x="6706" y="5890"/>
              <a:ext cx="1727" cy="21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Orqa yetakchi shesternasi</a:t>
              </a:r>
              <a:endParaRPr lang="ru-RU" sz="1000" kern="100">
                <a:effectLst/>
                <a:latin typeface="Malgun Gothic"/>
                <a:cs typeface="Times New Roman"/>
              </a:endParaRPr>
            </a:p>
          </p:txBody>
        </p:sp>
        <p:sp>
          <p:nvSpPr>
            <p:cNvPr id="31" name="Rectangle 73"/>
            <p:cNvSpPr>
              <a:spLocks noChangeArrowheads="1"/>
            </p:cNvSpPr>
            <p:nvPr/>
          </p:nvSpPr>
          <p:spPr bwMode="auto">
            <a:xfrm>
              <a:off x="3815" y="5966"/>
              <a:ext cx="1607" cy="2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Oldi yatakchi shestenasi</a:t>
              </a:r>
              <a:endParaRPr lang="ru-RU" sz="1000" kern="100">
                <a:effectLst/>
                <a:latin typeface="Malgun Gothic"/>
                <a:cs typeface="Times New Roman"/>
              </a:endParaRPr>
            </a:p>
          </p:txBody>
        </p:sp>
        <p:sp>
          <p:nvSpPr>
            <p:cNvPr id="32" name="Rectangle 74"/>
            <p:cNvSpPr>
              <a:spLocks noChangeArrowheads="1"/>
            </p:cNvSpPr>
            <p:nvPr/>
          </p:nvSpPr>
          <p:spPr bwMode="auto">
            <a:xfrm>
              <a:off x="5054" y="6338"/>
              <a:ext cx="697" cy="2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Surish vali</a:t>
              </a:r>
              <a:endParaRPr lang="ru-RU" sz="1000" kern="100">
                <a:effectLst/>
                <a:latin typeface="Malgun Gothic"/>
                <a:cs typeface="Times New Roman"/>
              </a:endParaRPr>
            </a:p>
          </p:txBody>
        </p:sp>
        <p:sp>
          <p:nvSpPr>
            <p:cNvPr id="33" name="Rectangle 75"/>
            <p:cNvSpPr>
              <a:spLocks noChangeArrowheads="1"/>
            </p:cNvSpPr>
            <p:nvPr/>
          </p:nvSpPr>
          <p:spPr bwMode="auto">
            <a:xfrm>
              <a:off x="6022" y="6370"/>
              <a:ext cx="1176" cy="2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latinLnBrk="1">
                <a:lnSpc>
                  <a:spcPct val="107000"/>
                </a:lnSpc>
                <a:spcAft>
                  <a:spcPts val="0"/>
                </a:spcAft>
              </a:pPr>
              <a:r>
                <a:rPr lang="en-US" sz="900" kern="100">
                  <a:effectLst/>
                  <a:latin typeface="Times New Roman"/>
                  <a:cs typeface="Times New Roman"/>
                </a:rPr>
                <a:t>Suruvchi vilka</a:t>
              </a:r>
              <a:endParaRPr lang="ru-RU" sz="1000" kern="100">
                <a:effectLst/>
                <a:latin typeface="Malgun Gothic"/>
                <a:cs typeface="Times New Roman"/>
              </a:endParaRPr>
            </a:p>
          </p:txBody>
        </p:sp>
      </p:grpSp>
      <p:sp>
        <p:nvSpPr>
          <p:cNvPr id="22" name="Rectangle 4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3" name="Rectangle 5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1" u="none" strike="noStrike" cap="none" normalizeH="0" baseline="0" smtClean="0">
                <a:ln>
                  <a:noFill/>
                </a:ln>
                <a:solidFill>
                  <a:schemeClr val="tx1"/>
                </a:solidFill>
                <a:effectLst/>
                <a:latin typeface="Times New Roman" pitchFamily="18" charset="0"/>
                <a:ea typeface="Malgun Gothic" pitchFamily="34" charset="-127"/>
                <a:cs typeface="Times New Roman" pitchFamily="18" charset="0"/>
              </a:rPr>
              <a:t>2.14-rasm. Taqsimlash qutisi.</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86150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892480" cy="5632311"/>
          </a:xfrm>
          <a:prstGeom prst="rect">
            <a:avLst/>
          </a:prstGeom>
        </p:spPr>
        <p:txBody>
          <a:bodyPr wrap="square">
            <a:spAutoFit/>
          </a:bodyPr>
          <a:lstStyle/>
          <a:p>
            <a:r>
              <a:rPr lang="en-US" dirty="0" err="1"/>
              <a:t>Burilishda</a:t>
            </a:r>
            <a:r>
              <a:rPr lang="en-US" dirty="0"/>
              <a:t> </a:t>
            </a:r>
            <a:r>
              <a:rPr lang="en-US" dirty="0" err="1"/>
              <a:t>harakatlanganda</a:t>
            </a:r>
            <a:r>
              <a:rPr lang="en-US" dirty="0"/>
              <a:t> old </a:t>
            </a:r>
            <a:r>
              <a:rPr lang="en-US" dirty="0" err="1"/>
              <a:t>boshqariluvchi</a:t>
            </a:r>
            <a:r>
              <a:rPr lang="en-US" dirty="0"/>
              <a:t> </a:t>
            </a:r>
            <a:r>
              <a:rPr lang="en-US" dirty="0" err="1"/>
              <a:t>g’ildiraklar</a:t>
            </a:r>
            <a:r>
              <a:rPr lang="en-US" dirty="0"/>
              <a:t> </a:t>
            </a:r>
            <a:r>
              <a:rPr lang="en-US" dirty="0" err="1"/>
              <a:t>boshlang’ich</a:t>
            </a:r>
            <a:r>
              <a:rPr lang="en-US" dirty="0"/>
              <a:t> </a:t>
            </a:r>
            <a:r>
              <a:rPr lang="en-US" dirty="0" err="1"/>
              <a:t>tezligi</a:t>
            </a:r>
            <a:r>
              <a:rPr lang="en-US" dirty="0"/>
              <a:t> u transport </a:t>
            </a:r>
            <a:r>
              <a:rPr lang="en-US" dirty="0" err="1"/>
              <a:t>vositasining</a:t>
            </a:r>
            <a:r>
              <a:rPr lang="en-US" dirty="0"/>
              <a:t> </a:t>
            </a:r>
            <a:r>
              <a:rPr lang="en-US" dirty="0" err="1"/>
              <a:t>orqa</a:t>
            </a:r>
            <a:r>
              <a:rPr lang="en-US" dirty="0"/>
              <a:t> </a:t>
            </a:r>
            <a:r>
              <a:rPr lang="en-US" dirty="0" err="1"/>
              <a:t>g’ildiraklardan</a:t>
            </a:r>
            <a:r>
              <a:rPr lang="en-US" dirty="0"/>
              <a:t> </a:t>
            </a:r>
            <a:r>
              <a:rPr lang="en-US" dirty="0" err="1"/>
              <a:t>ko’proq</a:t>
            </a:r>
            <a:r>
              <a:rPr lang="en-US" dirty="0"/>
              <a:t> </a:t>
            </a:r>
            <a:r>
              <a:rPr lang="en-US" dirty="0" err="1"/>
              <a:t>harakatlanadi</a:t>
            </a:r>
            <a:r>
              <a:rPr lang="en-US" dirty="0"/>
              <a:t> </a:t>
            </a:r>
            <a:r>
              <a:rPr lang="en-US" dirty="0" err="1"/>
              <a:t>va</a:t>
            </a:r>
            <a:r>
              <a:rPr lang="en-US" dirty="0"/>
              <a:t> </a:t>
            </a:r>
            <a:r>
              <a:rPr lang="en-US" dirty="0" err="1"/>
              <a:t>juda</a:t>
            </a:r>
            <a:r>
              <a:rPr lang="en-US" dirty="0"/>
              <a:t> </a:t>
            </a:r>
            <a:r>
              <a:rPr lang="en-US" dirty="0" err="1"/>
              <a:t>ko’p</a:t>
            </a:r>
            <a:r>
              <a:rPr lang="en-US" dirty="0"/>
              <a:t> </a:t>
            </a:r>
            <a:r>
              <a:rPr lang="en-US" dirty="0" err="1"/>
              <a:t>aylanish</a:t>
            </a:r>
            <a:r>
              <a:rPr lang="en-US" dirty="0"/>
              <a:t> </a:t>
            </a:r>
            <a:r>
              <a:rPr lang="en-US" dirty="0" err="1"/>
              <a:t>kuchinisarf</a:t>
            </a:r>
            <a:r>
              <a:rPr lang="en-US" dirty="0"/>
              <a:t> </a:t>
            </a:r>
            <a:r>
              <a:rPr lang="en-US" dirty="0" err="1"/>
              <a:t>qilib</a:t>
            </a:r>
            <a:r>
              <a:rPr lang="en-US" dirty="0"/>
              <a:t> transport </a:t>
            </a:r>
            <a:r>
              <a:rPr lang="en-US" dirty="0" err="1"/>
              <a:t>vositasining</a:t>
            </a:r>
            <a:r>
              <a:rPr lang="en-US" dirty="0"/>
              <a:t> </a:t>
            </a:r>
            <a:r>
              <a:rPr lang="en-US" dirty="0" err="1"/>
              <a:t>orqa</a:t>
            </a:r>
            <a:r>
              <a:rPr lang="en-US" dirty="0"/>
              <a:t> </a:t>
            </a:r>
            <a:r>
              <a:rPr lang="en-US" dirty="0" err="1"/>
              <a:t>g’ildiraklari</a:t>
            </a:r>
            <a:r>
              <a:rPr lang="en-US" dirty="0"/>
              <a:t> </a:t>
            </a:r>
            <a:r>
              <a:rPr lang="en-US" dirty="0" err="1"/>
              <a:t>zararlanishini</a:t>
            </a:r>
            <a:r>
              <a:rPr lang="en-US" dirty="0"/>
              <a:t> </a:t>
            </a:r>
            <a:r>
              <a:rPr lang="en-US" dirty="0" err="1"/>
              <a:t>oldini</a:t>
            </a:r>
            <a:r>
              <a:rPr lang="en-US" dirty="0"/>
              <a:t> </a:t>
            </a:r>
            <a:r>
              <a:rPr lang="en-US" dirty="0" err="1"/>
              <a:t>oladi</a:t>
            </a:r>
            <a:r>
              <a:rPr lang="en-US" dirty="0"/>
              <a:t> </a:t>
            </a:r>
            <a:r>
              <a:rPr lang="en-US" dirty="0" err="1"/>
              <a:t>yuqori</a:t>
            </a:r>
            <a:r>
              <a:rPr lang="en-US" dirty="0"/>
              <a:t> </a:t>
            </a:r>
            <a:r>
              <a:rPr lang="en-US" dirty="0" err="1"/>
              <a:t>tezlik</a:t>
            </a:r>
            <a:r>
              <a:rPr lang="en-US" dirty="0"/>
              <a:t> </a:t>
            </a:r>
            <a:r>
              <a:rPr lang="en-US" dirty="0" err="1"/>
              <a:t>nisbati</a:t>
            </a:r>
            <a:r>
              <a:rPr lang="en-US" dirty="0"/>
              <a:t> </a:t>
            </a:r>
            <a:r>
              <a:rPr lang="en-US" dirty="0" err="1"/>
              <a:t>me’yorida</a:t>
            </a:r>
            <a:r>
              <a:rPr lang="en-US" dirty="0"/>
              <a:t> </a:t>
            </a:r>
            <a:r>
              <a:rPr lang="en-US" dirty="0" err="1"/>
              <a:t>bo’ladi</a:t>
            </a:r>
            <a:r>
              <a:rPr lang="en-US" dirty="0"/>
              <a:t>.</a:t>
            </a:r>
            <a:endParaRPr lang="ru-RU" dirty="0"/>
          </a:p>
          <a:p>
            <a:r>
              <a:rPr lang="en-US" b="1" dirty="0" err="1"/>
              <a:t>Yordamchi</a:t>
            </a:r>
            <a:r>
              <a:rPr lang="en-US" b="1" dirty="0"/>
              <a:t> </a:t>
            </a:r>
            <a:r>
              <a:rPr lang="en-US" b="1" dirty="0" err="1"/>
              <a:t>boshqarish</a:t>
            </a:r>
            <a:r>
              <a:rPr lang="en-US" b="1" dirty="0"/>
              <a:t> </a:t>
            </a:r>
            <a:r>
              <a:rPr lang="en-US" b="1" dirty="0" err="1"/>
              <a:t>mexanizmi</a:t>
            </a:r>
            <a:endParaRPr lang="ru-RU" b="1" dirty="0"/>
          </a:p>
          <a:p>
            <a:r>
              <a:rPr lang="en-US" dirty="0" err="1"/>
              <a:t>Ushbu</a:t>
            </a:r>
            <a:r>
              <a:rPr lang="en-US" dirty="0"/>
              <a:t> </a:t>
            </a:r>
            <a:r>
              <a:rPr lang="en-US" dirty="0" err="1"/>
              <a:t>boshqaruv</a:t>
            </a:r>
            <a:r>
              <a:rPr lang="en-US" dirty="0"/>
              <a:t> </a:t>
            </a:r>
            <a:r>
              <a:rPr lang="en-US" dirty="0" err="1"/>
              <a:t>asosan</a:t>
            </a:r>
            <a:r>
              <a:rPr lang="en-US" dirty="0"/>
              <a:t> </a:t>
            </a:r>
            <a:r>
              <a:rPr lang="en-US" dirty="0" err="1"/>
              <a:t>axlat</a:t>
            </a:r>
            <a:r>
              <a:rPr lang="en-US" dirty="0"/>
              <a:t> </a:t>
            </a:r>
            <a:r>
              <a:rPr lang="en-US" dirty="0" err="1"/>
              <a:t>toshuvchi</a:t>
            </a:r>
            <a:r>
              <a:rPr lang="en-US" dirty="0"/>
              <a:t> yuk </a:t>
            </a:r>
            <a:r>
              <a:rPr lang="en-US" dirty="0" err="1"/>
              <a:t>avtomobillari</a:t>
            </a:r>
            <a:r>
              <a:rPr lang="en-US" dirty="0"/>
              <a:t> </a:t>
            </a:r>
            <a:r>
              <a:rPr lang="en-US" dirty="0" err="1"/>
              <a:t>yoki</a:t>
            </a:r>
            <a:r>
              <a:rPr lang="en-US" dirty="0"/>
              <a:t> </a:t>
            </a:r>
            <a:r>
              <a:rPr lang="en-US" dirty="0" err="1"/>
              <a:t>ichki</a:t>
            </a:r>
            <a:r>
              <a:rPr lang="en-US" dirty="0"/>
              <a:t> </a:t>
            </a:r>
            <a:r>
              <a:rPr lang="en-US" dirty="0" err="1"/>
              <a:t>yonuv</a:t>
            </a:r>
            <a:r>
              <a:rPr lang="en-US" dirty="0"/>
              <a:t> </a:t>
            </a:r>
            <a:r>
              <a:rPr lang="en-US" dirty="0" err="1"/>
              <a:t>dvigatellari</a:t>
            </a:r>
            <a:r>
              <a:rPr lang="en-US" dirty="0"/>
              <a:t> </a:t>
            </a:r>
            <a:r>
              <a:rPr lang="en-US" dirty="0" err="1"/>
              <a:t>suv</a:t>
            </a:r>
            <a:r>
              <a:rPr lang="en-US" dirty="0"/>
              <a:t> </a:t>
            </a:r>
            <a:r>
              <a:rPr lang="en-US" dirty="0" err="1"/>
              <a:t>nasosi</a:t>
            </a:r>
            <a:r>
              <a:rPr lang="en-US" dirty="0"/>
              <a:t> </a:t>
            </a:r>
            <a:r>
              <a:rPr lang="en-US" dirty="0" err="1"/>
              <a:t>avtomobil</a:t>
            </a:r>
            <a:r>
              <a:rPr lang="en-US" dirty="0"/>
              <a:t> </a:t>
            </a:r>
            <a:r>
              <a:rPr lang="en-US" dirty="0" err="1"/>
              <a:t>uchun</a:t>
            </a:r>
            <a:r>
              <a:rPr lang="en-US" dirty="0"/>
              <a:t> </a:t>
            </a:r>
            <a:r>
              <a:rPr lang="en-US" dirty="0" err="1"/>
              <a:t>amaliy</a:t>
            </a:r>
            <a:r>
              <a:rPr lang="en-US" dirty="0"/>
              <a:t> </a:t>
            </a:r>
            <a:r>
              <a:rPr lang="en-US" dirty="0" err="1"/>
              <a:t>va</a:t>
            </a:r>
            <a:r>
              <a:rPr lang="en-US" dirty="0"/>
              <a:t> </a:t>
            </a:r>
            <a:r>
              <a:rPr lang="en-US" dirty="0" err="1"/>
              <a:t>ayniqsa</a:t>
            </a:r>
            <a:r>
              <a:rPr lang="en-US" dirty="0"/>
              <a:t>, </a:t>
            </a:r>
            <a:r>
              <a:rPr lang="en-US" dirty="0" err="1"/>
              <a:t>tez-tez</a:t>
            </a:r>
            <a:r>
              <a:rPr lang="en-US" dirty="0"/>
              <a:t> </a:t>
            </a:r>
            <a:r>
              <a:rPr lang="en-US" dirty="0" err="1"/>
              <a:t>ishqalanuchi</a:t>
            </a:r>
            <a:r>
              <a:rPr lang="en-US" dirty="0"/>
              <a:t> </a:t>
            </a:r>
            <a:r>
              <a:rPr lang="en-US" dirty="0" err="1"/>
              <a:t>qurilma</a:t>
            </a:r>
            <a:r>
              <a:rPr lang="en-US" dirty="0"/>
              <a:t> </a:t>
            </a:r>
            <a:r>
              <a:rPr lang="en-US" dirty="0" err="1"/>
              <a:t>sifatida</a:t>
            </a:r>
            <a:r>
              <a:rPr lang="en-US" dirty="0"/>
              <a:t> </a:t>
            </a:r>
            <a:r>
              <a:rPr lang="en-US" dirty="0" err="1"/>
              <a:t>maxsusavtomobilni</a:t>
            </a:r>
            <a:r>
              <a:rPr lang="en-US" dirty="0"/>
              <a:t> </a:t>
            </a:r>
            <a:r>
              <a:rPr lang="en-US" dirty="0" err="1"/>
              <a:t>operatsion</a:t>
            </a:r>
            <a:r>
              <a:rPr lang="en-US" dirty="0"/>
              <a:t> </a:t>
            </a:r>
            <a:r>
              <a:rPr lang="en-US" dirty="0" err="1"/>
              <a:t>boshqaruv</a:t>
            </a:r>
            <a:r>
              <a:rPr lang="en-US" dirty="0"/>
              <a:t> </a:t>
            </a:r>
            <a:r>
              <a:rPr lang="en-US" dirty="0" err="1"/>
              <a:t>sifatida</a:t>
            </a:r>
            <a:r>
              <a:rPr lang="en-US" dirty="0"/>
              <a:t> </a:t>
            </a:r>
            <a:r>
              <a:rPr lang="en-US" dirty="0" err="1"/>
              <a:t>foydalaniladi</a:t>
            </a:r>
            <a:r>
              <a:rPr lang="en-US" dirty="0"/>
              <a:t>. </a:t>
            </a:r>
            <a:r>
              <a:rPr lang="en-US" dirty="0" err="1"/>
              <a:t>Qurilma</a:t>
            </a:r>
            <a:r>
              <a:rPr lang="en-US" dirty="0"/>
              <a:t>, </a:t>
            </a:r>
            <a:r>
              <a:rPr lang="en-US" dirty="0" err="1"/>
              <a:t>odatda</a:t>
            </a:r>
            <a:r>
              <a:rPr lang="en-US" dirty="0"/>
              <a:t>, </a:t>
            </a:r>
            <a:r>
              <a:rPr lang="en-US" dirty="0" err="1"/>
              <a:t>uzatish</a:t>
            </a:r>
            <a:r>
              <a:rPr lang="en-US" dirty="0"/>
              <a:t> </a:t>
            </a:r>
            <a:r>
              <a:rPr lang="en-US" dirty="0" err="1"/>
              <a:t>tomonida</a:t>
            </a:r>
            <a:r>
              <a:rPr lang="en-US" dirty="0"/>
              <a:t> </a:t>
            </a:r>
            <a:r>
              <a:rPr lang="en-US" dirty="0" err="1"/>
              <a:t>o’rnatilgan</a:t>
            </a:r>
            <a:r>
              <a:rPr lang="en-US" dirty="0"/>
              <a:t> </a:t>
            </a:r>
            <a:r>
              <a:rPr lang="en-US" dirty="0" err="1"/>
              <a:t>va</a:t>
            </a:r>
            <a:r>
              <a:rPr lang="en-US" dirty="0"/>
              <a:t> u </a:t>
            </a:r>
            <a:r>
              <a:rPr lang="en-US" dirty="0" err="1"/>
              <a:t>harakatlantiruvchi</a:t>
            </a:r>
            <a:r>
              <a:rPr lang="en-US" dirty="0"/>
              <a:t> </a:t>
            </a:r>
            <a:r>
              <a:rPr lang="en-US" dirty="0" err="1"/>
              <a:t>qurilmaning</a:t>
            </a:r>
            <a:r>
              <a:rPr lang="en-US" dirty="0"/>
              <a:t> </a:t>
            </a:r>
            <a:r>
              <a:rPr lang="en-US" dirty="0" err="1"/>
              <a:t>qarama-qarshi</a:t>
            </a:r>
            <a:r>
              <a:rPr lang="en-US" dirty="0"/>
              <a:t> </a:t>
            </a:r>
            <a:r>
              <a:rPr lang="en-US" dirty="0" err="1"/>
              <a:t>yo’nalishi</a:t>
            </a:r>
            <a:r>
              <a:rPr lang="en-US" dirty="0"/>
              <a:t> </a:t>
            </a:r>
            <a:r>
              <a:rPr lang="en-US" dirty="0" err="1"/>
              <a:t>yordamida</a:t>
            </a:r>
            <a:r>
              <a:rPr lang="en-US" dirty="0"/>
              <a:t> </a:t>
            </a:r>
            <a:r>
              <a:rPr lang="en-US" dirty="0" err="1"/>
              <a:t>harakatga</a:t>
            </a:r>
            <a:r>
              <a:rPr lang="en-US" dirty="0"/>
              <a:t> </a:t>
            </a:r>
            <a:r>
              <a:rPr lang="en-US" dirty="0" err="1"/>
              <a:t>keladi</a:t>
            </a:r>
            <a:r>
              <a:rPr lang="en-US" dirty="0"/>
              <a:t>.</a:t>
            </a:r>
            <a:endParaRPr lang="ru-RU" dirty="0"/>
          </a:p>
          <a:p>
            <a:r>
              <a:rPr lang="en-US" b="1" dirty="0" err="1"/>
              <a:t>Overharakat</a:t>
            </a:r>
            <a:r>
              <a:rPr lang="en-US" b="1" dirty="0"/>
              <a:t> </a:t>
            </a:r>
            <a:r>
              <a:rPr lang="en-US" b="1" dirty="0" err="1"/>
              <a:t>boshqaruvi</a:t>
            </a:r>
            <a:endParaRPr lang="ru-RU" b="1" dirty="0"/>
          </a:p>
          <a:p>
            <a:r>
              <a:rPr lang="en-US" dirty="0" err="1"/>
              <a:t>Transmissiyada</a:t>
            </a:r>
            <a:r>
              <a:rPr lang="en-US" dirty="0"/>
              <a:t> </a:t>
            </a:r>
            <a:r>
              <a:rPr lang="en-US" dirty="0" err="1"/>
              <a:t>yuqori</a:t>
            </a:r>
            <a:r>
              <a:rPr lang="en-US" dirty="0"/>
              <a:t> </a:t>
            </a:r>
            <a:r>
              <a:rPr lang="en-US" dirty="0" err="1"/>
              <a:t>tezlik</a:t>
            </a:r>
            <a:r>
              <a:rPr lang="en-US" dirty="0"/>
              <a:t> </a:t>
            </a:r>
            <a:r>
              <a:rPr lang="en-US" dirty="0" err="1"/>
              <a:t>mavjud</a:t>
            </a:r>
            <a:r>
              <a:rPr lang="en-US" dirty="0"/>
              <a:t> </a:t>
            </a:r>
            <a:r>
              <a:rPr lang="en-US" dirty="0" err="1"/>
              <a:t>bo’lib</a:t>
            </a:r>
            <a:r>
              <a:rPr lang="en-US" dirty="0"/>
              <a:t> 1:1 </a:t>
            </a:r>
            <a:r>
              <a:rPr lang="en-US" dirty="0" err="1"/>
              <a:t>uzatish</a:t>
            </a:r>
            <a:r>
              <a:rPr lang="en-US" dirty="0"/>
              <a:t> miqdori1 </a:t>
            </a:r>
            <a:r>
              <a:rPr lang="en-US" dirty="0" err="1"/>
              <a:t>uzatish</a:t>
            </a:r>
            <a:r>
              <a:rPr lang="en-US" dirty="0"/>
              <a:t> </a:t>
            </a:r>
            <a:r>
              <a:rPr lang="en-US" dirty="0" err="1"/>
              <a:t>nisbatiga</a:t>
            </a:r>
            <a:r>
              <a:rPr lang="en-US" dirty="0"/>
              <a:t> </a:t>
            </a:r>
            <a:r>
              <a:rPr lang="en-US" dirty="0" err="1"/>
              <a:t>bog’liqbo’lib</a:t>
            </a:r>
            <a:r>
              <a:rPr lang="en-US" dirty="0"/>
              <a:t> </a:t>
            </a:r>
            <a:r>
              <a:rPr lang="en-US" dirty="0" err="1"/>
              <a:t>uzatish</a:t>
            </a:r>
            <a:r>
              <a:rPr lang="en-US" dirty="0"/>
              <a:t> </a:t>
            </a:r>
            <a:r>
              <a:rPr lang="en-US" dirty="0" err="1"/>
              <a:t>yuqori</a:t>
            </a:r>
            <a:r>
              <a:rPr lang="en-US" dirty="0"/>
              <a:t> </a:t>
            </a:r>
            <a:r>
              <a:rPr lang="en-US" dirty="0" err="1"/>
              <a:t>bo’lsa</a:t>
            </a:r>
            <a:r>
              <a:rPr lang="en-US" dirty="0"/>
              <a:t> </a:t>
            </a:r>
            <a:r>
              <a:rPr lang="en-US" dirty="0" err="1"/>
              <a:t>tezlik</a:t>
            </a:r>
            <a:r>
              <a:rPr lang="en-US" dirty="0"/>
              <a:t> ham </a:t>
            </a:r>
            <a:r>
              <a:rPr lang="en-US" dirty="0" err="1"/>
              <a:t>yuqori</a:t>
            </a:r>
            <a:r>
              <a:rPr lang="en-US" dirty="0"/>
              <a:t> </a:t>
            </a:r>
            <a:r>
              <a:rPr lang="en-US" dirty="0" err="1"/>
              <a:t>bo’ladi</a:t>
            </a:r>
            <a:r>
              <a:rPr lang="en-US" dirty="0"/>
              <a:t>. </a:t>
            </a:r>
            <a:r>
              <a:rPr lang="en-US" dirty="0" err="1"/>
              <a:t>Qurilma</a:t>
            </a:r>
            <a:r>
              <a:rPr lang="en-US" dirty="0"/>
              <a:t> </a:t>
            </a:r>
            <a:r>
              <a:rPr lang="en-US" dirty="0" err="1"/>
              <a:t>harakat</a:t>
            </a:r>
            <a:r>
              <a:rPr lang="en-US" dirty="0"/>
              <a:t> </a:t>
            </a:r>
            <a:r>
              <a:rPr lang="en-US" dirty="0" err="1"/>
              <a:t>boshqaruvi</a:t>
            </a:r>
            <a:r>
              <a:rPr lang="en-US" dirty="0"/>
              <a:t> </a:t>
            </a:r>
            <a:r>
              <a:rPr lang="en-US" dirty="0" err="1"/>
              <a:t>orqali</a:t>
            </a:r>
            <a:r>
              <a:rPr lang="en-US" dirty="0"/>
              <a:t>, </a:t>
            </a:r>
            <a:r>
              <a:rPr lang="en-US" dirty="0" err="1"/>
              <a:t>harakat</a:t>
            </a:r>
            <a:r>
              <a:rPr lang="en-US" dirty="0"/>
              <a:t> </a:t>
            </a:r>
            <a:r>
              <a:rPr lang="en-US" dirty="0" err="1"/>
              <a:t>tezligini</a:t>
            </a:r>
            <a:r>
              <a:rPr lang="en-US" dirty="0"/>
              <a:t> </a:t>
            </a:r>
            <a:r>
              <a:rPr lang="en-US" dirty="0" err="1"/>
              <a:t>kamaytirish</a:t>
            </a:r>
            <a:r>
              <a:rPr lang="en-US" dirty="0"/>
              <a:t> </a:t>
            </a:r>
            <a:r>
              <a:rPr lang="en-US" dirty="0" err="1"/>
              <a:t>nisbatini</a:t>
            </a:r>
            <a:r>
              <a:rPr lang="en-US" dirty="0"/>
              <a:t> </a:t>
            </a:r>
            <a:r>
              <a:rPr lang="en-US" dirty="0" err="1"/>
              <a:t>oshirish</a:t>
            </a:r>
            <a:r>
              <a:rPr lang="en-US" dirty="0"/>
              <a:t> </a:t>
            </a:r>
            <a:r>
              <a:rPr lang="en-US" dirty="0" err="1"/>
              <a:t>deyiladi</a:t>
            </a:r>
            <a:r>
              <a:rPr lang="en-US" dirty="0"/>
              <a:t>. Bu </a:t>
            </a:r>
            <a:r>
              <a:rPr lang="en-US" dirty="0" err="1"/>
              <a:t>odatda</a:t>
            </a:r>
            <a:r>
              <a:rPr lang="en-US" dirty="0"/>
              <a:t> </a:t>
            </a:r>
            <a:r>
              <a:rPr lang="en-US" dirty="0" err="1"/>
              <a:t>tekis</a:t>
            </a:r>
            <a:r>
              <a:rPr lang="en-US" dirty="0"/>
              <a:t> </a:t>
            </a:r>
            <a:r>
              <a:rPr lang="en-US" dirty="0" err="1"/>
              <a:t>yo’lda</a:t>
            </a:r>
            <a:r>
              <a:rPr lang="en-US" dirty="0"/>
              <a:t> </a:t>
            </a:r>
            <a:r>
              <a:rPr lang="en-US" dirty="0" err="1"/>
              <a:t>harakatlanish</a:t>
            </a:r>
            <a:r>
              <a:rPr lang="en-US" dirty="0"/>
              <a:t> </a:t>
            </a:r>
            <a:r>
              <a:rPr lang="en-US" dirty="0" err="1"/>
              <a:t>vaqtida</a:t>
            </a:r>
            <a:r>
              <a:rPr lang="en-US" dirty="0"/>
              <a:t> </a:t>
            </a:r>
            <a:r>
              <a:rPr lang="en-US" dirty="0" err="1"/>
              <a:t>qo’lanildi</a:t>
            </a:r>
            <a:r>
              <a:rPr lang="en-US" dirty="0"/>
              <a:t>. Buda </a:t>
            </a:r>
            <a:r>
              <a:rPr lang="en-US" dirty="0" err="1"/>
              <a:t>to’g’ri</a:t>
            </a:r>
            <a:r>
              <a:rPr lang="en-US" dirty="0"/>
              <a:t> </a:t>
            </a:r>
            <a:r>
              <a:rPr lang="en-US" dirty="0" err="1"/>
              <a:t>harakatlanishga</a:t>
            </a:r>
            <a:r>
              <a:rPr lang="en-US" dirty="0"/>
              <a:t> </a:t>
            </a:r>
            <a:r>
              <a:rPr lang="en-US" dirty="0" err="1"/>
              <a:t>nisbatan</a:t>
            </a:r>
            <a:r>
              <a:rPr lang="en-US" dirty="0"/>
              <a:t> </a:t>
            </a:r>
            <a:r>
              <a:rPr lang="en-US" dirty="0" err="1"/>
              <a:t>tezroq</a:t>
            </a:r>
            <a:r>
              <a:rPr lang="en-US" dirty="0"/>
              <a:t> </a:t>
            </a:r>
            <a:r>
              <a:rPr lang="en-US" dirty="0" err="1"/>
              <a:t>harakatlanish</a:t>
            </a:r>
            <a:r>
              <a:rPr lang="en-US" dirty="0"/>
              <a:t> </a:t>
            </a:r>
            <a:r>
              <a:rPr lang="en-US" dirty="0" err="1"/>
              <a:t>mumkin</a:t>
            </a:r>
            <a:r>
              <a:rPr lang="en-US" dirty="0"/>
              <a:t>. </a:t>
            </a:r>
            <a:r>
              <a:rPr lang="en-US" dirty="0" err="1"/>
              <a:t>Odatda</a:t>
            </a:r>
            <a:r>
              <a:rPr lang="en-US" dirty="0"/>
              <a:t>, </a:t>
            </a:r>
            <a:r>
              <a:rPr lang="en-US" dirty="0" err="1"/>
              <a:t>qaytarilish</a:t>
            </a:r>
            <a:r>
              <a:rPr lang="en-US" dirty="0"/>
              <a:t> </a:t>
            </a:r>
            <a:r>
              <a:rPr lang="en-US" dirty="0" err="1"/>
              <a:t>nisbati</a:t>
            </a:r>
            <a:r>
              <a:rPr lang="en-US" dirty="0"/>
              <a:t> 0.7~0,85 </a:t>
            </a:r>
            <a:r>
              <a:rPr lang="en-US" dirty="0" err="1"/>
              <a:t>olinadi</a:t>
            </a:r>
            <a:r>
              <a:rPr lang="en-US" dirty="0"/>
              <a:t> </a:t>
            </a:r>
            <a:r>
              <a:rPr lang="en-US" dirty="0" err="1"/>
              <a:t>va</a:t>
            </a:r>
            <a:r>
              <a:rPr lang="en-US" dirty="0"/>
              <a:t> </a:t>
            </a:r>
            <a:r>
              <a:rPr lang="en-US" dirty="0" err="1"/>
              <a:t>xususiyatlari</a:t>
            </a:r>
            <a:r>
              <a:rPr lang="en-US" dirty="0"/>
              <a:t> </a:t>
            </a:r>
            <a:r>
              <a:rPr lang="en-US" dirty="0" err="1"/>
              <a:t>quyidagilar:Bu</a:t>
            </a:r>
            <a:r>
              <a:rPr lang="en-US" dirty="0"/>
              <a:t> </a:t>
            </a:r>
            <a:r>
              <a:rPr lang="en-US" dirty="0" err="1"/>
              <a:t>dvigatel</a:t>
            </a:r>
            <a:r>
              <a:rPr lang="en-US" dirty="0"/>
              <a:t> </a:t>
            </a:r>
            <a:r>
              <a:rPr lang="en-US" dirty="0" err="1"/>
              <a:t>aylanish</a:t>
            </a:r>
            <a:r>
              <a:rPr lang="en-US" dirty="0"/>
              <a:t> </a:t>
            </a:r>
            <a:r>
              <a:rPr lang="en-US" dirty="0" err="1"/>
              <a:t>tezligi</a:t>
            </a:r>
            <a:r>
              <a:rPr lang="en-US" dirty="0"/>
              <a:t> 30% </a:t>
            </a:r>
            <a:r>
              <a:rPr lang="en-US" dirty="0" err="1"/>
              <a:t>ga</a:t>
            </a:r>
            <a:r>
              <a:rPr lang="en-US" dirty="0"/>
              <a:t> </a:t>
            </a:r>
            <a:r>
              <a:rPr lang="en-US" dirty="0" err="1"/>
              <a:t>tushiradida</a:t>
            </a:r>
            <a:r>
              <a:rPr lang="en-US" dirty="0"/>
              <a:t>. </a:t>
            </a:r>
            <a:r>
              <a:rPr lang="en-US" dirty="0" err="1"/>
              <a:t>Boshqa</a:t>
            </a:r>
            <a:r>
              <a:rPr lang="en-US" dirty="0"/>
              <a:t> </a:t>
            </a:r>
            <a:r>
              <a:rPr lang="en-US" dirty="0" err="1"/>
              <a:t>so’z</a:t>
            </a:r>
            <a:r>
              <a:rPr lang="en-US" dirty="0"/>
              <a:t> </a:t>
            </a:r>
            <a:r>
              <a:rPr lang="en-US" dirty="0" err="1"/>
              <a:t>bilan</a:t>
            </a:r>
            <a:r>
              <a:rPr lang="en-US" dirty="0"/>
              <a:t> </a:t>
            </a:r>
            <a:r>
              <a:rPr lang="en-US" dirty="0" err="1"/>
              <a:t>aytganda</a:t>
            </a:r>
            <a:r>
              <a:rPr lang="en-US" dirty="0"/>
              <a:t>, </a:t>
            </a:r>
            <a:r>
              <a:rPr lang="en-US" dirty="0" err="1"/>
              <a:t>avtomobil</a:t>
            </a:r>
            <a:r>
              <a:rPr lang="en-US" dirty="0"/>
              <a:t> </a:t>
            </a:r>
            <a:r>
              <a:rPr lang="en-US" dirty="0" err="1"/>
              <a:t>qurilmasi</a:t>
            </a:r>
            <a:r>
              <a:rPr lang="en-US" dirty="0"/>
              <a:t> </a:t>
            </a:r>
            <a:r>
              <a:rPr lang="en-US" dirty="0" err="1"/>
              <a:t>tezligi</a:t>
            </a:r>
            <a:r>
              <a:rPr lang="en-US" dirty="0"/>
              <a:t> </a:t>
            </a:r>
            <a:r>
              <a:rPr lang="en-US" dirty="0" err="1"/>
              <a:t>bir</a:t>
            </a:r>
            <a:r>
              <a:rPr lang="en-US" dirty="0"/>
              <a:t> </a:t>
            </a:r>
            <a:r>
              <a:rPr lang="en-US" dirty="0" err="1"/>
              <a:t>xil</a:t>
            </a:r>
            <a:r>
              <a:rPr lang="en-US" dirty="0"/>
              <a:t> </a:t>
            </a:r>
            <a:r>
              <a:rPr lang="en-US" dirty="0" err="1"/>
              <a:t>bo’lsa</a:t>
            </a:r>
            <a:r>
              <a:rPr lang="en-US" dirty="0"/>
              <a:t>, </a:t>
            </a:r>
            <a:r>
              <a:rPr lang="en-US" dirty="0" err="1"/>
              <a:t>ortib</a:t>
            </a:r>
            <a:r>
              <a:rPr lang="en-US" dirty="0"/>
              <a:t> </a:t>
            </a:r>
            <a:r>
              <a:rPr lang="en-US" dirty="0" err="1"/>
              <a:t>borayotgan</a:t>
            </a:r>
            <a:r>
              <a:rPr lang="en-US" dirty="0"/>
              <a:t> </a:t>
            </a:r>
            <a:r>
              <a:rPr lang="en-US" dirty="0" err="1"/>
              <a:t>boshqaruvi</a:t>
            </a:r>
            <a:r>
              <a:rPr lang="en-US" dirty="0"/>
              <a:t> 30% </a:t>
            </a:r>
            <a:r>
              <a:rPr lang="en-US" dirty="0" err="1"/>
              <a:t>tezroq</a:t>
            </a:r>
            <a:r>
              <a:rPr lang="en-US" dirty="0"/>
              <a:t> </a:t>
            </a:r>
            <a:r>
              <a:rPr lang="en-US" dirty="0" err="1"/>
              <a:t>harakat</a:t>
            </a:r>
            <a:r>
              <a:rPr lang="en-US" dirty="0"/>
              <a:t> </a:t>
            </a:r>
            <a:r>
              <a:rPr lang="en-US" dirty="0" err="1"/>
              <a:t>olishi</a:t>
            </a:r>
            <a:r>
              <a:rPr lang="en-US" dirty="0"/>
              <a:t> </a:t>
            </a:r>
            <a:r>
              <a:rPr lang="en-US" dirty="0" err="1"/>
              <a:t>bilan</a:t>
            </a:r>
            <a:r>
              <a:rPr lang="en-US" dirty="0"/>
              <a:t> </a:t>
            </a:r>
            <a:r>
              <a:rPr lang="en-US" dirty="0" err="1"/>
              <a:t>yoqilg’i</a:t>
            </a:r>
            <a:r>
              <a:rPr lang="en-US" dirty="0"/>
              <a:t> </a:t>
            </a:r>
            <a:r>
              <a:rPr lang="en-US" dirty="0" err="1"/>
              <a:t>va</a:t>
            </a:r>
            <a:r>
              <a:rPr lang="en-US" dirty="0"/>
              <a:t> </a:t>
            </a:r>
            <a:r>
              <a:rPr lang="en-US" dirty="0" err="1"/>
              <a:t>gidravliksarifini</a:t>
            </a:r>
            <a:r>
              <a:rPr lang="en-US" dirty="0"/>
              <a:t> </a:t>
            </a:r>
            <a:r>
              <a:rPr lang="en-US" dirty="0" err="1"/>
              <a:t>kamaytiradi</a:t>
            </a:r>
            <a:r>
              <a:rPr lang="en-US" dirty="0"/>
              <a:t>. </a:t>
            </a:r>
            <a:r>
              <a:rPr lang="en-US" dirty="0" err="1"/>
              <a:t>Qurilmani</a:t>
            </a:r>
            <a:r>
              <a:rPr lang="en-US" dirty="0"/>
              <a:t> </a:t>
            </a:r>
            <a:r>
              <a:rPr lang="en-US" dirty="0" err="1"/>
              <a:t>ishlash</a:t>
            </a:r>
            <a:r>
              <a:rPr lang="en-US" dirty="0"/>
              <a:t> </a:t>
            </a:r>
            <a:r>
              <a:rPr lang="en-US" dirty="0" err="1"/>
              <a:t>qulayligi</a:t>
            </a:r>
            <a:r>
              <a:rPr lang="en-US" dirty="0"/>
              <a:t> </a:t>
            </a:r>
            <a:r>
              <a:rPr lang="en-US" dirty="0" err="1"/>
              <a:t>oshadi</a:t>
            </a:r>
            <a:r>
              <a:rPr lang="en-US" dirty="0"/>
              <a:t> </a:t>
            </a:r>
            <a:r>
              <a:rPr lang="en-US" dirty="0" err="1"/>
              <a:t>va</a:t>
            </a:r>
            <a:r>
              <a:rPr lang="en-US" dirty="0"/>
              <a:t> </a:t>
            </a:r>
            <a:r>
              <a:rPr lang="en-US" dirty="0" err="1"/>
              <a:t>harakatlanish</a:t>
            </a:r>
            <a:r>
              <a:rPr lang="en-US" dirty="0"/>
              <a:t> </a:t>
            </a:r>
            <a:r>
              <a:rPr lang="en-US" dirty="0" err="1"/>
              <a:t>qulay</a:t>
            </a:r>
            <a:r>
              <a:rPr lang="en-US" dirty="0"/>
              <a:t> </a:t>
            </a:r>
            <a:r>
              <a:rPr lang="en-US" dirty="0" err="1"/>
              <a:t>bo’ladi</a:t>
            </a:r>
            <a:r>
              <a:rPr lang="en-US" dirty="0"/>
              <a:t>.</a:t>
            </a:r>
            <a:endParaRPr lang="ru-RU" dirty="0"/>
          </a:p>
        </p:txBody>
      </p:sp>
    </p:spTree>
    <p:extLst>
      <p:ext uri="{BB962C8B-B14F-4D97-AF65-F5344CB8AC3E}">
        <p14:creationId xmlns:p14="http://schemas.microsoft.com/office/powerpoint/2010/main" val="9117953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TotalTime>
  <Words>593</Words>
  <Application>Microsoft Office PowerPoint</Application>
  <PresentationFormat>Экран (4:3)</PresentationFormat>
  <Paragraphs>63</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Волна</vt:lpstr>
      <vt:lpstr>Mavzu: Qo‘l uzatmalar qutisini ta’mirlash</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 Qo‘l uzatmalar qutisini ta’mirlash</dc:title>
  <dc:creator>Bayramali</dc:creator>
  <cp:lastModifiedBy>Bayramali</cp:lastModifiedBy>
  <cp:revision>3</cp:revision>
  <dcterms:created xsi:type="dcterms:W3CDTF">2023-07-04T03:27:17Z</dcterms:created>
  <dcterms:modified xsi:type="dcterms:W3CDTF">2023-07-04T03:38:36Z</dcterms:modified>
</cp:coreProperties>
</file>