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Qo'l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boshqariluvchi</a:t>
            </a:r>
            <a:r>
              <a:rPr lang="en-US" dirty="0"/>
              <a:t> </a:t>
            </a:r>
            <a:r>
              <a:rPr lang="en-US" dirty="0" err="1"/>
              <a:t>apparatlar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2484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Paketli</a:t>
            </a:r>
            <a:r>
              <a:rPr lang="en-US" b="1" dirty="0"/>
              <a:t> </a:t>
            </a:r>
            <a:r>
              <a:rPr lang="en-US" b="1" dirty="0" err="1"/>
              <a:t>o’chirgichlar</a:t>
            </a:r>
            <a:endParaRPr lang="ru-RU" dirty="0"/>
          </a:p>
          <a:p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deganda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ko’rsatuvchilarning</a:t>
            </a:r>
            <a:r>
              <a:rPr lang="en-US" dirty="0"/>
              <a:t> </a:t>
            </a:r>
            <a:r>
              <a:rPr lang="en-US" dirty="0" err="1"/>
              <a:t>o’zlari</a:t>
            </a:r>
            <a:r>
              <a:rPr lang="en-US" dirty="0"/>
              <a:t> </a:t>
            </a:r>
            <a:r>
              <a:rPr lang="en-US" dirty="0" err="1"/>
              <a:t>apparatlarni</a:t>
            </a:r>
            <a:r>
              <a:rPr lang="en-US" dirty="0"/>
              <a:t> </a:t>
            </a:r>
            <a:r>
              <a:rPr lang="en-US" dirty="0" err="1"/>
              <a:t>ulashi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uzishi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apparatlarga</a:t>
            </a:r>
            <a:r>
              <a:rPr lang="en-US" dirty="0"/>
              <a:t>: </a:t>
            </a:r>
            <a:r>
              <a:rPr lang="en-US" dirty="0" err="1"/>
              <a:t>rubilniklar</a:t>
            </a:r>
            <a:r>
              <a:rPr lang="en-US" dirty="0"/>
              <a:t>, </a:t>
            </a:r>
            <a:r>
              <a:rPr lang="en-US" dirty="0" err="1"/>
              <a:t>paketli</a:t>
            </a:r>
            <a:r>
              <a:rPr lang="en-US" dirty="0"/>
              <a:t> </a:t>
            </a:r>
            <a:r>
              <a:rPr lang="en-US" dirty="0" err="1"/>
              <a:t>uzgichlar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ulagichlar</a:t>
            </a:r>
            <a:r>
              <a:rPr lang="en-US" dirty="0"/>
              <a:t>, </a:t>
            </a:r>
            <a:r>
              <a:rPr lang="en-US" dirty="0" err="1"/>
              <a:t>kontrollerlar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komandoapparatlar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 err="1"/>
              <a:t>Paketli</a:t>
            </a:r>
            <a:r>
              <a:rPr lang="en-US" b="1" dirty="0"/>
              <a:t> </a:t>
            </a:r>
            <a:r>
              <a:rPr lang="en-US" b="1" dirty="0" err="1"/>
              <a:t>o’chirgichlar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ajratib</a:t>
            </a:r>
            <a:r>
              <a:rPr lang="en-US" b="1" dirty="0"/>
              <a:t> </a:t>
            </a:r>
            <a:r>
              <a:rPr lang="en-US" b="1" dirty="0" err="1"/>
              <a:t>ulagichlar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signalizatsiya</a:t>
            </a:r>
            <a:r>
              <a:rPr lang="en-US" dirty="0"/>
              <a:t> </a:t>
            </a:r>
            <a:r>
              <a:rPr lang="en-US" dirty="0" err="1"/>
              <a:t>zanjirlarida</a:t>
            </a:r>
            <a:r>
              <a:rPr lang="en-US" dirty="0"/>
              <a:t>,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reverslash</a:t>
            </a:r>
            <a:r>
              <a:rPr lang="en-US" dirty="0"/>
              <a:t>, </a:t>
            </a:r>
            <a:r>
              <a:rPr lang="en-US" dirty="0" err="1"/>
              <a:t>asinxron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motor </a:t>
            </a:r>
            <a:r>
              <a:rPr lang="en-US" dirty="0" err="1"/>
              <a:t>chulg‘amlarini</a:t>
            </a:r>
            <a:r>
              <a:rPr lang="en-US" dirty="0"/>
              <a:t> «</a:t>
            </a:r>
            <a:r>
              <a:rPr lang="en-US" dirty="0" err="1"/>
              <a:t>yulduz</a:t>
            </a:r>
            <a:r>
              <a:rPr lang="en-US" dirty="0"/>
              <a:t>»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o’rniga</a:t>
            </a:r>
            <a:r>
              <a:rPr lang="en-US" dirty="0"/>
              <a:t> «</a:t>
            </a:r>
            <a:r>
              <a:rPr lang="en-US" dirty="0" err="1"/>
              <a:t>uchburchak</a:t>
            </a:r>
            <a:r>
              <a:rPr lang="en-US" dirty="0"/>
              <a:t>»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4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effectLst/>
              </a:rPr>
              <a:t>Paketli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o’chirgichning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tarkibiy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tuzilishi</a:t>
            </a:r>
            <a:r>
              <a:rPr lang="en-US" sz="2400" dirty="0">
                <a:effectLst/>
              </a:rPr>
              <a:t>: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en-US" sz="2400" dirty="0">
                <a:effectLst/>
              </a:rPr>
              <a:t> 1 -</a:t>
            </a:r>
            <a:r>
              <a:rPr lang="en-US" sz="2400" dirty="0" err="1">
                <a:effectLst/>
              </a:rPr>
              <a:t>dastak</a:t>
            </a:r>
            <a:r>
              <a:rPr lang="en-US" sz="2400" dirty="0">
                <a:effectLst/>
              </a:rPr>
              <a:t>, 2 -</a:t>
            </a:r>
            <a:r>
              <a:rPr lang="en-US" sz="2400" dirty="0" err="1">
                <a:effectLst/>
              </a:rPr>
              <a:t>o’q</a:t>
            </a:r>
            <a:r>
              <a:rPr lang="en-US" sz="2400" dirty="0">
                <a:effectLst/>
              </a:rPr>
              <a:t>; 3 - </a:t>
            </a:r>
            <a:r>
              <a:rPr lang="en-US" sz="2400" dirty="0" err="1">
                <a:effectLst/>
              </a:rPr>
              <a:t>paketlar</a:t>
            </a:r>
            <a:r>
              <a:rPr lang="en-US" sz="2400" dirty="0">
                <a:effectLst/>
              </a:rPr>
              <a:t>; 4, 5 - </a:t>
            </a:r>
            <a:r>
              <a:rPr lang="en-US" sz="2400" dirty="0" err="1">
                <a:effectLst/>
              </a:rPr>
              <a:t>qo’zg‘almas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qo’zg‘aluvchan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kontaktlar</a:t>
            </a:r>
            <a:r>
              <a:rPr lang="en-US" sz="2400" dirty="0">
                <a:effectLst/>
              </a:rPr>
              <a:t>; 6 -</a:t>
            </a:r>
            <a:r>
              <a:rPr lang="en-US" sz="2400" dirty="0" err="1">
                <a:effectLst/>
              </a:rPr>
              <a:t>chiqish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uchlari</a:t>
            </a:r>
            <a:r>
              <a:rPr lang="en-US" sz="2400" dirty="0">
                <a:effectLst/>
              </a:rPr>
              <a:t>.</a:t>
            </a:r>
            <a:endParaRPr lang="ru-RU" sz="2400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52727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66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Rubilniklar</a:t>
            </a:r>
            <a:endParaRPr lang="ru-RU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349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609329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Б</a:t>
            </a:r>
            <a:r>
              <a:rPr lang="ru-RU" b="1" dirty="0"/>
              <a:t>ПВ</a:t>
            </a:r>
            <a:r>
              <a:rPr lang="en-US" b="1" dirty="0"/>
              <a:t>-34 </a:t>
            </a:r>
            <a:r>
              <a:rPr lang="en-US" b="1" dirty="0" err="1"/>
              <a:t>rusumidagi</a:t>
            </a:r>
            <a:r>
              <a:rPr lang="en-US" b="1" dirty="0"/>
              <a:t> </a:t>
            </a:r>
            <a:r>
              <a:rPr lang="en-US" b="1" dirty="0" err="1"/>
              <a:t>saqlagich-o’chirgich</a:t>
            </a:r>
            <a:r>
              <a:rPr lang="en-US" b="1" dirty="0"/>
              <a:t> </a:t>
            </a:r>
            <a:r>
              <a:rPr lang="en-US" b="1" dirty="0" err="1"/>
              <a:t>blokining</a:t>
            </a:r>
            <a:r>
              <a:rPr lang="en-US" b="1" dirty="0"/>
              <a:t> </a:t>
            </a:r>
            <a:r>
              <a:rPr lang="en-US" b="1" dirty="0" err="1"/>
              <a:t>tarkibiy</a:t>
            </a:r>
            <a:r>
              <a:rPr lang="en-US" b="1" dirty="0"/>
              <a:t> </a:t>
            </a:r>
            <a:r>
              <a:rPr lang="en-US" b="1" dirty="0" err="1"/>
              <a:t>tuzilishi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1, 4 — </a:t>
            </a:r>
            <a:r>
              <a:rPr lang="en-US" dirty="0" err="1"/>
              <a:t>o’chirgichning</a:t>
            </a:r>
            <a:r>
              <a:rPr lang="en-US" dirty="0"/>
              <a:t> </a:t>
            </a:r>
            <a:r>
              <a:rPr lang="en-US" dirty="0" err="1"/>
              <a:t>ustki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jag‘lari</a:t>
            </a:r>
            <a:r>
              <a:rPr lang="en-US" dirty="0"/>
              <a:t>; 2 — </a:t>
            </a:r>
            <a:r>
              <a:rPr lang="en-US" dirty="0" err="1"/>
              <a:t>dastak</a:t>
            </a:r>
            <a:r>
              <a:rPr lang="en-US" dirty="0"/>
              <a:t>; 3 — </a:t>
            </a:r>
            <a:r>
              <a:rPr lang="en-US" dirty="0" err="1"/>
              <a:t>saqlagich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32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err="1">
                <a:effectLst/>
              </a:rPr>
              <a:t>Nominal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toklari</a:t>
            </a:r>
            <a:r>
              <a:rPr lang="ru-RU" sz="1400" dirty="0">
                <a:effectLst/>
              </a:rPr>
              <a:t> 15—1000 A </a:t>
            </a:r>
            <a:r>
              <a:rPr lang="ru-RU" sz="1400" dirty="0" err="1">
                <a:effectLst/>
              </a:rPr>
              <a:t>bo’lgan</a:t>
            </a:r>
            <a:r>
              <a:rPr lang="ru-RU" sz="1400" dirty="0">
                <a:effectLst/>
              </a:rPr>
              <a:t> ПР </a:t>
            </a:r>
            <a:r>
              <a:rPr lang="ru-RU" sz="1400" dirty="0" err="1">
                <a:effectLst/>
              </a:rPr>
              <a:t>rusumdagi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ajraluvchi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patronli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ichi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bo’sh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patronli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saqlagichlar</a:t>
            </a:r>
            <a:r>
              <a:rPr lang="ru-RU" sz="1400" dirty="0">
                <a:effectLst/>
              </a:rPr>
              <a:t>: a — </a:t>
            </a:r>
            <a:r>
              <a:rPr lang="ru-RU" sz="1400" dirty="0" err="1">
                <a:effectLst/>
              </a:rPr>
              <a:t>umumiy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ko’rinishi</a:t>
            </a:r>
            <a:r>
              <a:rPr lang="ru-RU" sz="1400" dirty="0">
                <a:effectLst/>
              </a:rPr>
              <a:t>; b — </a:t>
            </a:r>
            <a:r>
              <a:rPr lang="ru-RU" sz="1400" dirty="0" err="1">
                <a:effectLst/>
              </a:rPr>
              <a:t>nominal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toki</a:t>
            </a:r>
            <a:r>
              <a:rPr lang="ru-RU" sz="1400" dirty="0">
                <a:effectLst/>
              </a:rPr>
              <a:t> 15 — 60 </a:t>
            </a:r>
            <a:r>
              <a:rPr lang="ru-RU" sz="1400" dirty="0" err="1">
                <a:effectLst/>
              </a:rPr>
              <a:t>va</a:t>
            </a:r>
            <a:r>
              <a:rPr lang="ru-RU" sz="1400" dirty="0">
                <a:effectLst/>
              </a:rPr>
              <a:t> 100 — 1000 A </a:t>
            </a:r>
            <a:r>
              <a:rPr lang="ru-RU" sz="1400" dirty="0" err="1">
                <a:effectLst/>
              </a:rPr>
              <a:t>bo’lgan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saqlagichlarning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patronlari</a:t>
            </a:r>
            <a:r>
              <a:rPr lang="ru-RU" sz="1400" dirty="0">
                <a:effectLst/>
              </a:rPr>
              <a:t>; d — </a:t>
            </a:r>
            <a:r>
              <a:rPr lang="ru-RU" sz="1400" dirty="0" err="1">
                <a:effectLst/>
              </a:rPr>
              <a:t>eruvchi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qotishmalarning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konstruktiv</a:t>
            </a:r>
            <a:r>
              <a:rPr lang="ru-RU" sz="1400" dirty="0">
                <a:effectLst/>
              </a:rPr>
              <a:t> tuzilishi.1 — </a:t>
            </a:r>
            <a:r>
              <a:rPr lang="ru-RU" sz="1400" dirty="0" err="1">
                <a:effectLst/>
              </a:rPr>
              <a:t>dastakli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qisqich</a:t>
            </a:r>
            <a:r>
              <a:rPr lang="ru-RU" sz="1400" dirty="0">
                <a:effectLst/>
              </a:rPr>
              <a:t>; 2 — </a:t>
            </a:r>
            <a:r>
              <a:rPr lang="ru-RU" sz="1400" dirty="0" err="1">
                <a:effectLst/>
              </a:rPr>
              <a:t>ajraluvchi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patron</a:t>
            </a:r>
            <a:r>
              <a:rPr lang="ru-RU" sz="1400" dirty="0">
                <a:effectLst/>
              </a:rPr>
              <a:t>; 3 — </a:t>
            </a:r>
            <a:r>
              <a:rPr lang="ru-RU" sz="1400" dirty="0" err="1">
                <a:effectLst/>
              </a:rPr>
              <a:t>kontaktli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ustun</a:t>
            </a:r>
            <a:r>
              <a:rPr lang="ru-RU" sz="1400" dirty="0">
                <a:effectLst/>
              </a:rPr>
              <a:t>; 4 — </a:t>
            </a:r>
            <a:r>
              <a:rPr lang="ru-RU" sz="1400" dirty="0" err="1">
                <a:effectLst/>
              </a:rPr>
              <a:t>fibro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quvurcha</a:t>
            </a:r>
            <a:r>
              <a:rPr lang="ru-RU" sz="1400" dirty="0">
                <a:effectLst/>
              </a:rPr>
              <a:t>; 5 — </a:t>
            </a:r>
            <a:r>
              <a:rPr lang="ru-RU" sz="1400" dirty="0" err="1">
                <a:effectLst/>
              </a:rPr>
              <a:t>eruvchi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qotishma</a:t>
            </a:r>
            <a:r>
              <a:rPr lang="ru-RU" sz="1400" dirty="0">
                <a:effectLst/>
              </a:rPr>
              <a:t>; 6 — </a:t>
            </a:r>
            <a:r>
              <a:rPr lang="ru-RU" sz="1400" dirty="0" err="1">
                <a:effectLst/>
              </a:rPr>
              <a:t>latunli</a:t>
            </a:r>
            <a:r>
              <a:rPr lang="ru-RU" sz="1400" dirty="0">
                <a:effectLst/>
              </a:rPr>
              <a:t> </a:t>
            </a:r>
            <a:r>
              <a:rPr lang="ru-RU" sz="1400" dirty="0" err="1">
                <a:effectLst/>
              </a:rPr>
              <a:t>vtulka</a:t>
            </a:r>
            <a:r>
              <a:rPr lang="ru-RU" sz="1400" dirty="0">
                <a:effectLst/>
              </a:rPr>
              <a:t>; 7 — </a:t>
            </a:r>
            <a:r>
              <a:rPr lang="ru-RU" sz="1400" dirty="0" err="1">
                <a:effectLst/>
              </a:rPr>
              <a:t>latunli</a:t>
            </a:r>
            <a:r>
              <a:rPr lang="ru-RU" sz="1400" dirty="0">
                <a:effectLst/>
              </a:rPr>
              <a:t> </a:t>
            </a:r>
            <a:r>
              <a:rPr lang="en-US" sz="1400" dirty="0" err="1">
                <a:effectLst/>
              </a:rPr>
              <a:t>qalpoqcha</a:t>
            </a:r>
            <a:r>
              <a:rPr lang="ru-RU" sz="1400" dirty="0">
                <a:effectLst/>
              </a:rPr>
              <a:t>; 8 — </a:t>
            </a:r>
            <a:r>
              <a:rPr lang="en-US" sz="1400" dirty="0" err="1">
                <a:effectLst/>
              </a:rPr>
              <a:t>qayd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qiluvchi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shayba</a:t>
            </a:r>
            <a:r>
              <a:rPr lang="ru-RU" sz="1400" dirty="0">
                <a:effectLst/>
              </a:rPr>
              <a:t>; 9 — </a:t>
            </a:r>
            <a:r>
              <a:rPr lang="en-US" sz="1400" dirty="0" err="1">
                <a:effectLst/>
              </a:rPr>
              <a:t>kontakt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pichog</a:t>
            </a:r>
            <a:r>
              <a:rPr lang="ru-RU" sz="1400" dirty="0">
                <a:effectLst/>
              </a:rPr>
              <a:t>‘</a:t>
            </a:r>
            <a:r>
              <a:rPr lang="en-US" sz="1400" dirty="0">
                <a:effectLst/>
              </a:rPr>
              <a:t>i</a:t>
            </a:r>
            <a:r>
              <a:rPr lang="ru-RU" sz="1400" dirty="0">
                <a:effectLst/>
              </a:rPr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071" y="1600200"/>
            <a:ext cx="4379857" cy="470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50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effectLst/>
              </a:rPr>
              <a:t>ПН </a:t>
            </a:r>
            <a:r>
              <a:rPr lang="ru-RU" sz="1600" dirty="0" err="1">
                <a:effectLst/>
              </a:rPr>
              <a:t>rusumdagi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ajraluvchi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patroni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ichi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kvars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qumi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bilan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to’ldirilgan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saqlagich</a:t>
            </a:r>
            <a:r>
              <a:rPr lang="ru-RU" sz="1600" dirty="0">
                <a:effectLst/>
              </a:rPr>
              <a:t>: 1 — </a:t>
            </a:r>
            <a:r>
              <a:rPr lang="ru-RU" sz="1600" dirty="0" err="1">
                <a:effectLst/>
              </a:rPr>
              <a:t>chinni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patron</a:t>
            </a:r>
            <a:r>
              <a:rPr lang="ru-RU" sz="1600" dirty="0">
                <a:effectLst/>
              </a:rPr>
              <a:t>; 2 — </a:t>
            </a:r>
            <a:r>
              <a:rPr lang="ru-RU" sz="1600" dirty="0" err="1">
                <a:effectLst/>
              </a:rPr>
              <a:t>eruvchi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qotishma</a:t>
            </a:r>
            <a:r>
              <a:rPr lang="ru-RU" sz="1600" dirty="0">
                <a:effectLst/>
              </a:rPr>
              <a:t>; 3 — </a:t>
            </a:r>
            <a:r>
              <a:rPr lang="ru-RU" sz="1600" dirty="0" err="1">
                <a:effectLst/>
              </a:rPr>
              <a:t>shayba</a:t>
            </a:r>
            <a:r>
              <a:rPr lang="ru-RU" sz="1600" dirty="0">
                <a:effectLst/>
              </a:rPr>
              <a:t>; 4 — </a:t>
            </a:r>
            <a:r>
              <a:rPr lang="ru-RU" sz="1600" dirty="0" err="1">
                <a:effectLst/>
              </a:rPr>
              <a:t>kontakt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pichog‘i</a:t>
            </a:r>
            <a:r>
              <a:rPr lang="ru-RU" sz="1600" dirty="0">
                <a:effectLst/>
              </a:rPr>
              <a:t>; </a:t>
            </a:r>
            <a:br>
              <a:rPr lang="ru-RU" sz="1600" dirty="0">
                <a:effectLst/>
              </a:rPr>
            </a:br>
            <a:r>
              <a:rPr lang="en-US" sz="1600" dirty="0">
                <a:effectLst/>
              </a:rPr>
              <a:t>5 — </a:t>
            </a:r>
            <a:r>
              <a:rPr lang="en-US" sz="1600" dirty="0" err="1">
                <a:effectLst/>
              </a:rPr>
              <a:t>patronni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kontaktlarga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o’rnatish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va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chiqarib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olishga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xizmat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qiluvchi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dastakchalar</a:t>
            </a:r>
            <a:r>
              <a:rPr lang="en-US" sz="1600" dirty="0">
                <a:effectLst/>
              </a:rPr>
              <a:t>; 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en-US" sz="1600" dirty="0">
                <a:effectLst/>
              </a:rPr>
              <a:t>6 — </a:t>
            </a:r>
            <a:r>
              <a:rPr lang="en-US" sz="1600" dirty="0" err="1">
                <a:effectLst/>
              </a:rPr>
              <a:t>patronning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qopqog‘i</a:t>
            </a:r>
            <a:r>
              <a:rPr lang="en-US" sz="1600" dirty="0">
                <a:effectLst/>
              </a:rPr>
              <a:t>.</a:t>
            </a:r>
            <a:endParaRPr lang="ru-RU" sz="1600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136904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39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05" y="260648"/>
            <a:ext cx="6164214" cy="4708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508518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A3700 </a:t>
            </a:r>
            <a:r>
              <a:rPr lang="en-US" b="1" dirty="0" err="1"/>
              <a:t>rusumli</a:t>
            </a:r>
            <a:r>
              <a:rPr lang="en-US" b="1" dirty="0"/>
              <a:t> </a:t>
            </a:r>
            <a:r>
              <a:rPr lang="en-US" b="1" dirty="0" err="1"/>
              <a:t>avtomatik</a:t>
            </a:r>
            <a:r>
              <a:rPr lang="en-US" b="1" dirty="0"/>
              <a:t> </a:t>
            </a:r>
            <a:r>
              <a:rPr lang="en-US" b="1" dirty="0" err="1"/>
              <a:t>uzgichning</a:t>
            </a:r>
            <a:r>
              <a:rPr lang="en-US" b="1" dirty="0"/>
              <a:t> </a:t>
            </a:r>
            <a:r>
              <a:rPr lang="en-US" b="1" dirty="0" err="1"/>
              <a:t>tarkibiy</a:t>
            </a:r>
            <a:r>
              <a:rPr lang="en-US" b="1" dirty="0"/>
              <a:t> </a:t>
            </a:r>
            <a:r>
              <a:rPr lang="en-US" b="1" dirty="0" err="1"/>
              <a:t>tuzilishi</a:t>
            </a:r>
            <a:r>
              <a:rPr lang="en-US" b="1" dirty="0"/>
              <a:t>:</a:t>
            </a:r>
            <a:endParaRPr lang="ru-RU" dirty="0"/>
          </a:p>
          <a:p>
            <a:r>
              <a:rPr lang="en-US" dirty="0"/>
              <a:t>a —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ko’rinishi</a:t>
            </a:r>
            <a:r>
              <a:rPr lang="en-US" dirty="0"/>
              <a:t>; b —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: 1 —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; 2, 7,</a:t>
            </a:r>
            <a:endParaRPr lang="ru-RU" dirty="0"/>
          </a:p>
          <a:p>
            <a:r>
              <a:rPr lang="en-US" dirty="0"/>
              <a:t>13 — </a:t>
            </a:r>
            <a:r>
              <a:rPr lang="en-US" dirty="0" err="1"/>
              <a:t>prujinalar</a:t>
            </a:r>
            <a:r>
              <a:rPr lang="en-US" dirty="0"/>
              <a:t>; 3, 4 — </a:t>
            </a:r>
            <a:r>
              <a:rPr lang="en-US" dirty="0" err="1"/>
              <a:t>asosiy</a:t>
            </a:r>
            <a:r>
              <a:rPr lang="en-US" dirty="0"/>
              <a:t> (bosh) </a:t>
            </a:r>
            <a:r>
              <a:rPr lang="en-US" dirty="0" err="1"/>
              <a:t>kontaktlar</a:t>
            </a:r>
            <a:r>
              <a:rPr lang="en-US" dirty="0"/>
              <a:t>; 5 — </a:t>
            </a:r>
            <a:r>
              <a:rPr lang="en-US" dirty="0" err="1"/>
              <a:t>ko’taruvchi</a:t>
            </a:r>
            <a:r>
              <a:rPr lang="en-US" dirty="0"/>
              <a:t> </a:t>
            </a:r>
            <a:r>
              <a:rPr lang="en-US" dirty="0" err="1"/>
              <a:t>detal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6 — </a:t>
            </a:r>
            <a:r>
              <a:rPr lang="en-US" dirty="0" err="1"/>
              <a:t>ilgak</a:t>
            </a:r>
            <a:r>
              <a:rPr lang="en-US" dirty="0"/>
              <a:t>; 8, 9 —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minimal </a:t>
            </a:r>
            <a:r>
              <a:rPr lang="en-US" dirty="0" err="1"/>
              <a:t>ajratkich</a:t>
            </a:r>
            <a:r>
              <a:rPr lang="en-US" dirty="0"/>
              <a:t> </a:t>
            </a:r>
            <a:r>
              <a:rPr lang="en-US" dirty="0" err="1"/>
              <a:t>g‘altaklari</a:t>
            </a:r>
            <a:r>
              <a:rPr lang="en-US" dirty="0"/>
              <a:t>; 10 — </a:t>
            </a:r>
            <a:r>
              <a:rPr lang="en-US" dirty="0" err="1"/>
              <a:t>elektromagnit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11 — </a:t>
            </a:r>
            <a:r>
              <a:rPr lang="en-US" dirty="0" err="1"/>
              <a:t>dastak</a:t>
            </a:r>
            <a:r>
              <a:rPr lang="en-US" dirty="0"/>
              <a:t>; 12 — </a:t>
            </a:r>
            <a:r>
              <a:rPr lang="en-US" dirty="0" err="1"/>
              <a:t>richaglar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16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581400" cy="40576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177281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Kontaktorning</a:t>
            </a:r>
            <a:r>
              <a:rPr lang="ru-RU" b="1" dirty="0"/>
              <a:t> </a:t>
            </a:r>
            <a:r>
              <a:rPr lang="ru-RU" b="1" dirty="0" err="1"/>
              <a:t>tarkibiy</a:t>
            </a:r>
            <a:r>
              <a:rPr lang="ru-RU" b="1" dirty="0"/>
              <a:t> </a:t>
            </a:r>
            <a:r>
              <a:rPr lang="ru-RU" b="1" dirty="0" err="1"/>
              <a:t>tuzilishi</a:t>
            </a:r>
            <a:r>
              <a:rPr lang="ru-RU" b="1" dirty="0"/>
              <a:t>: </a:t>
            </a:r>
            <a:br>
              <a:rPr lang="ru-RU" b="1" dirty="0"/>
            </a:br>
            <a:r>
              <a:rPr lang="ru-RU" dirty="0"/>
              <a:t>1,3 — </a:t>
            </a:r>
            <a:r>
              <a:rPr lang="ru-RU" dirty="0" err="1"/>
              <a:t>chulg‘amlar</a:t>
            </a:r>
            <a:r>
              <a:rPr lang="ru-RU" dirty="0"/>
              <a:t>; 2 — </a:t>
            </a:r>
            <a:r>
              <a:rPr lang="ru-RU" dirty="0" err="1"/>
              <a:t>g‘altak</a:t>
            </a:r>
            <a:r>
              <a:rPr lang="ru-RU" dirty="0"/>
              <a:t> </a:t>
            </a:r>
            <a:r>
              <a:rPr lang="ru-RU" dirty="0" err="1"/>
              <a:t>o’zagi</a:t>
            </a:r>
            <a:r>
              <a:rPr lang="ru-RU" dirty="0"/>
              <a:t>; 4 — </a:t>
            </a:r>
            <a:r>
              <a:rPr lang="ru-RU" dirty="0" err="1"/>
              <a:t>magnit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puflash</a:t>
            </a:r>
            <a:r>
              <a:rPr lang="ru-RU" dirty="0"/>
              <a:t> </a:t>
            </a:r>
            <a:r>
              <a:rPr lang="ru-RU" dirty="0" err="1"/>
              <a:t>o’zagi</a:t>
            </a:r>
            <a:r>
              <a:rPr lang="ru-RU" dirty="0"/>
              <a:t>; 5, 8, 12 — </a:t>
            </a:r>
            <a:r>
              <a:rPr lang="ru-RU" dirty="0" err="1"/>
              <a:t>qo’zg‘almas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 err="1"/>
              <a:t>qo’zg‘aluvchan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yordamchi</a:t>
            </a:r>
            <a:r>
              <a:rPr lang="ru-RU" dirty="0"/>
              <a:t> </a:t>
            </a:r>
            <a:r>
              <a:rPr lang="ru-RU" dirty="0" err="1"/>
              <a:t>kontaktlar</a:t>
            </a:r>
            <a:r>
              <a:rPr lang="ru-RU" dirty="0"/>
              <a:t>; 6 — </a:t>
            </a:r>
            <a:br>
              <a:rPr lang="ru-RU" dirty="0"/>
            </a:br>
            <a:r>
              <a:rPr lang="ru-RU" dirty="0" err="1"/>
              <a:t>izolatsiyalovchi</a:t>
            </a:r>
            <a:r>
              <a:rPr lang="ru-RU" dirty="0"/>
              <a:t> </a:t>
            </a:r>
            <a:r>
              <a:rPr lang="ru-RU" dirty="0" err="1"/>
              <a:t>to’siq</a:t>
            </a:r>
            <a:r>
              <a:rPr lang="ru-RU" dirty="0"/>
              <a:t>; 7 — </a:t>
            </a:r>
            <a:r>
              <a:rPr lang="ru-RU" dirty="0" err="1"/>
              <a:t>yoy</a:t>
            </a:r>
            <a:r>
              <a:rPr lang="ru-RU" dirty="0"/>
              <a:t> </a:t>
            </a:r>
            <a:r>
              <a:rPr lang="ru-RU" dirty="0" err="1"/>
              <a:t>so’ndiruvchi</a:t>
            </a:r>
            <a:r>
              <a:rPr lang="ru-RU" dirty="0"/>
              <a:t> </a:t>
            </a:r>
            <a:r>
              <a:rPr lang="ru-RU" dirty="0" err="1"/>
              <a:t>kamera</a:t>
            </a:r>
            <a:r>
              <a:rPr lang="ru-RU" dirty="0"/>
              <a:t>; </a:t>
            </a:r>
            <a:br>
              <a:rPr lang="ru-RU" dirty="0"/>
            </a:br>
            <a:r>
              <a:rPr lang="ru-RU" dirty="0"/>
              <a:t>9, 11 — </a:t>
            </a:r>
            <a:r>
              <a:rPr lang="ru-RU" dirty="0" err="1"/>
              <a:t>kontakt</a:t>
            </a:r>
            <a:r>
              <a:rPr lang="ru-RU" dirty="0"/>
              <a:t> </a:t>
            </a:r>
            <a:r>
              <a:rPr lang="ru-RU" dirty="0" err="1"/>
              <a:t>prujinasi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qaytaruvchi</a:t>
            </a:r>
            <a:r>
              <a:rPr lang="ru-RU" dirty="0"/>
              <a:t> </a:t>
            </a:r>
            <a:r>
              <a:rPr lang="ru-RU" dirty="0" err="1"/>
              <a:t>prujina</a:t>
            </a:r>
            <a:r>
              <a:rPr lang="ru-RU" dirty="0"/>
              <a:t>;</a:t>
            </a:r>
          </a:p>
          <a:p>
            <a:r>
              <a:rPr lang="en-US" dirty="0"/>
              <a:t>10 — </a:t>
            </a:r>
            <a:r>
              <a:rPr lang="en-US" dirty="0" err="1"/>
              <a:t>yakor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— </a:t>
            </a:r>
            <a:r>
              <a:rPr lang="en-US" dirty="0" err="1"/>
              <a:t>yoy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/>
              <a:t>M — motor.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64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248472" cy="54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337" y="980729"/>
            <a:ext cx="3953143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286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284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Qo'l bilan boshqariluvchi apparatlar.</vt:lpstr>
      <vt:lpstr>Paketli o’chirgichning tarkibiy tuzilishi:  1 -dastak, 2 -o’q; 3 - paketlar; 4, 5 - qo’zg‘almas va qo’zg‘aluvchan kontaktlar; 6 -chiqish uchlari.</vt:lpstr>
      <vt:lpstr>Rubilniklar</vt:lpstr>
      <vt:lpstr>Nominal toklari 15—1000 A bo’lgan ПР rusumdagi ajraluvchi patronli ichi bo’sh patronli saqlagichlar: a — umumiy ko’rinishi; b — nominal toki 15 — 60 va 100 — 1000 A bo’lgan saqlagichlarning patronlari; d — eruvchi qotishmalarning konstruktiv tuzilishi.1 — dastakli qisqich; 2 — ajraluvchi patron; 3 — kontaktli ustun; 4 — fibro quvurcha; 5 — eruvchi qotishma; 6 — latunli vtulka; 7 — latunli qalpoqcha; 8 — qayd qiluvchi shayba; 9 — kontakt pichog‘i.</vt:lpstr>
      <vt:lpstr>ПН rusumdagi ajraluvchi patroni ichi kvars qumi bilan to’ldirilgan saqlagich: 1 — chinni patron; 2 — eruvchi qotishma; 3 — shayba; 4 — kontakt pichog‘i;  5 — patronni kontaktlarga o’rnatish va chiqarib olishga xizmat qiluvchi dastakchalar;  6 — patronning qopqog‘i.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Qo'l bilan boshqariluvchi apparatlar.</dc:title>
  <dc:creator>Elektrik</dc:creator>
  <cp:lastModifiedBy>Elektrik</cp:lastModifiedBy>
  <cp:revision>4</cp:revision>
  <dcterms:created xsi:type="dcterms:W3CDTF">2023-07-24T09:44:43Z</dcterms:created>
  <dcterms:modified xsi:type="dcterms:W3CDTF">2023-07-24T09:50:56Z</dcterms:modified>
</cp:coreProperties>
</file>