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Qo'l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boshqariluvchi</a:t>
            </a:r>
            <a:r>
              <a:rPr lang="en-US" dirty="0"/>
              <a:t> </a:t>
            </a:r>
            <a:r>
              <a:rPr lang="en-US" dirty="0" err="1"/>
              <a:t>apparatlar</a:t>
            </a:r>
            <a:r>
              <a:rPr lang="en-US" dirty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76872"/>
            <a:ext cx="8496944" cy="4248472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/>
              <a:t>Paketli</a:t>
            </a:r>
            <a:r>
              <a:rPr lang="en-US" b="1" dirty="0"/>
              <a:t> </a:t>
            </a:r>
            <a:r>
              <a:rPr lang="en-US" b="1" dirty="0" err="1"/>
              <a:t>o’chirgichlar</a:t>
            </a:r>
            <a:endParaRPr lang="ru-RU" dirty="0"/>
          </a:p>
          <a:p>
            <a:r>
              <a:rPr lang="en-US" dirty="0" err="1"/>
              <a:t>Qo’l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boshqarish</a:t>
            </a:r>
            <a:r>
              <a:rPr lang="en-US" dirty="0"/>
              <a:t> </a:t>
            </a:r>
            <a:r>
              <a:rPr lang="en-US" dirty="0" err="1"/>
              <a:t>deganda</a:t>
            </a:r>
            <a:r>
              <a:rPr lang="en-US" dirty="0"/>
              <a:t> </a:t>
            </a:r>
            <a:r>
              <a:rPr lang="en-US" dirty="0" err="1"/>
              <a:t>xizmat</a:t>
            </a:r>
            <a:r>
              <a:rPr lang="en-US" dirty="0"/>
              <a:t> </a:t>
            </a:r>
            <a:r>
              <a:rPr lang="en-US" dirty="0" err="1"/>
              <a:t>ko’rsatuvchilarning</a:t>
            </a:r>
            <a:r>
              <a:rPr lang="en-US" dirty="0"/>
              <a:t> </a:t>
            </a:r>
            <a:r>
              <a:rPr lang="en-US" dirty="0" err="1"/>
              <a:t>o’zlari</a:t>
            </a:r>
            <a:r>
              <a:rPr lang="en-US" dirty="0"/>
              <a:t> </a:t>
            </a:r>
            <a:r>
              <a:rPr lang="en-US" dirty="0" err="1"/>
              <a:t>apparatlarni</a:t>
            </a:r>
            <a:r>
              <a:rPr lang="en-US" dirty="0"/>
              <a:t> </a:t>
            </a:r>
            <a:r>
              <a:rPr lang="en-US" dirty="0" err="1"/>
              <a:t>ulashi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uzishi</a:t>
            </a:r>
            <a:r>
              <a:rPr lang="en-US" dirty="0"/>
              <a:t> </a:t>
            </a:r>
            <a:r>
              <a:rPr lang="en-US" dirty="0" err="1"/>
              <a:t>tushuniladi</a:t>
            </a:r>
            <a:r>
              <a:rPr lang="en-US" dirty="0"/>
              <a:t>.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qo’l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boshqariladigan</a:t>
            </a:r>
            <a:r>
              <a:rPr lang="en-US" dirty="0"/>
              <a:t> </a:t>
            </a:r>
            <a:r>
              <a:rPr lang="en-US" dirty="0" err="1"/>
              <a:t>apparatlarga</a:t>
            </a:r>
            <a:r>
              <a:rPr lang="en-US" dirty="0"/>
              <a:t>: </a:t>
            </a:r>
            <a:r>
              <a:rPr lang="en-US" dirty="0" err="1"/>
              <a:t>rubilniklar</a:t>
            </a:r>
            <a:r>
              <a:rPr lang="en-US" dirty="0"/>
              <a:t>, </a:t>
            </a:r>
            <a:r>
              <a:rPr lang="en-US" dirty="0" err="1"/>
              <a:t>paketli</a:t>
            </a:r>
            <a:r>
              <a:rPr lang="en-US" dirty="0"/>
              <a:t> </a:t>
            </a:r>
            <a:r>
              <a:rPr lang="en-US" dirty="0" err="1"/>
              <a:t>uzgichlar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ajratib</a:t>
            </a:r>
            <a:r>
              <a:rPr lang="en-US" dirty="0"/>
              <a:t> </a:t>
            </a:r>
            <a:r>
              <a:rPr lang="en-US" dirty="0" err="1"/>
              <a:t>ulagichlar</a:t>
            </a:r>
            <a:r>
              <a:rPr lang="en-US" dirty="0"/>
              <a:t>, </a:t>
            </a:r>
            <a:r>
              <a:rPr lang="en-US" dirty="0" err="1"/>
              <a:t>kontrollerlar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komandoapparatlar</a:t>
            </a:r>
            <a:r>
              <a:rPr lang="en-US" dirty="0"/>
              <a:t> </a:t>
            </a:r>
            <a:r>
              <a:rPr lang="en-US" dirty="0" err="1"/>
              <a:t>kiradi</a:t>
            </a:r>
            <a:r>
              <a:rPr lang="en-US" dirty="0"/>
              <a:t>.</a:t>
            </a:r>
            <a:endParaRPr lang="ru-RU" dirty="0"/>
          </a:p>
          <a:p>
            <a:r>
              <a:rPr lang="en-US" b="1" dirty="0" err="1"/>
              <a:t>Paketli</a:t>
            </a:r>
            <a:r>
              <a:rPr lang="en-US" b="1" dirty="0"/>
              <a:t> </a:t>
            </a:r>
            <a:r>
              <a:rPr lang="en-US" b="1" dirty="0" err="1"/>
              <a:t>o’chirgichlar</a:t>
            </a:r>
            <a:r>
              <a:rPr lang="en-US" b="1" dirty="0"/>
              <a:t> </a:t>
            </a:r>
            <a:r>
              <a:rPr lang="en-US" b="1" dirty="0" err="1"/>
              <a:t>va</a:t>
            </a:r>
            <a:r>
              <a:rPr lang="en-US" b="1" dirty="0"/>
              <a:t> </a:t>
            </a:r>
            <a:r>
              <a:rPr lang="en-US" b="1" dirty="0" err="1"/>
              <a:t>ajratib</a:t>
            </a:r>
            <a:r>
              <a:rPr lang="en-US" b="1" dirty="0"/>
              <a:t> </a:t>
            </a:r>
            <a:r>
              <a:rPr lang="en-US" b="1" dirty="0" err="1"/>
              <a:t>ulagichlar</a:t>
            </a:r>
            <a:r>
              <a:rPr lang="en-US" dirty="0"/>
              <a:t> </a:t>
            </a:r>
            <a:r>
              <a:rPr lang="en-US" dirty="0" err="1"/>
              <a:t>boshqaruv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signalizatsiya</a:t>
            </a:r>
            <a:r>
              <a:rPr lang="en-US" dirty="0"/>
              <a:t> </a:t>
            </a:r>
            <a:r>
              <a:rPr lang="en-US" dirty="0" err="1"/>
              <a:t>zanjirlarida</a:t>
            </a:r>
            <a:r>
              <a:rPr lang="en-US" dirty="0"/>
              <a:t>, </a:t>
            </a:r>
            <a:r>
              <a:rPr lang="en-US" dirty="0" err="1"/>
              <a:t>kichik</a:t>
            </a:r>
            <a:r>
              <a:rPr lang="en-US" dirty="0"/>
              <a:t> </a:t>
            </a:r>
            <a:r>
              <a:rPr lang="en-US" dirty="0" err="1"/>
              <a:t>quvvatli</a:t>
            </a:r>
            <a:r>
              <a:rPr lang="en-US" dirty="0"/>
              <a:t> </a:t>
            </a:r>
            <a:r>
              <a:rPr lang="en-US" dirty="0" err="1"/>
              <a:t>motorlarni</a:t>
            </a:r>
            <a:r>
              <a:rPr lang="en-US" dirty="0"/>
              <a:t> </a:t>
            </a:r>
            <a:r>
              <a:rPr lang="en-US" dirty="0" err="1"/>
              <a:t>ishga</a:t>
            </a:r>
            <a:r>
              <a:rPr lang="en-US" dirty="0"/>
              <a:t> </a:t>
            </a:r>
            <a:r>
              <a:rPr lang="en-US" dirty="0" err="1"/>
              <a:t>tushirish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reverslash</a:t>
            </a:r>
            <a:r>
              <a:rPr lang="en-US" dirty="0"/>
              <a:t>, </a:t>
            </a:r>
            <a:r>
              <a:rPr lang="en-US" dirty="0" err="1"/>
              <a:t>asinxron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motor </a:t>
            </a:r>
            <a:r>
              <a:rPr lang="en-US" dirty="0" err="1"/>
              <a:t>chulg‘amlarini</a:t>
            </a:r>
            <a:r>
              <a:rPr lang="en-US" dirty="0"/>
              <a:t> «</a:t>
            </a:r>
            <a:r>
              <a:rPr lang="en-US" dirty="0" err="1"/>
              <a:t>yulduz</a:t>
            </a:r>
            <a:r>
              <a:rPr lang="en-US" dirty="0"/>
              <a:t>» </a:t>
            </a:r>
            <a:r>
              <a:rPr lang="en-US" dirty="0" err="1"/>
              <a:t>usuli</a:t>
            </a:r>
            <a:r>
              <a:rPr lang="en-US" dirty="0"/>
              <a:t> </a:t>
            </a:r>
            <a:r>
              <a:rPr lang="en-US" dirty="0" err="1"/>
              <a:t>o’rniga</a:t>
            </a:r>
            <a:r>
              <a:rPr lang="en-US" dirty="0"/>
              <a:t> «</a:t>
            </a:r>
            <a:r>
              <a:rPr lang="en-US" dirty="0" err="1"/>
              <a:t>uchburchak</a:t>
            </a:r>
            <a:r>
              <a:rPr lang="en-US" dirty="0"/>
              <a:t>» </a:t>
            </a:r>
            <a:r>
              <a:rPr lang="en-US" dirty="0" err="1"/>
              <a:t>usulida</a:t>
            </a:r>
            <a:r>
              <a:rPr lang="en-US" dirty="0"/>
              <a:t> </a:t>
            </a:r>
            <a:r>
              <a:rPr lang="en-US" dirty="0" err="1"/>
              <a:t>ulash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ishlatiladi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649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err="1">
                <a:effectLst/>
              </a:rPr>
              <a:t>Paketli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o’chirgichning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tarkibiy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tuzilishi</a:t>
            </a:r>
            <a:r>
              <a:rPr lang="en-US" sz="2400" dirty="0">
                <a:effectLst/>
              </a:rPr>
              <a:t>:</a:t>
            </a: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r>
              <a:rPr lang="en-US" sz="2400" dirty="0">
                <a:effectLst/>
              </a:rPr>
              <a:t> 1 -</a:t>
            </a:r>
            <a:r>
              <a:rPr lang="en-US" sz="2400" dirty="0" err="1">
                <a:effectLst/>
              </a:rPr>
              <a:t>dastak</a:t>
            </a:r>
            <a:r>
              <a:rPr lang="en-US" sz="2400" dirty="0">
                <a:effectLst/>
              </a:rPr>
              <a:t>, 2 -</a:t>
            </a:r>
            <a:r>
              <a:rPr lang="en-US" sz="2400" dirty="0" err="1">
                <a:effectLst/>
              </a:rPr>
              <a:t>o’q</a:t>
            </a:r>
            <a:r>
              <a:rPr lang="en-US" sz="2400" dirty="0">
                <a:effectLst/>
              </a:rPr>
              <a:t>; 3 - </a:t>
            </a:r>
            <a:r>
              <a:rPr lang="en-US" sz="2400" dirty="0" err="1">
                <a:effectLst/>
              </a:rPr>
              <a:t>paketlar</a:t>
            </a:r>
            <a:r>
              <a:rPr lang="en-US" sz="2400" dirty="0">
                <a:effectLst/>
              </a:rPr>
              <a:t>; 4, 5 - </a:t>
            </a:r>
            <a:r>
              <a:rPr lang="en-US" sz="2400" dirty="0" err="1">
                <a:effectLst/>
              </a:rPr>
              <a:t>qo’zg‘almas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va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qo’zg‘aluvchan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kontaktlar</a:t>
            </a:r>
            <a:r>
              <a:rPr lang="en-US" sz="2400" dirty="0">
                <a:effectLst/>
              </a:rPr>
              <a:t>; 6 -</a:t>
            </a:r>
            <a:r>
              <a:rPr lang="en-US" sz="2400" dirty="0" err="1">
                <a:effectLst/>
              </a:rPr>
              <a:t>chiqish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uchlari</a:t>
            </a:r>
            <a:r>
              <a:rPr lang="en-US" sz="2400" dirty="0">
                <a:effectLst/>
              </a:rPr>
              <a:t>.</a:t>
            </a:r>
            <a:endParaRPr lang="ru-RU" sz="2400" dirty="0">
              <a:effectLst/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700808"/>
            <a:ext cx="6552727" cy="49685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6669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Rubilniklar</a:t>
            </a:r>
            <a:endParaRPr lang="ru-RU" dirty="0">
              <a:effectLst/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8229600" cy="434908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323528" y="6093296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Б</a:t>
            </a:r>
            <a:r>
              <a:rPr lang="ru-RU" b="1" dirty="0"/>
              <a:t>ПВ</a:t>
            </a:r>
            <a:r>
              <a:rPr lang="en-US" b="1" dirty="0"/>
              <a:t>-34 </a:t>
            </a:r>
            <a:r>
              <a:rPr lang="en-US" b="1" dirty="0" err="1"/>
              <a:t>rusumidagi</a:t>
            </a:r>
            <a:r>
              <a:rPr lang="en-US" b="1" dirty="0"/>
              <a:t> </a:t>
            </a:r>
            <a:r>
              <a:rPr lang="en-US" b="1" dirty="0" err="1"/>
              <a:t>saqlagich-o’chirgich</a:t>
            </a:r>
            <a:r>
              <a:rPr lang="en-US" b="1" dirty="0"/>
              <a:t> </a:t>
            </a:r>
            <a:r>
              <a:rPr lang="en-US" b="1" dirty="0" err="1"/>
              <a:t>blokining</a:t>
            </a:r>
            <a:r>
              <a:rPr lang="en-US" b="1" dirty="0"/>
              <a:t> </a:t>
            </a:r>
            <a:r>
              <a:rPr lang="en-US" b="1" dirty="0" err="1"/>
              <a:t>tarkibiy</a:t>
            </a:r>
            <a:r>
              <a:rPr lang="en-US" b="1" dirty="0"/>
              <a:t> </a:t>
            </a:r>
            <a:r>
              <a:rPr lang="en-US" b="1" dirty="0" err="1"/>
              <a:t>tuzilishi</a:t>
            </a:r>
            <a:r>
              <a:rPr lang="en-US" b="1" dirty="0"/>
              <a:t>:</a:t>
            </a:r>
            <a:r>
              <a:rPr lang="en-US" dirty="0"/>
              <a:t> </a:t>
            </a:r>
            <a:endParaRPr lang="ru-RU" dirty="0"/>
          </a:p>
          <a:p>
            <a:r>
              <a:rPr lang="en-US" dirty="0"/>
              <a:t>1, 4 — </a:t>
            </a:r>
            <a:r>
              <a:rPr lang="en-US" dirty="0" err="1"/>
              <a:t>o’chirgichning</a:t>
            </a:r>
            <a:r>
              <a:rPr lang="en-US" dirty="0"/>
              <a:t> </a:t>
            </a:r>
            <a:r>
              <a:rPr lang="en-US" dirty="0" err="1"/>
              <a:t>ustki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pastki</a:t>
            </a:r>
            <a:r>
              <a:rPr lang="en-US" dirty="0"/>
              <a:t> </a:t>
            </a:r>
            <a:r>
              <a:rPr lang="en-US" dirty="0" err="1"/>
              <a:t>jag‘lari</a:t>
            </a:r>
            <a:r>
              <a:rPr lang="en-US" dirty="0"/>
              <a:t>; 2 — </a:t>
            </a:r>
            <a:r>
              <a:rPr lang="en-US" dirty="0" err="1"/>
              <a:t>dastak</a:t>
            </a:r>
            <a:r>
              <a:rPr lang="en-US" dirty="0"/>
              <a:t>; 3 — </a:t>
            </a:r>
            <a:r>
              <a:rPr lang="en-US" dirty="0" err="1"/>
              <a:t>saqlagich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6321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400" dirty="0" err="1">
                <a:effectLst/>
              </a:rPr>
              <a:t>Nominal</a:t>
            </a:r>
            <a:r>
              <a:rPr lang="ru-RU" sz="1400" dirty="0">
                <a:effectLst/>
              </a:rPr>
              <a:t> </a:t>
            </a:r>
            <a:r>
              <a:rPr lang="ru-RU" sz="1400" dirty="0" err="1">
                <a:effectLst/>
              </a:rPr>
              <a:t>toklari</a:t>
            </a:r>
            <a:r>
              <a:rPr lang="ru-RU" sz="1400" dirty="0">
                <a:effectLst/>
              </a:rPr>
              <a:t> 15—1000 A </a:t>
            </a:r>
            <a:r>
              <a:rPr lang="ru-RU" sz="1400" dirty="0" err="1">
                <a:effectLst/>
              </a:rPr>
              <a:t>bo’lgan</a:t>
            </a:r>
            <a:r>
              <a:rPr lang="ru-RU" sz="1400" dirty="0">
                <a:effectLst/>
              </a:rPr>
              <a:t> ПР </a:t>
            </a:r>
            <a:r>
              <a:rPr lang="ru-RU" sz="1400" dirty="0" err="1">
                <a:effectLst/>
              </a:rPr>
              <a:t>rusumdagi</a:t>
            </a:r>
            <a:r>
              <a:rPr lang="ru-RU" sz="1400" dirty="0">
                <a:effectLst/>
              </a:rPr>
              <a:t> </a:t>
            </a:r>
            <a:r>
              <a:rPr lang="ru-RU" sz="1400" dirty="0" err="1">
                <a:effectLst/>
              </a:rPr>
              <a:t>ajraluvchi</a:t>
            </a:r>
            <a:r>
              <a:rPr lang="ru-RU" sz="1400" dirty="0">
                <a:effectLst/>
              </a:rPr>
              <a:t> </a:t>
            </a:r>
            <a:r>
              <a:rPr lang="ru-RU" sz="1400" dirty="0" err="1">
                <a:effectLst/>
              </a:rPr>
              <a:t>patronli</a:t>
            </a:r>
            <a:r>
              <a:rPr lang="ru-RU" sz="1400" dirty="0">
                <a:effectLst/>
              </a:rPr>
              <a:t> </a:t>
            </a:r>
            <a:r>
              <a:rPr lang="ru-RU" sz="1400" dirty="0" err="1">
                <a:effectLst/>
              </a:rPr>
              <a:t>ichi</a:t>
            </a:r>
            <a:r>
              <a:rPr lang="ru-RU" sz="1400" dirty="0">
                <a:effectLst/>
              </a:rPr>
              <a:t> </a:t>
            </a:r>
            <a:r>
              <a:rPr lang="ru-RU" sz="1400" dirty="0" err="1">
                <a:effectLst/>
              </a:rPr>
              <a:t>bo’sh</a:t>
            </a:r>
            <a:r>
              <a:rPr lang="ru-RU" sz="1400" dirty="0">
                <a:effectLst/>
              </a:rPr>
              <a:t> </a:t>
            </a:r>
            <a:r>
              <a:rPr lang="ru-RU" sz="1400" dirty="0" err="1">
                <a:effectLst/>
              </a:rPr>
              <a:t>patronli</a:t>
            </a:r>
            <a:r>
              <a:rPr lang="ru-RU" sz="1400" dirty="0">
                <a:effectLst/>
              </a:rPr>
              <a:t> </a:t>
            </a:r>
            <a:r>
              <a:rPr lang="ru-RU" sz="1400" dirty="0" err="1">
                <a:effectLst/>
              </a:rPr>
              <a:t>saqlagichlar</a:t>
            </a:r>
            <a:r>
              <a:rPr lang="ru-RU" sz="1400" dirty="0">
                <a:effectLst/>
              </a:rPr>
              <a:t>: a — </a:t>
            </a:r>
            <a:r>
              <a:rPr lang="ru-RU" sz="1400" dirty="0" err="1">
                <a:effectLst/>
              </a:rPr>
              <a:t>umumiy</a:t>
            </a:r>
            <a:r>
              <a:rPr lang="ru-RU" sz="1400" dirty="0">
                <a:effectLst/>
              </a:rPr>
              <a:t> </a:t>
            </a:r>
            <a:r>
              <a:rPr lang="ru-RU" sz="1400" dirty="0" err="1">
                <a:effectLst/>
              </a:rPr>
              <a:t>ko’rinishi</a:t>
            </a:r>
            <a:r>
              <a:rPr lang="ru-RU" sz="1400" dirty="0">
                <a:effectLst/>
              </a:rPr>
              <a:t>; b — </a:t>
            </a:r>
            <a:r>
              <a:rPr lang="ru-RU" sz="1400" dirty="0" err="1">
                <a:effectLst/>
              </a:rPr>
              <a:t>nominal</a:t>
            </a:r>
            <a:r>
              <a:rPr lang="ru-RU" sz="1400" dirty="0">
                <a:effectLst/>
              </a:rPr>
              <a:t> </a:t>
            </a:r>
            <a:r>
              <a:rPr lang="ru-RU" sz="1400" dirty="0" err="1">
                <a:effectLst/>
              </a:rPr>
              <a:t>toki</a:t>
            </a:r>
            <a:r>
              <a:rPr lang="ru-RU" sz="1400" dirty="0">
                <a:effectLst/>
              </a:rPr>
              <a:t> 15 — 60 </a:t>
            </a:r>
            <a:r>
              <a:rPr lang="ru-RU" sz="1400" dirty="0" err="1">
                <a:effectLst/>
              </a:rPr>
              <a:t>va</a:t>
            </a:r>
            <a:r>
              <a:rPr lang="ru-RU" sz="1400" dirty="0">
                <a:effectLst/>
              </a:rPr>
              <a:t> 100 — 1000 A </a:t>
            </a:r>
            <a:r>
              <a:rPr lang="ru-RU" sz="1400" dirty="0" err="1">
                <a:effectLst/>
              </a:rPr>
              <a:t>bo’lgan</a:t>
            </a:r>
            <a:r>
              <a:rPr lang="ru-RU" sz="1400" dirty="0">
                <a:effectLst/>
              </a:rPr>
              <a:t> </a:t>
            </a:r>
            <a:r>
              <a:rPr lang="ru-RU" sz="1400" dirty="0" err="1">
                <a:effectLst/>
              </a:rPr>
              <a:t>saqlagichlarning</a:t>
            </a:r>
            <a:r>
              <a:rPr lang="ru-RU" sz="1400" dirty="0">
                <a:effectLst/>
              </a:rPr>
              <a:t> </a:t>
            </a:r>
            <a:r>
              <a:rPr lang="ru-RU" sz="1400" dirty="0" err="1">
                <a:effectLst/>
              </a:rPr>
              <a:t>patronlari</a:t>
            </a:r>
            <a:r>
              <a:rPr lang="ru-RU" sz="1400" dirty="0">
                <a:effectLst/>
              </a:rPr>
              <a:t>; d — </a:t>
            </a:r>
            <a:r>
              <a:rPr lang="ru-RU" sz="1400" dirty="0" err="1">
                <a:effectLst/>
              </a:rPr>
              <a:t>eruvchi</a:t>
            </a:r>
            <a:r>
              <a:rPr lang="ru-RU" sz="1400" dirty="0">
                <a:effectLst/>
              </a:rPr>
              <a:t> </a:t>
            </a:r>
            <a:r>
              <a:rPr lang="ru-RU" sz="1400" dirty="0" err="1">
                <a:effectLst/>
              </a:rPr>
              <a:t>qotishmalarning</a:t>
            </a:r>
            <a:r>
              <a:rPr lang="ru-RU" sz="1400" dirty="0">
                <a:effectLst/>
              </a:rPr>
              <a:t> </a:t>
            </a:r>
            <a:r>
              <a:rPr lang="ru-RU" sz="1400" dirty="0" err="1">
                <a:effectLst/>
              </a:rPr>
              <a:t>konstruktiv</a:t>
            </a:r>
            <a:r>
              <a:rPr lang="ru-RU" sz="1400" dirty="0">
                <a:effectLst/>
              </a:rPr>
              <a:t> tuzilishi.1 — </a:t>
            </a:r>
            <a:r>
              <a:rPr lang="ru-RU" sz="1400" dirty="0" err="1">
                <a:effectLst/>
              </a:rPr>
              <a:t>dastakli</a:t>
            </a:r>
            <a:r>
              <a:rPr lang="ru-RU" sz="1400" dirty="0">
                <a:effectLst/>
              </a:rPr>
              <a:t> </a:t>
            </a:r>
            <a:r>
              <a:rPr lang="ru-RU" sz="1400" dirty="0" err="1">
                <a:effectLst/>
              </a:rPr>
              <a:t>qisqich</a:t>
            </a:r>
            <a:r>
              <a:rPr lang="ru-RU" sz="1400" dirty="0">
                <a:effectLst/>
              </a:rPr>
              <a:t>; 2 — </a:t>
            </a:r>
            <a:r>
              <a:rPr lang="ru-RU" sz="1400" dirty="0" err="1">
                <a:effectLst/>
              </a:rPr>
              <a:t>ajraluvchi</a:t>
            </a:r>
            <a:r>
              <a:rPr lang="ru-RU" sz="1400" dirty="0">
                <a:effectLst/>
              </a:rPr>
              <a:t> </a:t>
            </a:r>
            <a:r>
              <a:rPr lang="ru-RU" sz="1400" dirty="0" err="1">
                <a:effectLst/>
              </a:rPr>
              <a:t>patron</a:t>
            </a:r>
            <a:r>
              <a:rPr lang="ru-RU" sz="1400" dirty="0">
                <a:effectLst/>
              </a:rPr>
              <a:t>; 3 — </a:t>
            </a:r>
            <a:r>
              <a:rPr lang="ru-RU" sz="1400" dirty="0" err="1">
                <a:effectLst/>
              </a:rPr>
              <a:t>kontaktli</a:t>
            </a:r>
            <a:r>
              <a:rPr lang="ru-RU" sz="1400" dirty="0">
                <a:effectLst/>
              </a:rPr>
              <a:t> </a:t>
            </a:r>
            <a:r>
              <a:rPr lang="ru-RU" sz="1400" dirty="0" err="1">
                <a:effectLst/>
              </a:rPr>
              <a:t>ustun</a:t>
            </a:r>
            <a:r>
              <a:rPr lang="ru-RU" sz="1400" dirty="0">
                <a:effectLst/>
              </a:rPr>
              <a:t>; 4 — </a:t>
            </a:r>
            <a:r>
              <a:rPr lang="ru-RU" sz="1400" dirty="0" err="1">
                <a:effectLst/>
              </a:rPr>
              <a:t>fibro</a:t>
            </a:r>
            <a:r>
              <a:rPr lang="ru-RU" sz="1400" dirty="0">
                <a:effectLst/>
              </a:rPr>
              <a:t> </a:t>
            </a:r>
            <a:r>
              <a:rPr lang="ru-RU" sz="1400" dirty="0" err="1">
                <a:effectLst/>
              </a:rPr>
              <a:t>quvurcha</a:t>
            </a:r>
            <a:r>
              <a:rPr lang="ru-RU" sz="1400" dirty="0">
                <a:effectLst/>
              </a:rPr>
              <a:t>; 5 — </a:t>
            </a:r>
            <a:r>
              <a:rPr lang="ru-RU" sz="1400" dirty="0" err="1">
                <a:effectLst/>
              </a:rPr>
              <a:t>eruvchi</a:t>
            </a:r>
            <a:r>
              <a:rPr lang="ru-RU" sz="1400" dirty="0">
                <a:effectLst/>
              </a:rPr>
              <a:t> </a:t>
            </a:r>
            <a:r>
              <a:rPr lang="ru-RU" sz="1400" dirty="0" err="1">
                <a:effectLst/>
              </a:rPr>
              <a:t>qotishma</a:t>
            </a:r>
            <a:r>
              <a:rPr lang="ru-RU" sz="1400" dirty="0">
                <a:effectLst/>
              </a:rPr>
              <a:t>; 6 — </a:t>
            </a:r>
            <a:r>
              <a:rPr lang="ru-RU" sz="1400" dirty="0" err="1">
                <a:effectLst/>
              </a:rPr>
              <a:t>latunli</a:t>
            </a:r>
            <a:r>
              <a:rPr lang="ru-RU" sz="1400" dirty="0">
                <a:effectLst/>
              </a:rPr>
              <a:t> </a:t>
            </a:r>
            <a:r>
              <a:rPr lang="ru-RU" sz="1400" dirty="0" err="1">
                <a:effectLst/>
              </a:rPr>
              <a:t>vtulka</a:t>
            </a:r>
            <a:r>
              <a:rPr lang="ru-RU" sz="1400" dirty="0">
                <a:effectLst/>
              </a:rPr>
              <a:t>; 7 — </a:t>
            </a:r>
            <a:r>
              <a:rPr lang="ru-RU" sz="1400" dirty="0" err="1">
                <a:effectLst/>
              </a:rPr>
              <a:t>latunli</a:t>
            </a:r>
            <a:r>
              <a:rPr lang="ru-RU" sz="1400" dirty="0">
                <a:effectLst/>
              </a:rPr>
              <a:t> </a:t>
            </a:r>
            <a:r>
              <a:rPr lang="en-US" sz="1400" dirty="0" err="1">
                <a:effectLst/>
              </a:rPr>
              <a:t>qalpoqcha</a:t>
            </a:r>
            <a:r>
              <a:rPr lang="ru-RU" sz="1400" dirty="0">
                <a:effectLst/>
              </a:rPr>
              <a:t>; 8 — </a:t>
            </a:r>
            <a:r>
              <a:rPr lang="en-US" sz="1400" dirty="0" err="1">
                <a:effectLst/>
              </a:rPr>
              <a:t>qayd</a:t>
            </a:r>
            <a:r>
              <a:rPr lang="en-US" sz="1400" dirty="0">
                <a:effectLst/>
              </a:rPr>
              <a:t> </a:t>
            </a:r>
            <a:r>
              <a:rPr lang="en-US" sz="1400" dirty="0" err="1">
                <a:effectLst/>
              </a:rPr>
              <a:t>qiluvchi</a:t>
            </a:r>
            <a:r>
              <a:rPr lang="en-US" sz="1400" dirty="0">
                <a:effectLst/>
              </a:rPr>
              <a:t> </a:t>
            </a:r>
            <a:r>
              <a:rPr lang="en-US" sz="1400" dirty="0" err="1">
                <a:effectLst/>
              </a:rPr>
              <a:t>shayba</a:t>
            </a:r>
            <a:r>
              <a:rPr lang="ru-RU" sz="1400" dirty="0">
                <a:effectLst/>
              </a:rPr>
              <a:t>; 9 — </a:t>
            </a:r>
            <a:r>
              <a:rPr lang="en-US" sz="1400" dirty="0" err="1">
                <a:effectLst/>
              </a:rPr>
              <a:t>kontakt</a:t>
            </a:r>
            <a:r>
              <a:rPr lang="en-US" sz="1400" dirty="0">
                <a:effectLst/>
              </a:rPr>
              <a:t> </a:t>
            </a:r>
            <a:r>
              <a:rPr lang="en-US" sz="1400" dirty="0" err="1">
                <a:effectLst/>
              </a:rPr>
              <a:t>pichog</a:t>
            </a:r>
            <a:r>
              <a:rPr lang="ru-RU" sz="1400" dirty="0">
                <a:effectLst/>
              </a:rPr>
              <a:t>‘</a:t>
            </a:r>
            <a:r>
              <a:rPr lang="en-US" sz="1400" dirty="0">
                <a:effectLst/>
              </a:rPr>
              <a:t>i</a:t>
            </a:r>
            <a:r>
              <a:rPr lang="ru-RU" sz="1400" dirty="0">
                <a:effectLst/>
              </a:rPr>
              <a:t>.</a:t>
            </a:r>
            <a:endParaRPr lang="ru-RU" sz="1400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2071" y="1600200"/>
            <a:ext cx="4379857" cy="47085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74504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600" dirty="0">
                <a:effectLst/>
              </a:rPr>
              <a:t>ПН </a:t>
            </a:r>
            <a:r>
              <a:rPr lang="ru-RU" sz="1600" dirty="0" err="1">
                <a:effectLst/>
              </a:rPr>
              <a:t>rusumdagi</a:t>
            </a:r>
            <a:r>
              <a:rPr lang="ru-RU" sz="1600" dirty="0">
                <a:effectLst/>
              </a:rPr>
              <a:t> </a:t>
            </a:r>
            <a:r>
              <a:rPr lang="ru-RU" sz="1600" dirty="0" err="1">
                <a:effectLst/>
              </a:rPr>
              <a:t>ajraluvchi</a:t>
            </a:r>
            <a:r>
              <a:rPr lang="ru-RU" sz="1600" dirty="0">
                <a:effectLst/>
              </a:rPr>
              <a:t> </a:t>
            </a:r>
            <a:r>
              <a:rPr lang="ru-RU" sz="1600" dirty="0" err="1">
                <a:effectLst/>
              </a:rPr>
              <a:t>patroni</a:t>
            </a:r>
            <a:r>
              <a:rPr lang="ru-RU" sz="1600" dirty="0">
                <a:effectLst/>
              </a:rPr>
              <a:t> </a:t>
            </a:r>
            <a:r>
              <a:rPr lang="ru-RU" sz="1600" dirty="0" err="1">
                <a:effectLst/>
              </a:rPr>
              <a:t>ichi</a:t>
            </a:r>
            <a:r>
              <a:rPr lang="ru-RU" sz="1600" dirty="0">
                <a:effectLst/>
              </a:rPr>
              <a:t> </a:t>
            </a:r>
            <a:r>
              <a:rPr lang="ru-RU" sz="1600" dirty="0" err="1">
                <a:effectLst/>
              </a:rPr>
              <a:t>kvars</a:t>
            </a:r>
            <a:r>
              <a:rPr lang="ru-RU" sz="1600" dirty="0">
                <a:effectLst/>
              </a:rPr>
              <a:t> </a:t>
            </a:r>
            <a:r>
              <a:rPr lang="ru-RU" sz="1600" dirty="0" err="1">
                <a:effectLst/>
              </a:rPr>
              <a:t>qumi</a:t>
            </a:r>
            <a:r>
              <a:rPr lang="ru-RU" sz="1600" dirty="0">
                <a:effectLst/>
              </a:rPr>
              <a:t> </a:t>
            </a:r>
            <a:r>
              <a:rPr lang="ru-RU" sz="1600" dirty="0" err="1">
                <a:effectLst/>
              </a:rPr>
              <a:t>bilan</a:t>
            </a:r>
            <a:r>
              <a:rPr lang="ru-RU" sz="1600" dirty="0">
                <a:effectLst/>
              </a:rPr>
              <a:t> </a:t>
            </a:r>
            <a:r>
              <a:rPr lang="ru-RU" sz="1600" dirty="0" err="1">
                <a:effectLst/>
              </a:rPr>
              <a:t>to’ldirilgan</a:t>
            </a:r>
            <a:r>
              <a:rPr lang="ru-RU" sz="1600" dirty="0">
                <a:effectLst/>
              </a:rPr>
              <a:t> </a:t>
            </a:r>
            <a:r>
              <a:rPr lang="ru-RU" sz="1600" dirty="0" err="1">
                <a:effectLst/>
              </a:rPr>
              <a:t>saqlagich</a:t>
            </a:r>
            <a:r>
              <a:rPr lang="ru-RU" sz="1600" dirty="0">
                <a:effectLst/>
              </a:rPr>
              <a:t>: 1 — </a:t>
            </a:r>
            <a:r>
              <a:rPr lang="ru-RU" sz="1600" dirty="0" err="1">
                <a:effectLst/>
              </a:rPr>
              <a:t>chinni</a:t>
            </a:r>
            <a:r>
              <a:rPr lang="ru-RU" sz="1600" dirty="0">
                <a:effectLst/>
              </a:rPr>
              <a:t> </a:t>
            </a:r>
            <a:r>
              <a:rPr lang="ru-RU" sz="1600" dirty="0" err="1">
                <a:effectLst/>
              </a:rPr>
              <a:t>patron</a:t>
            </a:r>
            <a:r>
              <a:rPr lang="ru-RU" sz="1600" dirty="0">
                <a:effectLst/>
              </a:rPr>
              <a:t>; 2 — </a:t>
            </a:r>
            <a:r>
              <a:rPr lang="ru-RU" sz="1600" dirty="0" err="1">
                <a:effectLst/>
              </a:rPr>
              <a:t>eruvchi</a:t>
            </a:r>
            <a:r>
              <a:rPr lang="ru-RU" sz="1600" dirty="0">
                <a:effectLst/>
              </a:rPr>
              <a:t> </a:t>
            </a:r>
            <a:r>
              <a:rPr lang="ru-RU" sz="1600" dirty="0" err="1">
                <a:effectLst/>
              </a:rPr>
              <a:t>qotishma</a:t>
            </a:r>
            <a:r>
              <a:rPr lang="ru-RU" sz="1600" dirty="0">
                <a:effectLst/>
              </a:rPr>
              <a:t>; 3 — </a:t>
            </a:r>
            <a:r>
              <a:rPr lang="ru-RU" sz="1600" dirty="0" err="1">
                <a:effectLst/>
              </a:rPr>
              <a:t>shayba</a:t>
            </a:r>
            <a:r>
              <a:rPr lang="ru-RU" sz="1600" dirty="0">
                <a:effectLst/>
              </a:rPr>
              <a:t>; 4 — </a:t>
            </a:r>
            <a:r>
              <a:rPr lang="ru-RU" sz="1600" dirty="0" err="1">
                <a:effectLst/>
              </a:rPr>
              <a:t>kontakt</a:t>
            </a:r>
            <a:r>
              <a:rPr lang="ru-RU" sz="1600" dirty="0">
                <a:effectLst/>
              </a:rPr>
              <a:t> </a:t>
            </a:r>
            <a:r>
              <a:rPr lang="ru-RU" sz="1600" dirty="0" err="1">
                <a:effectLst/>
              </a:rPr>
              <a:t>pichog‘i</a:t>
            </a:r>
            <a:r>
              <a:rPr lang="ru-RU" sz="1600" dirty="0">
                <a:effectLst/>
              </a:rPr>
              <a:t>; </a:t>
            </a:r>
            <a:br>
              <a:rPr lang="ru-RU" sz="1600" dirty="0">
                <a:effectLst/>
              </a:rPr>
            </a:br>
            <a:r>
              <a:rPr lang="en-US" sz="1600" dirty="0">
                <a:effectLst/>
              </a:rPr>
              <a:t>5 — </a:t>
            </a:r>
            <a:r>
              <a:rPr lang="en-US" sz="1600" dirty="0" err="1">
                <a:effectLst/>
              </a:rPr>
              <a:t>patronni</a:t>
            </a:r>
            <a:r>
              <a:rPr lang="en-US" sz="1600" dirty="0">
                <a:effectLst/>
              </a:rPr>
              <a:t> </a:t>
            </a:r>
            <a:r>
              <a:rPr lang="en-US" sz="1600" dirty="0" err="1">
                <a:effectLst/>
              </a:rPr>
              <a:t>kontaktlarga</a:t>
            </a:r>
            <a:r>
              <a:rPr lang="en-US" sz="1600" dirty="0">
                <a:effectLst/>
              </a:rPr>
              <a:t> </a:t>
            </a:r>
            <a:r>
              <a:rPr lang="en-US" sz="1600" dirty="0" err="1">
                <a:effectLst/>
              </a:rPr>
              <a:t>o’rnatish</a:t>
            </a:r>
            <a:r>
              <a:rPr lang="en-US" sz="1600" dirty="0">
                <a:effectLst/>
              </a:rPr>
              <a:t> </a:t>
            </a:r>
            <a:r>
              <a:rPr lang="en-US" sz="1600" dirty="0" err="1">
                <a:effectLst/>
              </a:rPr>
              <a:t>va</a:t>
            </a:r>
            <a:r>
              <a:rPr lang="en-US" sz="1600" dirty="0">
                <a:effectLst/>
              </a:rPr>
              <a:t> </a:t>
            </a:r>
            <a:r>
              <a:rPr lang="en-US" sz="1600" dirty="0" err="1">
                <a:effectLst/>
              </a:rPr>
              <a:t>chiqarib</a:t>
            </a:r>
            <a:r>
              <a:rPr lang="en-US" sz="1600" dirty="0">
                <a:effectLst/>
              </a:rPr>
              <a:t> </a:t>
            </a:r>
            <a:r>
              <a:rPr lang="en-US" sz="1600" dirty="0" err="1">
                <a:effectLst/>
              </a:rPr>
              <a:t>olishga</a:t>
            </a:r>
            <a:r>
              <a:rPr lang="en-US" sz="1600" dirty="0">
                <a:effectLst/>
              </a:rPr>
              <a:t> </a:t>
            </a:r>
            <a:r>
              <a:rPr lang="en-US" sz="1600" dirty="0" err="1">
                <a:effectLst/>
              </a:rPr>
              <a:t>xizmat</a:t>
            </a:r>
            <a:r>
              <a:rPr lang="en-US" sz="1600" dirty="0">
                <a:effectLst/>
              </a:rPr>
              <a:t> </a:t>
            </a:r>
            <a:r>
              <a:rPr lang="en-US" sz="1600" dirty="0" err="1">
                <a:effectLst/>
              </a:rPr>
              <a:t>qiluvchi</a:t>
            </a:r>
            <a:r>
              <a:rPr lang="en-US" sz="1600" dirty="0">
                <a:effectLst/>
              </a:rPr>
              <a:t> </a:t>
            </a:r>
            <a:r>
              <a:rPr lang="en-US" sz="1600" dirty="0" err="1">
                <a:effectLst/>
              </a:rPr>
              <a:t>dastakchalar</a:t>
            </a:r>
            <a:r>
              <a:rPr lang="en-US" sz="1600" dirty="0">
                <a:effectLst/>
              </a:rPr>
              <a:t>; </a:t>
            </a:r>
            <a:r>
              <a:rPr lang="ru-RU" sz="1600" dirty="0">
                <a:effectLst/>
              </a:rPr>
              <a:t/>
            </a:r>
            <a:br>
              <a:rPr lang="ru-RU" sz="1600" dirty="0">
                <a:effectLst/>
              </a:rPr>
            </a:br>
            <a:r>
              <a:rPr lang="en-US" sz="1600" dirty="0">
                <a:effectLst/>
              </a:rPr>
              <a:t>6 — </a:t>
            </a:r>
            <a:r>
              <a:rPr lang="en-US" sz="1600" dirty="0" err="1">
                <a:effectLst/>
              </a:rPr>
              <a:t>patronning</a:t>
            </a:r>
            <a:r>
              <a:rPr lang="en-US" sz="1600" dirty="0">
                <a:effectLst/>
              </a:rPr>
              <a:t> </a:t>
            </a:r>
            <a:r>
              <a:rPr lang="en-US" sz="1600" dirty="0" err="1">
                <a:effectLst/>
              </a:rPr>
              <a:t>qopqog‘i</a:t>
            </a:r>
            <a:r>
              <a:rPr lang="en-US" sz="1600" dirty="0">
                <a:effectLst/>
              </a:rPr>
              <a:t>.</a:t>
            </a:r>
            <a:endParaRPr lang="ru-RU" sz="1600" dirty="0">
              <a:effectLst/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00808"/>
            <a:ext cx="8136904" cy="45365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4397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7905" y="260648"/>
            <a:ext cx="6164214" cy="47085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251520" y="5085184"/>
            <a:ext cx="84249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A3700 </a:t>
            </a:r>
            <a:r>
              <a:rPr lang="en-US" b="1" dirty="0" err="1"/>
              <a:t>rusumli</a:t>
            </a:r>
            <a:r>
              <a:rPr lang="en-US" b="1" dirty="0"/>
              <a:t> </a:t>
            </a:r>
            <a:r>
              <a:rPr lang="en-US" b="1" dirty="0" err="1"/>
              <a:t>avtomatik</a:t>
            </a:r>
            <a:r>
              <a:rPr lang="en-US" b="1" dirty="0"/>
              <a:t> </a:t>
            </a:r>
            <a:r>
              <a:rPr lang="en-US" b="1" dirty="0" err="1"/>
              <a:t>uzgichning</a:t>
            </a:r>
            <a:r>
              <a:rPr lang="en-US" b="1" dirty="0"/>
              <a:t> </a:t>
            </a:r>
            <a:r>
              <a:rPr lang="en-US" b="1" dirty="0" err="1"/>
              <a:t>tarkibiy</a:t>
            </a:r>
            <a:r>
              <a:rPr lang="en-US" b="1" dirty="0"/>
              <a:t> </a:t>
            </a:r>
            <a:r>
              <a:rPr lang="en-US" b="1" dirty="0" err="1"/>
              <a:t>tuzilishi</a:t>
            </a:r>
            <a:r>
              <a:rPr lang="en-US" b="1" dirty="0"/>
              <a:t>:</a:t>
            </a:r>
            <a:endParaRPr lang="ru-RU" dirty="0"/>
          </a:p>
          <a:p>
            <a:r>
              <a:rPr lang="en-US" dirty="0"/>
              <a:t>a — </a:t>
            </a:r>
            <a:r>
              <a:rPr lang="en-US" dirty="0" err="1"/>
              <a:t>umumiy</a:t>
            </a:r>
            <a:r>
              <a:rPr lang="en-US" dirty="0"/>
              <a:t> </a:t>
            </a:r>
            <a:r>
              <a:rPr lang="en-US" dirty="0" err="1"/>
              <a:t>ko’rinishi</a:t>
            </a:r>
            <a:r>
              <a:rPr lang="en-US" dirty="0"/>
              <a:t>; b — </a:t>
            </a:r>
            <a:r>
              <a:rPr lang="en-US" dirty="0" err="1"/>
              <a:t>prinsipial</a:t>
            </a:r>
            <a:r>
              <a:rPr lang="en-US" dirty="0"/>
              <a:t> </a:t>
            </a:r>
            <a:r>
              <a:rPr lang="en-US" dirty="0" err="1"/>
              <a:t>sxemasi</a:t>
            </a:r>
            <a:r>
              <a:rPr lang="en-US" dirty="0"/>
              <a:t>: 1 — </a:t>
            </a:r>
            <a:r>
              <a:rPr lang="en-US" dirty="0" err="1"/>
              <a:t>uzuvchi</a:t>
            </a:r>
            <a:r>
              <a:rPr lang="en-US" dirty="0"/>
              <a:t> </a:t>
            </a:r>
            <a:r>
              <a:rPr lang="en-US" dirty="0" err="1"/>
              <a:t>kontakt</a:t>
            </a:r>
            <a:r>
              <a:rPr lang="en-US" dirty="0"/>
              <a:t>; 2, 7,</a:t>
            </a:r>
            <a:endParaRPr lang="ru-RU" dirty="0"/>
          </a:p>
          <a:p>
            <a:r>
              <a:rPr lang="en-US" dirty="0"/>
              <a:t>13 — </a:t>
            </a:r>
            <a:r>
              <a:rPr lang="en-US" dirty="0" err="1"/>
              <a:t>prujinalar</a:t>
            </a:r>
            <a:r>
              <a:rPr lang="en-US" dirty="0"/>
              <a:t>; 3, 4 — </a:t>
            </a:r>
            <a:r>
              <a:rPr lang="en-US" dirty="0" err="1"/>
              <a:t>asosiy</a:t>
            </a:r>
            <a:r>
              <a:rPr lang="en-US" dirty="0"/>
              <a:t> (bosh) </a:t>
            </a:r>
            <a:r>
              <a:rPr lang="en-US" dirty="0" err="1"/>
              <a:t>kontaktlar</a:t>
            </a:r>
            <a:r>
              <a:rPr lang="en-US" dirty="0"/>
              <a:t>; 5 — </a:t>
            </a:r>
            <a:r>
              <a:rPr lang="en-US" dirty="0" err="1"/>
              <a:t>ko’taruvchi</a:t>
            </a:r>
            <a:r>
              <a:rPr lang="en-US" dirty="0"/>
              <a:t> </a:t>
            </a:r>
            <a:r>
              <a:rPr lang="en-US" dirty="0" err="1"/>
              <a:t>detal</a:t>
            </a:r>
            <a:r>
              <a:rPr lang="en-US" dirty="0"/>
              <a:t>;</a:t>
            </a:r>
            <a:endParaRPr lang="ru-RU" dirty="0"/>
          </a:p>
          <a:p>
            <a:r>
              <a:rPr lang="en-US" dirty="0"/>
              <a:t>6 — </a:t>
            </a:r>
            <a:r>
              <a:rPr lang="en-US" dirty="0" err="1"/>
              <a:t>ilgak</a:t>
            </a:r>
            <a:r>
              <a:rPr lang="en-US" dirty="0"/>
              <a:t>; 8, 9 — </a:t>
            </a:r>
            <a:r>
              <a:rPr lang="en-US" dirty="0" err="1"/>
              <a:t>maksimal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minimal </a:t>
            </a:r>
            <a:r>
              <a:rPr lang="en-US" dirty="0" err="1"/>
              <a:t>ajratkich</a:t>
            </a:r>
            <a:r>
              <a:rPr lang="en-US" dirty="0"/>
              <a:t> </a:t>
            </a:r>
            <a:r>
              <a:rPr lang="en-US" dirty="0" err="1"/>
              <a:t>g‘altaklari</a:t>
            </a:r>
            <a:r>
              <a:rPr lang="en-US" dirty="0"/>
              <a:t>; 10 — </a:t>
            </a:r>
            <a:r>
              <a:rPr lang="en-US" dirty="0" err="1"/>
              <a:t>elektromagnit</a:t>
            </a:r>
            <a:r>
              <a:rPr lang="en-US" dirty="0"/>
              <a:t>;</a:t>
            </a:r>
            <a:endParaRPr lang="ru-RU" dirty="0"/>
          </a:p>
          <a:p>
            <a:r>
              <a:rPr lang="en-US" dirty="0"/>
              <a:t>11 — </a:t>
            </a:r>
            <a:r>
              <a:rPr lang="en-US" dirty="0" err="1"/>
              <a:t>dastak</a:t>
            </a:r>
            <a:r>
              <a:rPr lang="en-US" dirty="0"/>
              <a:t>; 12 — </a:t>
            </a:r>
            <a:r>
              <a:rPr lang="en-US" dirty="0" err="1"/>
              <a:t>richaglar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8164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3581400" cy="40576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4283968" y="1772816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err="1"/>
              <a:t>Kontaktorning</a:t>
            </a:r>
            <a:r>
              <a:rPr lang="ru-RU" b="1" dirty="0"/>
              <a:t> </a:t>
            </a:r>
            <a:r>
              <a:rPr lang="ru-RU" b="1" dirty="0" err="1"/>
              <a:t>tarkibiy</a:t>
            </a:r>
            <a:r>
              <a:rPr lang="ru-RU" b="1" dirty="0"/>
              <a:t> </a:t>
            </a:r>
            <a:r>
              <a:rPr lang="ru-RU" b="1" dirty="0" err="1"/>
              <a:t>tuzilishi</a:t>
            </a:r>
            <a:r>
              <a:rPr lang="ru-RU" b="1" dirty="0"/>
              <a:t>: </a:t>
            </a:r>
            <a:br>
              <a:rPr lang="ru-RU" b="1" dirty="0"/>
            </a:br>
            <a:r>
              <a:rPr lang="ru-RU" dirty="0"/>
              <a:t>1,3 — </a:t>
            </a:r>
            <a:r>
              <a:rPr lang="ru-RU" dirty="0" err="1"/>
              <a:t>chulg‘amlar</a:t>
            </a:r>
            <a:r>
              <a:rPr lang="ru-RU" dirty="0"/>
              <a:t>; 2 — </a:t>
            </a:r>
            <a:r>
              <a:rPr lang="ru-RU" dirty="0" err="1"/>
              <a:t>g‘altak</a:t>
            </a:r>
            <a:r>
              <a:rPr lang="ru-RU" dirty="0"/>
              <a:t> </a:t>
            </a:r>
            <a:r>
              <a:rPr lang="ru-RU" dirty="0" err="1"/>
              <a:t>o’zagi</a:t>
            </a:r>
            <a:r>
              <a:rPr lang="ru-RU" dirty="0"/>
              <a:t>; 4 — </a:t>
            </a:r>
            <a:r>
              <a:rPr lang="ru-RU" dirty="0" err="1"/>
              <a:t>magnit</a:t>
            </a:r>
            <a:r>
              <a:rPr lang="ru-RU" dirty="0"/>
              <a:t> </a:t>
            </a:r>
            <a:br>
              <a:rPr lang="ru-RU" dirty="0"/>
            </a:br>
            <a:r>
              <a:rPr lang="ru-RU" dirty="0" err="1"/>
              <a:t>bilan</a:t>
            </a:r>
            <a:r>
              <a:rPr lang="ru-RU" dirty="0"/>
              <a:t> </a:t>
            </a:r>
            <a:r>
              <a:rPr lang="ru-RU" dirty="0" err="1"/>
              <a:t>puflash</a:t>
            </a:r>
            <a:r>
              <a:rPr lang="ru-RU" dirty="0"/>
              <a:t> </a:t>
            </a:r>
            <a:r>
              <a:rPr lang="ru-RU" dirty="0" err="1"/>
              <a:t>o’zagi</a:t>
            </a:r>
            <a:r>
              <a:rPr lang="ru-RU" dirty="0"/>
              <a:t>; 5, 8, 12 — </a:t>
            </a:r>
            <a:r>
              <a:rPr lang="ru-RU" dirty="0" err="1"/>
              <a:t>qo’zg‘almas</a:t>
            </a:r>
            <a:r>
              <a:rPr lang="ru-RU" dirty="0"/>
              <a:t>, </a:t>
            </a:r>
            <a:br>
              <a:rPr lang="ru-RU" dirty="0"/>
            </a:br>
            <a:r>
              <a:rPr lang="ru-RU" dirty="0" err="1"/>
              <a:t>qo’zg‘aluvchan</a:t>
            </a:r>
            <a:r>
              <a:rPr lang="ru-RU" dirty="0"/>
              <a:t> </a:t>
            </a:r>
            <a:r>
              <a:rPr lang="ru-RU" dirty="0" err="1"/>
              <a:t>va</a:t>
            </a:r>
            <a:r>
              <a:rPr lang="ru-RU" dirty="0"/>
              <a:t> </a:t>
            </a:r>
            <a:r>
              <a:rPr lang="ru-RU" dirty="0" err="1"/>
              <a:t>yordamchi</a:t>
            </a:r>
            <a:r>
              <a:rPr lang="ru-RU" dirty="0"/>
              <a:t> </a:t>
            </a:r>
            <a:r>
              <a:rPr lang="ru-RU" dirty="0" err="1"/>
              <a:t>kontaktlar</a:t>
            </a:r>
            <a:r>
              <a:rPr lang="ru-RU" dirty="0"/>
              <a:t>; 6 — </a:t>
            </a:r>
            <a:br>
              <a:rPr lang="ru-RU" dirty="0"/>
            </a:br>
            <a:r>
              <a:rPr lang="ru-RU" dirty="0" err="1"/>
              <a:t>izolatsiyalovchi</a:t>
            </a:r>
            <a:r>
              <a:rPr lang="ru-RU" dirty="0"/>
              <a:t> </a:t>
            </a:r>
            <a:r>
              <a:rPr lang="ru-RU" dirty="0" err="1"/>
              <a:t>to’siq</a:t>
            </a:r>
            <a:r>
              <a:rPr lang="ru-RU" dirty="0"/>
              <a:t>; 7 — </a:t>
            </a:r>
            <a:r>
              <a:rPr lang="ru-RU" dirty="0" err="1"/>
              <a:t>yoy</a:t>
            </a:r>
            <a:r>
              <a:rPr lang="ru-RU" dirty="0"/>
              <a:t> </a:t>
            </a:r>
            <a:r>
              <a:rPr lang="ru-RU" dirty="0" err="1"/>
              <a:t>so’ndiruvchi</a:t>
            </a:r>
            <a:r>
              <a:rPr lang="ru-RU" dirty="0"/>
              <a:t> </a:t>
            </a:r>
            <a:r>
              <a:rPr lang="ru-RU" dirty="0" err="1"/>
              <a:t>kamera</a:t>
            </a:r>
            <a:r>
              <a:rPr lang="ru-RU" dirty="0"/>
              <a:t>; </a:t>
            </a:r>
            <a:br>
              <a:rPr lang="ru-RU" dirty="0"/>
            </a:br>
            <a:r>
              <a:rPr lang="ru-RU" dirty="0"/>
              <a:t>9, 11 — </a:t>
            </a:r>
            <a:r>
              <a:rPr lang="ru-RU" dirty="0" err="1"/>
              <a:t>kontakt</a:t>
            </a:r>
            <a:r>
              <a:rPr lang="ru-RU" dirty="0"/>
              <a:t> </a:t>
            </a:r>
            <a:r>
              <a:rPr lang="ru-RU" dirty="0" err="1"/>
              <a:t>prujinasi</a:t>
            </a:r>
            <a:r>
              <a:rPr lang="ru-RU" dirty="0"/>
              <a:t> </a:t>
            </a:r>
            <a:r>
              <a:rPr lang="ru-RU" dirty="0" err="1"/>
              <a:t>va</a:t>
            </a:r>
            <a:r>
              <a:rPr lang="ru-RU" dirty="0"/>
              <a:t> </a:t>
            </a:r>
            <a:r>
              <a:rPr lang="ru-RU" dirty="0" err="1"/>
              <a:t>qaytaruvchi</a:t>
            </a:r>
            <a:r>
              <a:rPr lang="ru-RU" dirty="0"/>
              <a:t> </a:t>
            </a:r>
            <a:r>
              <a:rPr lang="ru-RU" dirty="0" err="1"/>
              <a:t>prujina</a:t>
            </a:r>
            <a:r>
              <a:rPr lang="ru-RU" dirty="0"/>
              <a:t>;</a:t>
            </a:r>
          </a:p>
          <a:p>
            <a:r>
              <a:rPr lang="en-US" dirty="0"/>
              <a:t>10 — </a:t>
            </a:r>
            <a:r>
              <a:rPr lang="en-US" dirty="0" err="1"/>
              <a:t>yakor</a:t>
            </a:r>
            <a:r>
              <a:rPr lang="en-US" dirty="0"/>
              <a:t>, </a:t>
            </a:r>
            <a:r>
              <a:rPr lang="en-US" dirty="0" err="1"/>
              <a:t>Yo</a:t>
            </a:r>
            <a:r>
              <a:rPr lang="en-US" dirty="0"/>
              <a:t> — </a:t>
            </a:r>
            <a:r>
              <a:rPr lang="en-US" dirty="0" err="1"/>
              <a:t>yoy</a:t>
            </a:r>
            <a:r>
              <a:rPr lang="en-US" dirty="0"/>
              <a:t>,</a:t>
            </a:r>
            <a:endParaRPr lang="ru-RU" dirty="0"/>
          </a:p>
          <a:p>
            <a:r>
              <a:rPr lang="en-US" dirty="0"/>
              <a:t>M — motor.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3644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08720"/>
            <a:ext cx="4248472" cy="540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9337" y="980729"/>
            <a:ext cx="3953143" cy="53285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832867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</TotalTime>
  <Words>284</Words>
  <Application>Microsoft Office PowerPoint</Application>
  <PresentationFormat>Экран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Qo'l bilan boshqariluvchi apparatlar.</vt:lpstr>
      <vt:lpstr>Paketli o’chirgichning tarkibiy tuzilishi:  1 -dastak, 2 -o’q; 3 - paketlar; 4, 5 - qo’zg‘almas va qo’zg‘aluvchan kontaktlar; 6 -chiqish uchlari.</vt:lpstr>
      <vt:lpstr>Rubilniklar</vt:lpstr>
      <vt:lpstr>Nominal toklari 15—1000 A bo’lgan ПР rusumdagi ajraluvchi patronli ichi bo’sh patronli saqlagichlar: a — umumiy ko’rinishi; b — nominal toki 15 — 60 va 100 — 1000 A bo’lgan saqlagichlarning patronlari; d — eruvchi qotishmalarning konstruktiv tuzilishi.1 — dastakli qisqich; 2 — ajraluvchi patron; 3 — kontaktli ustun; 4 — fibro quvurcha; 5 — eruvchi qotishma; 6 — latunli vtulka; 7 — latunli qalpoqcha; 8 — qayd qiluvchi shayba; 9 — kontakt pichog‘i.</vt:lpstr>
      <vt:lpstr>ПН rusumdagi ajraluvchi patroni ichi kvars qumi bilan to’ldirilgan saqlagich: 1 — chinni patron; 2 — eruvchi qotishma; 3 — shayba; 4 — kontakt pichog‘i;  5 — patronni kontaktlarga o’rnatish va chiqarib olishga xizmat qiluvchi dastakchalar;  6 — patronning qopqog‘i.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Qo'l bilan boshqariluvchi apparatlar.</dc:title>
  <dc:creator>Elektrik</dc:creator>
  <cp:lastModifiedBy>Elektrik</cp:lastModifiedBy>
  <cp:revision>4</cp:revision>
  <dcterms:created xsi:type="dcterms:W3CDTF">2023-07-24T09:44:43Z</dcterms:created>
  <dcterms:modified xsi:type="dcterms:W3CDTF">2023-07-24T09:50:56Z</dcterms:modified>
</cp:coreProperties>
</file>