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6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29600" cy="1355576"/>
          </a:xfrm>
        </p:spPr>
        <p:txBody>
          <a:bodyPr>
            <a:noAutofit/>
          </a:bodyPr>
          <a:lstStyle/>
          <a:p>
            <a:r>
              <a:rPr lang="en-US" sz="2800" dirty="0" err="1"/>
              <a:t>Pnivmatika</a:t>
            </a:r>
            <a:r>
              <a:rPr lang="en-US" sz="2800" dirty="0"/>
              <a:t> </a:t>
            </a:r>
            <a:r>
              <a:rPr lang="en-US" sz="2800" dirty="0" err="1"/>
              <a:t>bilan</a:t>
            </a:r>
            <a:r>
              <a:rPr lang="en-US" sz="2800" dirty="0"/>
              <a:t> </a:t>
            </a:r>
            <a:r>
              <a:rPr lang="en-US" sz="2800" dirty="0" err="1"/>
              <a:t>tanishish</a:t>
            </a:r>
            <a:r>
              <a:rPr lang="en-US" sz="2800" dirty="0"/>
              <a:t>. </a:t>
            </a:r>
            <a:r>
              <a:rPr lang="en-US" sz="2800" dirty="0" err="1"/>
              <a:t>Porshen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sellenoi</a:t>
            </a:r>
            <a:r>
              <a:rPr lang="en-US" sz="2800" dirty="0"/>
              <a:t> </a:t>
            </a:r>
            <a:r>
              <a:rPr lang="en-US" sz="2800" dirty="0" err="1"/>
              <a:t>ish</a:t>
            </a:r>
            <a:r>
              <a:rPr lang="en-US" sz="2800" dirty="0"/>
              <a:t> </a:t>
            </a:r>
            <a:r>
              <a:rPr lang="en-US" sz="2800" dirty="0" err="1"/>
              <a:t>printseplarini</a:t>
            </a:r>
            <a:r>
              <a:rPr lang="en-US" sz="2800" dirty="0"/>
              <a:t> </a:t>
            </a:r>
            <a:r>
              <a:rPr lang="en-US" sz="2800" dirty="0" err="1"/>
              <a:t>o’rganish</a:t>
            </a:r>
            <a:r>
              <a:rPr lang="en-US" sz="2800" dirty="0"/>
              <a:t>. </a:t>
            </a:r>
            <a:r>
              <a:rPr lang="en-US" sz="2800" dirty="0" err="1"/>
              <a:t>Relelarga</a:t>
            </a:r>
            <a:r>
              <a:rPr lang="en-US" sz="2800" dirty="0"/>
              <a:t> </a:t>
            </a:r>
            <a:r>
              <a:rPr lang="en-US" sz="2800" dirty="0" err="1"/>
              <a:t>ulash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lvl="0" latinLnBrk="1"/>
            <a:r>
              <a:rPr lang="en-US" dirty="0" err="1"/>
              <a:t>Pnivmatika</a:t>
            </a:r>
            <a:r>
              <a:rPr lang="en-US" dirty="0"/>
              <a:t>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atamalarini</a:t>
            </a:r>
            <a:r>
              <a:rPr lang="en-US" dirty="0"/>
              <a:t> </a:t>
            </a:r>
            <a:r>
              <a:rPr lang="en-US" dirty="0" err="1"/>
              <a:t>o’rganish</a:t>
            </a:r>
            <a:endParaRPr lang="ru-RU" dirty="0"/>
          </a:p>
          <a:p>
            <a:pPr lvl="0" latinLnBrk="1"/>
            <a:r>
              <a:rPr lang="en-US" dirty="0" err="1"/>
              <a:t>Ish</a:t>
            </a:r>
            <a:r>
              <a:rPr lang="en-US" dirty="0"/>
              <a:t> </a:t>
            </a:r>
            <a:r>
              <a:rPr lang="en-US" dirty="0" err="1"/>
              <a:t>printsepini</a:t>
            </a:r>
            <a:r>
              <a:rPr lang="en-US" dirty="0"/>
              <a:t> </a:t>
            </a:r>
            <a:r>
              <a:rPr lang="en-US" dirty="0" err="1"/>
              <a:t>o’rganish</a:t>
            </a:r>
            <a:endParaRPr lang="ru-RU" dirty="0"/>
          </a:p>
          <a:p>
            <a:pPr lvl="0" latinLnBrk="1"/>
            <a:r>
              <a:rPr lang="en-US" dirty="0" err="1"/>
              <a:t>Relega</a:t>
            </a:r>
            <a:r>
              <a:rPr lang="en-US" dirty="0"/>
              <a:t> </a:t>
            </a:r>
            <a:r>
              <a:rPr lang="en-US" dirty="0" err="1"/>
              <a:t>ualshni</a:t>
            </a:r>
            <a:r>
              <a:rPr lang="en-US" dirty="0"/>
              <a:t> </a:t>
            </a:r>
            <a:r>
              <a:rPr lang="en-US" dirty="0" err="1"/>
              <a:t>o’rganish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38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484984"/>
          </a:xfrm>
        </p:spPr>
        <p:txBody>
          <a:bodyPr/>
          <a:lstStyle/>
          <a:p>
            <a:pPr marL="137160" indent="0" latinLnBrk="1">
              <a:buNone/>
            </a:pPr>
            <a:r>
              <a:rPr lang="en-US" dirty="0" err="1"/>
              <a:t>Pnivmatika</a:t>
            </a:r>
            <a:r>
              <a:rPr lang="en-US" dirty="0"/>
              <a:t> </a:t>
            </a:r>
            <a:r>
              <a:rPr lang="en-US" dirty="0" err="1"/>
              <a:t>sanoatni</a:t>
            </a:r>
            <a:r>
              <a:rPr lang="en-US" dirty="0"/>
              <a:t> </a:t>
            </a:r>
            <a:r>
              <a:rPr lang="en-US" dirty="0" err="1"/>
              <a:t>avtomatlashtirishda</a:t>
            </a:r>
            <a:r>
              <a:rPr lang="en-US" dirty="0"/>
              <a:t> </a:t>
            </a:r>
            <a:r>
              <a:rPr lang="en-US" dirty="0" err="1"/>
              <a:t>juda</a:t>
            </a:r>
            <a:r>
              <a:rPr lang="en-US" dirty="0"/>
              <a:t> </a:t>
            </a:r>
            <a:r>
              <a:rPr lang="en-US" dirty="0" smtClean="0"/>
              <a:t>     kata </a:t>
            </a:r>
            <a:r>
              <a:rPr lang="en-US" dirty="0" err="1"/>
              <a:t>o’rin</a:t>
            </a:r>
            <a:r>
              <a:rPr lang="en-US" dirty="0"/>
              <a:t> </a:t>
            </a:r>
            <a:r>
              <a:rPr lang="en-US" dirty="0" err="1"/>
              <a:t>egallaydi</a:t>
            </a:r>
            <a:r>
              <a:rPr lang="en-US" dirty="0"/>
              <a:t>. </a:t>
            </a:r>
            <a:r>
              <a:rPr lang="en-US" dirty="0" err="1"/>
              <a:t>Pnivmatikadan</a:t>
            </a:r>
            <a:r>
              <a:rPr lang="en-US" dirty="0"/>
              <a:t> </a:t>
            </a:r>
            <a:r>
              <a:rPr lang="en-US" dirty="0" err="1"/>
              <a:t>mohirona</a:t>
            </a: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foydalanib</a:t>
            </a:r>
            <a:r>
              <a:rPr lang="en-US" dirty="0" smtClean="0"/>
              <a:t> </a:t>
            </a:r>
            <a:r>
              <a:rPr lang="en-US" dirty="0"/>
              <a:t>biz </a:t>
            </a:r>
            <a:r>
              <a:rPr lang="en-US" dirty="0" err="1"/>
              <a:t>qadoqlash</a:t>
            </a:r>
            <a:r>
              <a:rPr lang="en-US" dirty="0"/>
              <a:t> </a:t>
            </a:r>
            <a:r>
              <a:rPr lang="en-US" dirty="0" err="1"/>
              <a:t>sistemasini</a:t>
            </a:r>
            <a:r>
              <a:rPr lang="en-US" dirty="0"/>
              <a:t>, </a:t>
            </a:r>
            <a:r>
              <a:rPr lang="en-US" dirty="0" err="1" smtClean="0"/>
              <a:t>karobkalar-ga</a:t>
            </a:r>
            <a:r>
              <a:rPr lang="en-US" dirty="0" smtClean="0"/>
              <a:t> </a:t>
            </a:r>
            <a:r>
              <a:rPr lang="en-US" dirty="0" err="1"/>
              <a:t>taxlash</a:t>
            </a:r>
            <a:r>
              <a:rPr lang="en-US" dirty="0"/>
              <a:t> </a:t>
            </a:r>
            <a:r>
              <a:rPr lang="en-US" dirty="0" err="1"/>
              <a:t>sistemasini</a:t>
            </a:r>
            <a:r>
              <a:rPr lang="en-US" dirty="0"/>
              <a:t>, </a:t>
            </a:r>
            <a:r>
              <a:rPr lang="en-US" dirty="0" err="1"/>
              <a:t>shtamplash</a:t>
            </a:r>
            <a:r>
              <a:rPr lang="en-US" dirty="0"/>
              <a:t> </a:t>
            </a:r>
            <a:r>
              <a:rPr lang="en-US" dirty="0" err="1"/>
              <a:t>sistemasini</a:t>
            </a:r>
            <a:r>
              <a:rPr lang="en-US" dirty="0"/>
              <a:t>, </a:t>
            </a:r>
            <a:r>
              <a:rPr lang="en-US" dirty="0" smtClean="0"/>
              <a:t>    </a:t>
            </a:r>
            <a:r>
              <a:rPr lang="en-US" dirty="0" err="1" smtClean="0"/>
              <a:t>saralash</a:t>
            </a:r>
            <a:r>
              <a:rPr lang="en-US" dirty="0" smtClean="0"/>
              <a:t> </a:t>
            </a:r>
            <a:r>
              <a:rPr lang="en-US" dirty="0" err="1"/>
              <a:t>sisteemalarini</a:t>
            </a:r>
            <a:r>
              <a:rPr lang="en-US" dirty="0"/>
              <a:t> </a:t>
            </a:r>
            <a:r>
              <a:rPr lang="en-US" dirty="0" err="1"/>
              <a:t>avtomatlashtirishimiz</a:t>
            </a: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mumkin</a:t>
            </a:r>
            <a:r>
              <a:rPr lang="en-US" dirty="0"/>
              <a:t>. </a:t>
            </a:r>
            <a:r>
              <a:rPr lang="en-US" dirty="0" err="1"/>
              <a:t>Buning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pnivmatik</a:t>
            </a:r>
            <a:r>
              <a:rPr lang="en-US" dirty="0"/>
              <a:t> </a:t>
            </a:r>
            <a:r>
              <a:rPr lang="en-US" dirty="0" err="1"/>
              <a:t>sistemalarni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yaxshi</a:t>
            </a:r>
            <a:r>
              <a:rPr lang="en-US" dirty="0" smtClean="0"/>
              <a:t> </a:t>
            </a:r>
            <a:r>
              <a:rPr lang="en-US" dirty="0" err="1"/>
              <a:t>o’rganish</a:t>
            </a:r>
            <a:r>
              <a:rPr lang="en-US" dirty="0"/>
              <a:t> </a:t>
            </a:r>
            <a:r>
              <a:rPr lang="en-US" dirty="0" err="1"/>
              <a:t>kifoya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04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6474" t="27147" r="25405" b="29640"/>
          <a:stretch/>
        </p:blipFill>
        <p:spPr bwMode="auto">
          <a:xfrm>
            <a:off x="467544" y="476672"/>
            <a:ext cx="8208912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4029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9" t="3752" r="1266" b="64799"/>
          <a:stretch>
            <a:fillRect/>
          </a:stretch>
        </p:blipFill>
        <p:spPr bwMode="auto">
          <a:xfrm>
            <a:off x="323528" y="404664"/>
            <a:ext cx="3816424" cy="2952328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946807"/>
              </p:ext>
            </p:extLst>
          </p:nvPr>
        </p:nvGraphicFramePr>
        <p:xfrm>
          <a:off x="3851919" y="3645024"/>
          <a:ext cx="4885809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Картинка" r:id="rId4" imgW="2938259" imgH="2376373" progId="StaticMetafile">
                  <p:embed/>
                </p:oleObj>
              </mc:Choice>
              <mc:Fallback>
                <p:oleObj name="Картинка" r:id="rId4" imgW="2938259" imgH="2376373" progId="StaticMetafile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19" y="3645024"/>
                        <a:ext cx="4885809" cy="280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8512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4" t="50474" r="23589" b="18815"/>
          <a:stretch/>
        </p:blipFill>
        <p:spPr bwMode="auto">
          <a:xfrm>
            <a:off x="395536" y="476672"/>
            <a:ext cx="8352928" cy="59766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390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4" t="48345" r="24787" b="19120"/>
          <a:stretch/>
        </p:blipFill>
        <p:spPr bwMode="auto">
          <a:xfrm>
            <a:off x="539552" y="620688"/>
            <a:ext cx="8136904" cy="583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656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8" t="47739" r="23590" b="20030"/>
          <a:stretch/>
        </p:blipFill>
        <p:spPr bwMode="auto">
          <a:xfrm>
            <a:off x="395536" y="404664"/>
            <a:ext cx="8352928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8278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</TotalTime>
  <Words>58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Апекс</vt:lpstr>
      <vt:lpstr>Picture (Metafile)</vt:lpstr>
      <vt:lpstr>Pnivmatika bilan tanishish. Porshen va sellenoi ish printseplarini o’rganish. Relelarga ulash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Pnivmatika bilan tanishish. Porshen va sellenoi ish printseplarini o’rganish. Relelarga ulash</dc:title>
  <dc:creator>Elektrik</dc:creator>
  <cp:lastModifiedBy>Elektrik</cp:lastModifiedBy>
  <cp:revision>1</cp:revision>
  <dcterms:created xsi:type="dcterms:W3CDTF">2023-07-24T05:47:00Z</dcterms:created>
  <dcterms:modified xsi:type="dcterms:W3CDTF">2023-07-24T06:01:03Z</dcterms:modified>
</cp:coreProperties>
</file>