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1828800"/>
          </a:xfrm>
        </p:spPr>
        <p:txBody>
          <a:bodyPr>
            <a:noAutofit/>
          </a:bodyPr>
          <a:lstStyle/>
          <a:p>
            <a:pPr lvl="1" algn="ctr" latinLnBrk="1"/>
            <a:r>
              <a:rPr lang="en-US" sz="4800" b="1" dirty="0" err="1"/>
              <a:t>Plastmassa</a:t>
            </a:r>
            <a:r>
              <a:rPr lang="en-US" sz="4800" b="1" dirty="0"/>
              <a:t> </a:t>
            </a:r>
            <a:r>
              <a:rPr lang="en-US" sz="4800" b="1" dirty="0" err="1"/>
              <a:t>va</a:t>
            </a:r>
            <a:r>
              <a:rPr lang="en-US" sz="4800" b="1" dirty="0"/>
              <a:t> </a:t>
            </a:r>
            <a:r>
              <a:rPr lang="en-US" sz="4800" b="1" dirty="0" err="1"/>
              <a:t>vinil</a:t>
            </a:r>
            <a:r>
              <a:rPr lang="en-US" sz="4800" b="1" dirty="0"/>
              <a:t> </a:t>
            </a:r>
            <a:r>
              <a:rPr lang="en-US" sz="4800" b="1" dirty="0" err="1"/>
              <a:t>naychalar</a:t>
            </a:r>
            <a:r>
              <a:rPr lang="en-US" sz="4800" b="1" dirty="0"/>
              <a:t> </a:t>
            </a:r>
            <a:r>
              <a:rPr lang="en-US" sz="4800" b="1" dirty="0" err="1"/>
              <a:t>o`rnatish</a:t>
            </a:r>
            <a:r>
              <a:rPr lang="en-US" sz="4800" b="1" dirty="0"/>
              <a:t> </a:t>
            </a:r>
            <a:r>
              <a:rPr lang="en-US" sz="4800" b="1" dirty="0" err="1"/>
              <a:t>uslublari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2968" cy="4464496"/>
          </a:xfrm>
        </p:spPr>
        <p:txBody>
          <a:bodyPr>
            <a:normAutofit lnSpcReduction="10000"/>
          </a:bodyPr>
          <a:lstStyle/>
          <a:p>
            <a:pPr latinLnBrk="1"/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ta’minoti</a:t>
            </a:r>
            <a:r>
              <a:rPr lang="en-US" dirty="0"/>
              <a:t> </a:t>
            </a:r>
            <a:r>
              <a:rPr lang="en-US" dirty="0" err="1"/>
              <a:t>tizimining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</a:t>
            </a:r>
            <a:r>
              <a:rPr lang="en-US" dirty="0" err="1"/>
              <a:t>jarayonida</a:t>
            </a:r>
            <a:r>
              <a:rPr lang="en-US" dirty="0"/>
              <a:t> </a:t>
            </a:r>
            <a:r>
              <a:rPr lang="en-US" dirty="0" err="1"/>
              <a:t>kabellarni</a:t>
            </a:r>
            <a:r>
              <a:rPr lang="en-US" dirty="0"/>
              <a:t> </a:t>
            </a:r>
            <a:r>
              <a:rPr lang="en-US" dirty="0" err="1"/>
              <a:t>xavfsizligi</a:t>
            </a:r>
            <a:r>
              <a:rPr lang="en-US" dirty="0"/>
              <a:t> kata </a:t>
            </a:r>
            <a:r>
              <a:rPr lang="en-US" dirty="0" err="1"/>
              <a:t>ahamiyatga</a:t>
            </a:r>
            <a:r>
              <a:rPr lang="en-US" dirty="0"/>
              <a:t> </a:t>
            </a:r>
            <a:r>
              <a:rPr lang="en-US" dirty="0" err="1"/>
              <a:t>egadir</a:t>
            </a:r>
            <a:r>
              <a:rPr lang="en-US" dirty="0"/>
              <a:t>. </a:t>
            </a:r>
            <a:r>
              <a:rPr lang="en-US" dirty="0" err="1"/>
              <a:t>Naychalarning</a:t>
            </a:r>
            <a:r>
              <a:rPr lang="en-US" dirty="0"/>
              <a:t> </a:t>
            </a:r>
            <a:r>
              <a:rPr lang="en-US" dirty="0" err="1"/>
              <a:t>avfzalligi</a:t>
            </a:r>
            <a:r>
              <a:rPr lang="en-US" dirty="0"/>
              <a:t> </a:t>
            </a:r>
            <a:r>
              <a:rPr lang="en-US" dirty="0" err="1"/>
              <a:t>kabellarni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omillardan</a:t>
            </a:r>
            <a:r>
              <a:rPr lang="en-US" dirty="0"/>
              <a:t> </a:t>
            </a:r>
            <a:r>
              <a:rPr lang="en-US" dirty="0" err="1"/>
              <a:t>saqlashga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, </a:t>
            </a:r>
            <a:r>
              <a:rPr lang="en-US" dirty="0" err="1"/>
              <a:t>ishonchlilik</a:t>
            </a:r>
            <a:r>
              <a:rPr lang="en-US" dirty="0"/>
              <a:t> </a:t>
            </a:r>
            <a:r>
              <a:rPr lang="en-US" dirty="0" err="1"/>
              <a:t>darajasini</a:t>
            </a:r>
            <a:r>
              <a:rPr lang="en-US" dirty="0"/>
              <a:t> </a:t>
            </a:r>
            <a:r>
              <a:rPr lang="en-US" dirty="0" err="1"/>
              <a:t>oshradi</a:t>
            </a:r>
            <a:r>
              <a:rPr lang="en-US" dirty="0"/>
              <a:t>, </a:t>
            </a:r>
            <a:r>
              <a:rPr lang="en-US" dirty="0" err="1"/>
              <a:t>tizimni</a:t>
            </a:r>
            <a:r>
              <a:rPr lang="en-US" dirty="0"/>
              <a:t>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tushunarli</a:t>
            </a:r>
            <a:r>
              <a:rPr lang="en-US" dirty="0"/>
              <a:t> </a:t>
            </a:r>
            <a:r>
              <a:rPr lang="en-US" dirty="0" err="1"/>
              <a:t>bo`lishini</a:t>
            </a:r>
            <a:r>
              <a:rPr lang="en-US" dirty="0"/>
              <a:t> </a:t>
            </a:r>
            <a:r>
              <a:rPr lang="en-US" dirty="0" err="1"/>
              <a:t>ta;minlaydi</a:t>
            </a:r>
            <a:r>
              <a:rPr lang="en-US" dirty="0"/>
              <a:t>. </a:t>
            </a:r>
            <a:r>
              <a:rPr lang="en-US" dirty="0" err="1"/>
              <a:t>Naychalarni</a:t>
            </a:r>
            <a:r>
              <a:rPr lang="en-US" dirty="0"/>
              <a:t> </a:t>
            </a:r>
            <a:r>
              <a:rPr lang="en-US" dirty="0" err="1"/>
              <a:t>o`rnatishda</a:t>
            </a:r>
            <a:r>
              <a:rPr lang="en-US" dirty="0"/>
              <a:t> </a:t>
            </a:r>
            <a:r>
              <a:rPr lang="en-US" dirty="0" err="1"/>
              <a:t>jihozlarni</a:t>
            </a:r>
            <a:r>
              <a:rPr lang="en-US" dirty="0"/>
              <a:t> </a:t>
            </a:r>
            <a:r>
              <a:rPr lang="en-US" dirty="0" err="1"/>
              <a:t>joylashish</a:t>
            </a:r>
            <a:r>
              <a:rPr lang="en-US" dirty="0"/>
              <a:t> </a:t>
            </a:r>
            <a:r>
              <a:rPr lang="en-US" dirty="0" err="1"/>
              <a:t>o`rnini</a:t>
            </a:r>
            <a:r>
              <a:rPr lang="en-US" dirty="0"/>
              <a:t> </a:t>
            </a:r>
            <a:r>
              <a:rPr lang="en-US" dirty="0" err="1"/>
              <a:t>to`gri</a:t>
            </a:r>
            <a:r>
              <a:rPr lang="en-US" dirty="0"/>
              <a:t> </a:t>
            </a:r>
            <a:r>
              <a:rPr lang="en-US" dirty="0" err="1"/>
              <a:t>tanlash</a:t>
            </a:r>
            <a:r>
              <a:rPr lang="en-US" dirty="0"/>
              <a:t> </a:t>
            </a:r>
            <a:r>
              <a:rPr lang="en-US" dirty="0" err="1"/>
              <a:t>loim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masofa</a:t>
            </a:r>
            <a:r>
              <a:rPr lang="en-US" dirty="0"/>
              <a:t> ham </a:t>
            </a:r>
            <a:r>
              <a:rPr lang="en-US" dirty="0" err="1"/>
              <a:t>belgilangan</a:t>
            </a:r>
            <a:r>
              <a:rPr lang="en-US" dirty="0"/>
              <a:t> </a:t>
            </a:r>
            <a:r>
              <a:rPr lang="en-US" dirty="0" err="1"/>
              <a:t>bo`lishi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</a:t>
            </a:r>
            <a:r>
              <a:rPr lang="en-US" dirty="0" err="1"/>
              <a:t>qilinadigan</a:t>
            </a:r>
            <a:r>
              <a:rPr lang="en-US" dirty="0"/>
              <a:t> </a:t>
            </a:r>
            <a:r>
              <a:rPr lang="en-US" dirty="0" err="1"/>
              <a:t>joyda</a:t>
            </a:r>
            <a:r>
              <a:rPr lang="en-US" dirty="0"/>
              <a:t> </a:t>
            </a:r>
            <a:r>
              <a:rPr lang="en-US" dirty="0" err="1"/>
              <a:t>markaziy</a:t>
            </a:r>
            <a:r>
              <a:rPr lang="en-US" dirty="0"/>
              <a:t> </a:t>
            </a:r>
            <a:r>
              <a:rPr lang="en-US" dirty="0" err="1"/>
              <a:t>nuqta</a:t>
            </a:r>
            <a:r>
              <a:rPr lang="en-US" dirty="0"/>
              <a:t> </a:t>
            </a:r>
            <a:r>
              <a:rPr lang="en-US" dirty="0" err="1"/>
              <a:t>bo`lishi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manbadan</a:t>
            </a:r>
            <a:r>
              <a:rPr lang="en-US" dirty="0"/>
              <a:t> </a:t>
            </a:r>
            <a:r>
              <a:rPr lang="en-US" dirty="0" err="1"/>
              <a:t>markaziy</a:t>
            </a:r>
            <a:r>
              <a:rPr lang="en-US" dirty="0"/>
              <a:t> </a:t>
            </a:r>
            <a:r>
              <a:rPr lang="en-US" dirty="0" err="1"/>
              <a:t>nuqtaga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ulanadi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 </a:t>
            </a:r>
            <a:r>
              <a:rPr lang="en-US" dirty="0" err="1"/>
              <a:t>nuqtadan</a:t>
            </a:r>
            <a:r>
              <a:rPr lang="en-US" dirty="0"/>
              <a:t> </a:t>
            </a:r>
            <a:r>
              <a:rPr lang="en-US" dirty="0" err="1" smtClean="0"/>
              <a:t>iste’molchilarga</a:t>
            </a:r>
            <a:r>
              <a:rPr lang="en-US" dirty="0" smtClean="0"/>
              <a:t> </a:t>
            </a:r>
            <a:r>
              <a:rPr lang="en-US" dirty="0" err="1" smtClean="0"/>
              <a:t>tarqaladi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8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Naychalar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tuzilgan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</a:t>
            </a:r>
            <a:endParaRPr lang="ru-RU" dirty="0"/>
          </a:p>
        </p:txBody>
      </p:sp>
      <p:pic>
        <p:nvPicPr>
          <p:cNvPr id="4" name="내용 개체 틀 6" descr="05-1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280920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336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1 </a:t>
            </a:r>
            <a:r>
              <a:rPr lang="en-US" dirty="0" err="1">
                <a:effectLst/>
              </a:rPr>
              <a:t>vklyuchatel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bitta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chiroqni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yoqish</a:t>
            </a:r>
            <a:endParaRPr lang="ru-RU" dirty="0"/>
          </a:p>
        </p:txBody>
      </p:sp>
      <p:pic>
        <p:nvPicPr>
          <p:cNvPr id="4" name="내용 개체 틀 6" descr="06-1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6997" t="11815" r="8591" b="3739"/>
          <a:stretch/>
        </p:blipFill>
        <p:spPr bwMode="auto">
          <a:xfrm>
            <a:off x="395536" y="1730440"/>
            <a:ext cx="8424935" cy="486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0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Ulanish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endParaRPr lang="ru-RU" dirty="0"/>
          </a:p>
        </p:txBody>
      </p:sp>
      <p:pic>
        <p:nvPicPr>
          <p:cNvPr id="4" name="내용 개체 틀 7" descr="06-2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0479" t="18186" r="14151" b="11487"/>
          <a:stretch/>
        </p:blipFill>
        <p:spPr bwMode="auto">
          <a:xfrm>
            <a:off x="323528" y="1673572"/>
            <a:ext cx="8496944" cy="477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94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 descr="20-3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6930" t="17552" r="5364" b="8807"/>
          <a:stretch/>
        </p:blipFill>
        <p:spPr bwMode="auto">
          <a:xfrm>
            <a:off x="251520" y="799547"/>
            <a:ext cx="4032448" cy="5221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내용 개체 틀 6" descr="19-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417646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Plastmassa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naychadan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foydalanish</a:t>
            </a:r>
            <a:endParaRPr lang="ru-RU" dirty="0"/>
          </a:p>
        </p:txBody>
      </p:sp>
      <p:pic>
        <p:nvPicPr>
          <p:cNvPr id="4" name="Picture 14" descr="C:\Users\user\Desktop\2c4c0aa4c0f29c479bcab60fd119eae7--pex-plumbing-bathroom-scal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496944" cy="4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6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Vinil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naycha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</a:t>
            </a:r>
            <a:endParaRPr lang="ru-RU" dirty="0"/>
          </a:p>
        </p:txBody>
      </p:sp>
      <p:pic>
        <p:nvPicPr>
          <p:cNvPr id="4" name="Picture 15" descr="C:\Users\user\Desktop\082614210-1024x6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424936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81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 descr="20-3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797" t="17150" r="4166" b="7399"/>
          <a:stretch/>
        </p:blipFill>
        <p:spPr bwMode="auto">
          <a:xfrm>
            <a:off x="323528" y="404664"/>
            <a:ext cx="849694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794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95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Plastmassa va vinil naychalar o`rnatish uslublari</vt:lpstr>
      <vt:lpstr>Naychalar orqali tuzilgan tizim</vt:lpstr>
      <vt:lpstr>1 vklyuchatel orqali bitta chiroqni yoqish</vt:lpstr>
      <vt:lpstr>Ulanish sxemasi</vt:lpstr>
      <vt:lpstr>Презентация PowerPoint</vt:lpstr>
      <vt:lpstr>Plastmassa naychadan foydalanish</vt:lpstr>
      <vt:lpstr>Vinil naycha orqali ulangan sxema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Plastmassa va vinil naychalar o`rnatish uslublari</dc:title>
  <dc:creator>Elektrik</dc:creator>
  <cp:lastModifiedBy>Elektrik</cp:lastModifiedBy>
  <cp:revision>3</cp:revision>
  <dcterms:created xsi:type="dcterms:W3CDTF">2023-07-20T12:38:23Z</dcterms:created>
  <dcterms:modified xsi:type="dcterms:W3CDTF">2023-07-20T12:49:12Z</dcterms:modified>
</cp:coreProperties>
</file>