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85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338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022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36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171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54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780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0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71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35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8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85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23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68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74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49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750FA35-006A-4FCE-ABD7-D6D2A7B5587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61F80-7441-4FE2-AE57-763F27165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328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937" y="508959"/>
            <a:ext cx="11133676" cy="1112808"/>
          </a:xfrm>
        </p:spPr>
        <p:txBody>
          <a:bodyPr>
            <a:noAutofit/>
          </a:bodyPr>
          <a:lstStyle/>
          <a:p>
            <a:pPr algn="ctr"/>
            <a:r>
              <a:rPr lang="uz-Cyrl-UZ" sz="2800" b="1" i="1" dirty="0"/>
              <a:t>Paketli o’chirgichlarni nosozliklarini aniqlash va ularni ta’mirlash</a:t>
            </a:r>
            <a:r>
              <a:rPr lang="uz-Cyrl-UZ" sz="2800" b="1" i="1" dirty="0" smtClean="0"/>
              <a:t>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937" y="1818519"/>
            <a:ext cx="11133676" cy="4849700"/>
          </a:xfrm>
        </p:spPr>
        <p:txBody>
          <a:bodyPr/>
          <a:lstStyle/>
          <a:p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deganda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ko’rsatuvchilarning</a:t>
            </a:r>
            <a:r>
              <a:rPr lang="en-US" dirty="0"/>
              <a:t> </a:t>
            </a:r>
            <a:r>
              <a:rPr lang="en-US" dirty="0" err="1"/>
              <a:t>o’zlari</a:t>
            </a:r>
            <a:r>
              <a:rPr lang="en-US" dirty="0"/>
              <a:t> </a:t>
            </a:r>
            <a:r>
              <a:rPr lang="en-US" dirty="0" err="1"/>
              <a:t>apparatlarni</a:t>
            </a:r>
            <a:r>
              <a:rPr lang="en-US" dirty="0"/>
              <a:t> </a:t>
            </a:r>
            <a:r>
              <a:rPr lang="en-US" dirty="0" err="1"/>
              <a:t>ulashi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uzishi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apparatlarga</a:t>
            </a:r>
            <a:r>
              <a:rPr lang="en-US" dirty="0"/>
              <a:t>: </a:t>
            </a:r>
            <a:r>
              <a:rPr lang="en-US" dirty="0" err="1"/>
              <a:t>rubilniklar</a:t>
            </a:r>
            <a:r>
              <a:rPr lang="en-US" dirty="0"/>
              <a:t>, </a:t>
            </a:r>
            <a:r>
              <a:rPr lang="en-US" dirty="0" err="1"/>
              <a:t>paketli</a:t>
            </a:r>
            <a:r>
              <a:rPr lang="en-US" dirty="0"/>
              <a:t> </a:t>
            </a:r>
            <a:r>
              <a:rPr lang="en-US" dirty="0" err="1"/>
              <a:t>uzgichlar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ulagichlar</a:t>
            </a:r>
            <a:r>
              <a:rPr lang="en-US" dirty="0"/>
              <a:t>, </a:t>
            </a:r>
            <a:r>
              <a:rPr lang="en-US" dirty="0" err="1"/>
              <a:t>kontrollerlar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komandoapparatlar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/>
              <a:t>Paketli</a:t>
            </a:r>
            <a:r>
              <a:rPr lang="en-US" b="1" dirty="0"/>
              <a:t> </a:t>
            </a:r>
            <a:r>
              <a:rPr lang="en-US" b="1" dirty="0" err="1"/>
              <a:t>o’chirgichlar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ajratib</a:t>
            </a:r>
            <a:r>
              <a:rPr lang="en-US" b="1" dirty="0"/>
              <a:t> </a:t>
            </a:r>
            <a:r>
              <a:rPr lang="en-US" b="1" dirty="0" err="1"/>
              <a:t>ulagichlar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signalizatsiya</a:t>
            </a:r>
            <a:r>
              <a:rPr lang="en-US" dirty="0"/>
              <a:t> </a:t>
            </a:r>
            <a:r>
              <a:rPr lang="en-US" dirty="0" err="1"/>
              <a:t>zanjirlarida</a:t>
            </a:r>
            <a:r>
              <a:rPr lang="en-US" dirty="0"/>
              <a:t>,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reverslash</a:t>
            </a:r>
            <a:r>
              <a:rPr lang="en-US" dirty="0"/>
              <a:t>, </a:t>
            </a:r>
            <a:r>
              <a:rPr lang="en-US" dirty="0" err="1"/>
              <a:t>asinxron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motor </a:t>
            </a:r>
            <a:r>
              <a:rPr lang="en-US" dirty="0" err="1"/>
              <a:t>chulg‘amlarini</a:t>
            </a:r>
            <a:r>
              <a:rPr lang="en-US" dirty="0"/>
              <a:t> «</a:t>
            </a:r>
            <a:r>
              <a:rPr lang="en-US" dirty="0" err="1"/>
              <a:t>yulduz</a:t>
            </a:r>
            <a:r>
              <a:rPr lang="en-US" dirty="0"/>
              <a:t>»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o’rniga</a:t>
            </a:r>
            <a:r>
              <a:rPr lang="en-US" dirty="0"/>
              <a:t> «</a:t>
            </a:r>
            <a:r>
              <a:rPr lang="en-US" dirty="0" err="1"/>
              <a:t>uchburchak</a:t>
            </a:r>
            <a:r>
              <a:rPr lang="en-US" dirty="0"/>
              <a:t>»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85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17" y="547238"/>
            <a:ext cx="4464724" cy="55947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403011" y="1932441"/>
            <a:ext cx="6096000" cy="1060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170" marR="659765" indent="19050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Paketli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o’chirgichning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tarkibiy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marR="659765" indent="19050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dastak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2 -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o’q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3 -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paketlar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4, 5 -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qo’zg‘almas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qo’zg‘aluvchan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6 -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uchlari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49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453" y="552091"/>
            <a:ext cx="11197087" cy="5805577"/>
          </a:xfrm>
        </p:spPr>
        <p:txBody>
          <a:bodyPr>
            <a:normAutofit/>
          </a:bodyPr>
          <a:lstStyle/>
          <a:p>
            <a:r>
              <a:rPr lang="en-US" sz="2400" dirty="0" err="1"/>
              <a:t>Paketli</a:t>
            </a:r>
            <a:r>
              <a:rPr lang="en-US" sz="2400" dirty="0"/>
              <a:t> </a:t>
            </a:r>
            <a:r>
              <a:rPr lang="en-US" sz="2400" dirty="0" err="1"/>
              <a:t>o’chirgichlar</a:t>
            </a:r>
            <a:r>
              <a:rPr lang="en-US" sz="2400" dirty="0"/>
              <a:t> (5.7-rasm) </a:t>
            </a:r>
            <a:r>
              <a:rPr lang="en-US" sz="2400" dirty="0" err="1"/>
              <a:t>qator</a:t>
            </a:r>
            <a:r>
              <a:rPr lang="en-US" sz="2400" dirty="0"/>
              <a:t> </a:t>
            </a:r>
            <a:r>
              <a:rPr lang="en-US" sz="2400" dirty="0" err="1"/>
              <a:t>qatlamlar</a:t>
            </a:r>
            <a:r>
              <a:rPr lang="en-US" sz="2400" dirty="0"/>
              <a:t> — </a:t>
            </a:r>
            <a:r>
              <a:rPr lang="en-US" sz="2400" dirty="0" err="1"/>
              <a:t>paketlar</a:t>
            </a:r>
            <a:r>
              <a:rPr lang="en-US" sz="2400" dirty="0"/>
              <a:t> (3 )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iborat</a:t>
            </a:r>
            <a:r>
              <a:rPr lang="en-US" sz="2400" dirty="0"/>
              <a:t> </a:t>
            </a:r>
            <a:r>
              <a:rPr lang="en-US" sz="2400" dirty="0" err="1"/>
              <a:t>bo’lib</a:t>
            </a:r>
            <a:r>
              <a:rPr lang="en-US" sz="2400" dirty="0"/>
              <a:t>, </a:t>
            </a:r>
            <a:r>
              <a:rPr lang="en-US" sz="2400" dirty="0" err="1"/>
              <a:t>ularning</a:t>
            </a:r>
            <a:r>
              <a:rPr lang="en-US" sz="2400" dirty="0"/>
              <a:t> </a:t>
            </a:r>
            <a:r>
              <a:rPr lang="en-US" sz="2400" dirty="0" err="1"/>
              <a:t>ichida</a:t>
            </a:r>
            <a:r>
              <a:rPr lang="en-US" sz="2400" dirty="0"/>
              <a:t> </a:t>
            </a:r>
            <a:r>
              <a:rPr lang="en-US" sz="2400" dirty="0" err="1"/>
              <a:t>qo’zg‘aluvchan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qo’zg‘almas</a:t>
            </a:r>
            <a:r>
              <a:rPr lang="en-US" sz="2400" dirty="0"/>
              <a:t> (4 )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joylashgan</a:t>
            </a:r>
            <a:r>
              <a:rPr lang="en-US" sz="2400" dirty="0"/>
              <a:t>. </a:t>
            </a:r>
            <a:endParaRPr lang="ru-RU" sz="2400" dirty="0"/>
          </a:p>
          <a:p>
            <a:r>
              <a:rPr lang="en-US" sz="2400" dirty="0" err="1"/>
              <a:t>Qo’zg‘aluvchan</a:t>
            </a:r>
            <a:r>
              <a:rPr lang="en-US" sz="2400" dirty="0"/>
              <a:t> </a:t>
            </a:r>
            <a:r>
              <a:rPr lang="en-US" sz="2400" dirty="0" err="1"/>
              <a:t>kontakt</a:t>
            </a:r>
            <a:r>
              <a:rPr lang="en-US" sz="2400" dirty="0"/>
              <a:t> (5 ) </a:t>
            </a:r>
            <a:r>
              <a:rPr lang="en-US" sz="2400" dirty="0" err="1"/>
              <a:t>o’q</a:t>
            </a:r>
            <a:r>
              <a:rPr lang="en-US" sz="2400" dirty="0"/>
              <a:t> (2 )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mahkamlangan</a:t>
            </a:r>
            <a:r>
              <a:rPr lang="en-US" sz="2400" dirty="0"/>
              <a:t>; </a:t>
            </a:r>
            <a:r>
              <a:rPr lang="en-US" sz="2400" dirty="0" err="1"/>
              <a:t>o’q</a:t>
            </a:r>
            <a:r>
              <a:rPr lang="en-US" sz="2400" dirty="0"/>
              <a:t> (2 ) </a:t>
            </a:r>
            <a:r>
              <a:rPr lang="en-US" sz="2400" dirty="0" err="1"/>
              <a:t>dastak</a:t>
            </a:r>
            <a:r>
              <a:rPr lang="en-US" sz="2400" dirty="0"/>
              <a:t> (1) </a:t>
            </a:r>
            <a:r>
              <a:rPr lang="en-US" sz="2400" dirty="0" err="1"/>
              <a:t>yordamida</a:t>
            </a:r>
            <a:r>
              <a:rPr lang="en-US" sz="2400" dirty="0"/>
              <a:t> </a:t>
            </a:r>
            <a:r>
              <a:rPr lang="en-US" sz="2400" dirty="0" err="1"/>
              <a:t>aylanadi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qator</a:t>
            </a:r>
            <a:r>
              <a:rPr lang="en-US" sz="2400" dirty="0"/>
              <a:t> </a:t>
            </a:r>
            <a:r>
              <a:rPr lang="en-US" sz="2400" dirty="0" err="1"/>
              <a:t>qayd</a:t>
            </a:r>
            <a:r>
              <a:rPr lang="en-US" sz="2400" dirty="0"/>
              <a:t> </a:t>
            </a:r>
            <a:r>
              <a:rPr lang="en-US" sz="2400" dirty="0" err="1"/>
              <a:t>qilingan</a:t>
            </a:r>
            <a:r>
              <a:rPr lang="en-US" sz="2400" dirty="0"/>
              <a:t> </a:t>
            </a:r>
            <a:r>
              <a:rPr lang="en-US" sz="2400" dirty="0" err="1"/>
              <a:t>holatlarga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 </a:t>
            </a:r>
            <a:r>
              <a:rPr lang="en-US" sz="2400" dirty="0" err="1"/>
              <a:t>bo’lib</a:t>
            </a:r>
            <a:r>
              <a:rPr lang="en-US" sz="2400" dirty="0"/>
              <a:t>,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holatlarda</a:t>
            </a:r>
            <a:r>
              <a:rPr lang="en-US" sz="2400" dirty="0"/>
              <a:t> </a:t>
            </a:r>
            <a:r>
              <a:rPr lang="en-US" sz="2400" dirty="0" err="1"/>
              <a:t>paketlardan</a:t>
            </a:r>
            <a:r>
              <a:rPr lang="en-US" sz="2400" dirty="0"/>
              <a:t> </a:t>
            </a:r>
            <a:r>
              <a:rPr lang="en-US" sz="2400" dirty="0" err="1"/>
              <a:t>birining</a:t>
            </a:r>
            <a:r>
              <a:rPr lang="en-US" sz="2400" dirty="0"/>
              <a:t> </a:t>
            </a:r>
            <a:r>
              <a:rPr lang="en-US" sz="2400" dirty="0" err="1"/>
              <a:t>qo’zg‘almas</a:t>
            </a:r>
            <a:r>
              <a:rPr lang="en-US" sz="2400" dirty="0"/>
              <a:t> </a:t>
            </a:r>
            <a:r>
              <a:rPr lang="en-US" sz="2400" dirty="0" err="1"/>
              <a:t>kontaktlari</a:t>
            </a:r>
            <a:r>
              <a:rPr lang="en-US" sz="2400" dirty="0"/>
              <a:t> </a:t>
            </a:r>
            <a:r>
              <a:rPr lang="en-US" sz="2400" dirty="0" err="1"/>
              <a:t>ulanadi</a:t>
            </a:r>
            <a:r>
              <a:rPr lang="en-US" sz="2400" dirty="0"/>
              <a:t>. </a:t>
            </a:r>
            <a:r>
              <a:rPr lang="en-US" sz="2400" dirty="0" err="1"/>
              <a:t>Qo’zg‘almas</a:t>
            </a:r>
            <a:r>
              <a:rPr lang="en-US" sz="2400" dirty="0"/>
              <a:t> </a:t>
            </a:r>
            <a:r>
              <a:rPr lang="en-US" sz="2400" dirty="0" err="1"/>
              <a:t>kontaktlarning</a:t>
            </a:r>
            <a:r>
              <a:rPr lang="en-US" sz="2400" dirty="0"/>
              <a:t> </a:t>
            </a:r>
            <a:r>
              <a:rPr lang="en-US" sz="2400" dirty="0" err="1"/>
              <a:t>chiqish</a:t>
            </a:r>
            <a:r>
              <a:rPr lang="en-US" sz="2400" dirty="0"/>
              <a:t> </a:t>
            </a:r>
            <a:r>
              <a:rPr lang="en-US" sz="2400" dirty="0" err="1"/>
              <a:t>uchlari</a:t>
            </a:r>
            <a:r>
              <a:rPr lang="en-US" sz="2400" dirty="0"/>
              <a:t> (6 ) </a:t>
            </a:r>
            <a:r>
              <a:rPr lang="en-US" sz="2400" dirty="0" err="1"/>
              <a:t>o’chirgich</a:t>
            </a:r>
            <a:r>
              <a:rPr lang="en-US" sz="2400" dirty="0"/>
              <a:t> </a:t>
            </a:r>
            <a:r>
              <a:rPr lang="en-US" sz="2400" dirty="0" err="1"/>
              <a:t>korpusi</a:t>
            </a:r>
            <a:r>
              <a:rPr lang="en-US" sz="2400" dirty="0"/>
              <a:t> </a:t>
            </a:r>
            <a:r>
              <a:rPr lang="en-US" sz="2400" dirty="0" err="1"/>
              <a:t>ichiga</a:t>
            </a:r>
            <a:r>
              <a:rPr lang="en-US" sz="2400" dirty="0"/>
              <a:t> </a:t>
            </a:r>
            <a:r>
              <a:rPr lang="en-US" sz="2400" dirty="0" err="1"/>
              <a:t>mahkamlangan</a:t>
            </a:r>
            <a:r>
              <a:rPr lang="en-US" sz="2400" dirty="0"/>
              <a:t>. </a:t>
            </a:r>
            <a:r>
              <a:rPr lang="en-US" sz="2400" dirty="0" err="1"/>
              <a:t>Bunday</a:t>
            </a:r>
            <a:r>
              <a:rPr lang="en-US" sz="2400" dirty="0"/>
              <a:t> </a:t>
            </a:r>
            <a:r>
              <a:rPr lang="en-US" sz="2400" dirty="0" err="1"/>
              <a:t>paketli</a:t>
            </a:r>
            <a:r>
              <a:rPr lang="en-US" sz="2400" dirty="0"/>
              <a:t> </a:t>
            </a:r>
            <a:r>
              <a:rPr lang="en-US" sz="2400" dirty="0" err="1"/>
              <a:t>o’chirgichlarning</a:t>
            </a:r>
            <a:r>
              <a:rPr lang="en-US" sz="2400" dirty="0"/>
              <a:t> </a:t>
            </a:r>
            <a:r>
              <a:rPr lang="en-US" sz="2400" dirty="0" err="1"/>
              <a:t>asosiy</a:t>
            </a:r>
            <a:r>
              <a:rPr lang="en-US" sz="2400" dirty="0"/>
              <a:t> </a:t>
            </a:r>
            <a:r>
              <a:rPr lang="en-US" sz="2400" dirty="0" err="1"/>
              <a:t>kamchiligi</a:t>
            </a:r>
            <a:r>
              <a:rPr lang="en-US" sz="2400" dirty="0"/>
              <a:t> </a:t>
            </a:r>
            <a:r>
              <a:rPr lang="en-US" sz="2400" dirty="0" err="1"/>
              <a:t>sirpanma</a:t>
            </a:r>
            <a:r>
              <a:rPr lang="en-US" sz="2400" dirty="0"/>
              <a:t> </a:t>
            </a:r>
            <a:r>
              <a:rPr lang="en-US" sz="2400" dirty="0" err="1"/>
              <a:t>kontaktlarning</a:t>
            </a:r>
            <a:r>
              <a:rPr lang="en-US" sz="2400" dirty="0"/>
              <a:t> </a:t>
            </a:r>
            <a:r>
              <a:rPr lang="en-US" sz="2400" dirty="0" err="1"/>
              <a:t>ishonchlilik</a:t>
            </a:r>
            <a:r>
              <a:rPr lang="en-US" sz="2400" dirty="0"/>
              <a:t> </a:t>
            </a:r>
            <a:r>
              <a:rPr lang="en-US" sz="2400" dirty="0" err="1"/>
              <a:t>darajasi</a:t>
            </a:r>
            <a:r>
              <a:rPr lang="en-US" sz="2400" dirty="0"/>
              <a:t> </a:t>
            </a:r>
            <a:r>
              <a:rPr lang="en-US" sz="2400" dirty="0" err="1"/>
              <a:t>pastligidir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dirty="0" err="1"/>
              <a:t>Kulachokli</a:t>
            </a:r>
            <a:r>
              <a:rPr lang="en-US" sz="2400" dirty="0"/>
              <a:t> </a:t>
            </a:r>
            <a:r>
              <a:rPr lang="en-US" sz="2400" dirty="0" err="1"/>
              <a:t>rusumidagi</a:t>
            </a:r>
            <a:r>
              <a:rPr lang="en-US" sz="2400" dirty="0"/>
              <a:t> </a:t>
            </a:r>
            <a:r>
              <a:rPr lang="en-US" sz="2400" dirty="0" err="1"/>
              <a:t>paketli</a:t>
            </a:r>
            <a:r>
              <a:rPr lang="en-US" sz="2400" dirty="0"/>
              <a:t>   </a:t>
            </a:r>
            <a:r>
              <a:rPr lang="en-US" sz="2400" dirty="0" err="1"/>
              <a:t>o’chirgichlarda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kamchilik</a:t>
            </a:r>
            <a:r>
              <a:rPr lang="en-US" sz="2400" dirty="0"/>
              <a:t> </a:t>
            </a:r>
            <a:r>
              <a:rPr lang="en-US" sz="2400" dirty="0" err="1"/>
              <a:t>bartaraf</a:t>
            </a:r>
            <a:r>
              <a:rPr lang="en-US" sz="2400" dirty="0"/>
              <a:t> </a:t>
            </a:r>
            <a:r>
              <a:rPr lang="uz-Latn-UZ" sz="2400" dirty="0"/>
              <a:t> e</a:t>
            </a:r>
            <a:r>
              <a:rPr lang="en-US" sz="2400" dirty="0" err="1"/>
              <a:t>tilgan</a:t>
            </a:r>
            <a:r>
              <a:rPr lang="en-US" sz="2400" dirty="0"/>
              <a:t> </a:t>
            </a:r>
            <a:r>
              <a:rPr lang="en-US" sz="2400" dirty="0" err="1"/>
              <a:t>bo’lib</a:t>
            </a:r>
            <a:r>
              <a:rPr lang="en-US" sz="2400" dirty="0"/>
              <a:t>, </a:t>
            </a:r>
            <a:r>
              <a:rPr lang="en-US" sz="2400" dirty="0" err="1"/>
              <a:t>ularda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zanjiri</a:t>
            </a:r>
            <a:r>
              <a:rPr lang="en-US" sz="2400" dirty="0"/>
              <a:t> </a:t>
            </a:r>
            <a:r>
              <a:rPr lang="en-US" sz="2400" dirty="0" err="1"/>
              <a:t>tarmoqqa</a:t>
            </a:r>
            <a:r>
              <a:rPr lang="en-US" sz="2400" dirty="0"/>
              <a:t> </a:t>
            </a:r>
            <a:r>
              <a:rPr lang="en-US" sz="2400" dirty="0" err="1"/>
              <a:t>qo’zg‘almas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orqali</a:t>
            </a:r>
            <a:r>
              <a:rPr lang="en-US" sz="2400" dirty="0"/>
              <a:t> </a:t>
            </a:r>
            <a:r>
              <a:rPr lang="en-US" sz="2400" dirty="0" err="1"/>
              <a:t>ulanadi</a:t>
            </a:r>
            <a:r>
              <a:rPr lang="en-US" sz="2400" dirty="0"/>
              <a:t>. </a:t>
            </a:r>
            <a:r>
              <a:rPr lang="en-US" sz="2400" dirty="0" err="1"/>
              <a:t>Qo’zg‘aluvchan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vazifasini</a:t>
            </a:r>
            <a:r>
              <a:rPr lang="en-US" sz="2400" dirty="0"/>
              <a:t> </a:t>
            </a:r>
            <a:r>
              <a:rPr lang="en-US" sz="2400" dirty="0" err="1"/>
              <a:t>dielektrik</a:t>
            </a:r>
            <a:r>
              <a:rPr lang="en-US" sz="2400" dirty="0"/>
              <a:t> </a:t>
            </a:r>
            <a:r>
              <a:rPr lang="en-US" sz="2400" dirty="0" err="1"/>
              <a:t>kulachoklar</a:t>
            </a:r>
            <a:r>
              <a:rPr lang="en-US" sz="2400" dirty="0"/>
              <a:t> </a:t>
            </a:r>
            <a:r>
              <a:rPr lang="en-US" sz="2400" dirty="0" err="1"/>
              <a:t>o’taydi</a:t>
            </a:r>
            <a:r>
              <a:rPr lang="en-US" sz="2400" dirty="0"/>
              <a:t>,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o’zining</a:t>
            </a:r>
            <a:r>
              <a:rPr lang="en-US" sz="2400" dirty="0"/>
              <a:t> </a:t>
            </a:r>
            <a:r>
              <a:rPr lang="en-US" sz="2400" dirty="0" err="1"/>
              <a:t>joylashuviga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o’chirgich</a:t>
            </a:r>
            <a:r>
              <a:rPr lang="en-US" sz="2400" dirty="0"/>
              <a:t> </a:t>
            </a:r>
            <a:r>
              <a:rPr lang="en-US" sz="2400" dirty="0" err="1"/>
              <a:t>o’qining</a:t>
            </a:r>
            <a:r>
              <a:rPr lang="en-US" sz="2400" dirty="0"/>
              <a:t> </a:t>
            </a:r>
            <a:r>
              <a:rPr lang="en-US" sz="2400" dirty="0" err="1"/>
              <a:t>holatiga</a:t>
            </a:r>
            <a:r>
              <a:rPr lang="en-US" sz="2400" dirty="0"/>
              <a:t> </a:t>
            </a:r>
            <a:r>
              <a:rPr lang="en-US" sz="2400" dirty="0" err="1"/>
              <a:t>qarab</a:t>
            </a:r>
            <a:r>
              <a:rPr lang="en-US" sz="2400" dirty="0"/>
              <a:t> </a:t>
            </a:r>
            <a:r>
              <a:rPr lang="en-US" sz="2400" dirty="0" err="1"/>
              <a:t>kontaktlarni</a:t>
            </a:r>
            <a:r>
              <a:rPr lang="en-US" sz="2400" dirty="0"/>
              <a:t> </a:t>
            </a:r>
            <a:r>
              <a:rPr lang="en-US" sz="2400" dirty="0" err="1"/>
              <a:t>tutashtiradi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449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b="1" i="1" dirty="0"/>
              <a:t>Rubilniklar</a:t>
            </a:r>
            <a:r>
              <a:rPr lang="en-US" b="1" i="1" dirty="0" err="1"/>
              <a:t>ni</a:t>
            </a:r>
            <a:r>
              <a:rPr lang="en-US" b="1" i="1" dirty="0"/>
              <a:t> </a:t>
            </a:r>
            <a:r>
              <a:rPr lang="en-US" b="1" i="1" dirty="0" err="1"/>
              <a:t>nosozliklarini</a:t>
            </a:r>
            <a:r>
              <a:rPr lang="en-US" b="1" i="1" dirty="0"/>
              <a:t> </a:t>
            </a:r>
            <a:r>
              <a:rPr lang="en-US" b="1" i="1" dirty="0" err="1"/>
              <a:t>aniqlash</a:t>
            </a:r>
            <a:r>
              <a:rPr lang="en-US" b="1" i="1" dirty="0"/>
              <a:t>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ularni</a:t>
            </a:r>
            <a:r>
              <a:rPr lang="en-US" b="1" i="1" dirty="0"/>
              <a:t> </a:t>
            </a:r>
            <a:r>
              <a:rPr lang="en-US" b="1" i="1" dirty="0" err="1"/>
              <a:t>ta’mirlash</a:t>
            </a:r>
            <a:r>
              <a:rPr lang="en-US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deganda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ko’rsatuvchilarning</a:t>
            </a:r>
            <a:r>
              <a:rPr lang="en-US" dirty="0"/>
              <a:t> </a:t>
            </a:r>
            <a:r>
              <a:rPr lang="en-US" dirty="0" err="1"/>
              <a:t>o’zlari</a:t>
            </a:r>
            <a:r>
              <a:rPr lang="en-US" dirty="0"/>
              <a:t> </a:t>
            </a:r>
            <a:r>
              <a:rPr lang="en-US" dirty="0" err="1"/>
              <a:t>apparatlarni</a:t>
            </a:r>
            <a:r>
              <a:rPr lang="en-US" dirty="0"/>
              <a:t> </a:t>
            </a:r>
            <a:r>
              <a:rPr lang="en-US" dirty="0" err="1"/>
              <a:t>ulashi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uzishi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apparatlarga</a:t>
            </a:r>
            <a:r>
              <a:rPr lang="en-US" dirty="0"/>
              <a:t>: </a:t>
            </a:r>
            <a:r>
              <a:rPr lang="en-US" dirty="0" err="1"/>
              <a:t>rubilniklar</a:t>
            </a:r>
            <a:r>
              <a:rPr lang="en-US" dirty="0"/>
              <a:t>, </a:t>
            </a:r>
            <a:r>
              <a:rPr lang="en-US" dirty="0" err="1"/>
              <a:t>paketli</a:t>
            </a:r>
            <a:r>
              <a:rPr lang="en-US" dirty="0"/>
              <a:t> </a:t>
            </a:r>
            <a:r>
              <a:rPr lang="en-US" dirty="0" err="1"/>
              <a:t>uzgichlar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ulagichlar</a:t>
            </a:r>
            <a:r>
              <a:rPr lang="en-US" dirty="0"/>
              <a:t>, </a:t>
            </a:r>
            <a:r>
              <a:rPr lang="en-US" dirty="0" err="1"/>
              <a:t>kontrollerlar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komandoapparatlar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Rubilniklar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apparatlardan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qutbli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pichoq</a:t>
            </a:r>
            <a:r>
              <a:rPr lang="en-US" dirty="0"/>
              <a:t> </a:t>
            </a:r>
            <a:r>
              <a:rPr lang="en-US" dirty="0" err="1"/>
              <a:t>rubilniklarning</a:t>
            </a:r>
            <a:r>
              <a:rPr lang="en-US" dirty="0"/>
              <a:t> </a:t>
            </a:r>
            <a:r>
              <a:rPr lang="en-US" dirty="0" err="1"/>
              <a:t>kommutatsiyalovchi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rubilnik</a:t>
            </a:r>
            <a:r>
              <a:rPr lang="en-US" dirty="0"/>
              <a:t> </a:t>
            </a:r>
            <a:r>
              <a:rPr lang="en-US" dirty="0" err="1"/>
              <a:t>ulanganda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pichoq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tayanchlarining</a:t>
            </a:r>
            <a:r>
              <a:rPr lang="en-US" dirty="0"/>
              <a:t> </a:t>
            </a:r>
            <a:r>
              <a:rPr lang="en-US" dirty="0" err="1"/>
              <a:t>jag‘lari</a:t>
            </a:r>
            <a:r>
              <a:rPr lang="en-US" dirty="0"/>
              <a:t> </a:t>
            </a:r>
            <a:r>
              <a:rPr lang="en-US" dirty="0" err="1"/>
              <a:t>orasiga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ta’kidlanganidek</a:t>
            </a:r>
            <a:r>
              <a:rPr lang="en-US" dirty="0"/>
              <a:t>, </a:t>
            </a:r>
            <a:r>
              <a:rPr lang="en-US" dirty="0" err="1"/>
              <a:t>ba’zi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vazifalarni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bajarishi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rubilniklarda</a:t>
            </a:r>
            <a:r>
              <a:rPr lang="en-US" dirty="0"/>
              <a:t> </a:t>
            </a:r>
            <a:r>
              <a:rPr lang="en-US" dirty="0" err="1"/>
              <a:t>pichoqlar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saqlagichlardan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rubilniklar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o’zida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vazifalarini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26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0256"/>
          </a:xfrm>
        </p:spPr>
        <p:txBody>
          <a:bodyPr/>
          <a:lstStyle/>
          <a:p>
            <a:r>
              <a:rPr lang="en-US" sz="2000" b="1" dirty="0"/>
              <a:t>Б</a:t>
            </a:r>
            <a:r>
              <a:rPr lang="ru-RU" sz="2000" b="1" dirty="0"/>
              <a:t>ПВ</a:t>
            </a:r>
            <a:r>
              <a:rPr lang="en-US" sz="2000" b="1" dirty="0"/>
              <a:t>-34 </a:t>
            </a:r>
            <a:r>
              <a:rPr lang="en-US" sz="2000" b="1" dirty="0" err="1"/>
              <a:t>rusumidagi</a:t>
            </a:r>
            <a:r>
              <a:rPr lang="en-US" sz="2000" b="1" dirty="0"/>
              <a:t> </a:t>
            </a:r>
            <a:r>
              <a:rPr lang="en-US" sz="2000" b="1" dirty="0" err="1"/>
              <a:t>saqlagich-o’chirgich</a:t>
            </a:r>
            <a:r>
              <a:rPr lang="en-US" sz="2000" b="1" dirty="0"/>
              <a:t> </a:t>
            </a:r>
            <a:r>
              <a:rPr lang="en-US" sz="2000" b="1" dirty="0" err="1"/>
              <a:t>blokining</a:t>
            </a:r>
            <a:r>
              <a:rPr lang="en-US" sz="2000" b="1" dirty="0"/>
              <a:t> </a:t>
            </a:r>
            <a:r>
              <a:rPr lang="en-US" sz="2000" b="1" dirty="0" err="1"/>
              <a:t>tarkibiy</a:t>
            </a:r>
            <a:r>
              <a:rPr lang="en-US" sz="2000" b="1" dirty="0"/>
              <a:t> </a:t>
            </a:r>
            <a:r>
              <a:rPr lang="en-US" sz="2000" b="1" dirty="0" err="1"/>
              <a:t>tuzilishi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en-US" sz="2000" dirty="0"/>
              <a:t>1, 4 — </a:t>
            </a:r>
            <a:r>
              <a:rPr lang="en-US" sz="2000" dirty="0" err="1"/>
              <a:t>o’chirgichning</a:t>
            </a:r>
            <a:r>
              <a:rPr lang="en-US" sz="2000" dirty="0"/>
              <a:t> </a:t>
            </a:r>
            <a:r>
              <a:rPr lang="en-US" sz="2000" dirty="0" err="1"/>
              <a:t>ustki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pastki</a:t>
            </a:r>
            <a:r>
              <a:rPr lang="en-US" sz="2000" dirty="0"/>
              <a:t> </a:t>
            </a:r>
            <a:r>
              <a:rPr lang="en-US" sz="2000" dirty="0" err="1"/>
              <a:t>jag‘lari</a:t>
            </a:r>
            <a:r>
              <a:rPr lang="en-US" sz="2000" dirty="0"/>
              <a:t>; 2 — </a:t>
            </a:r>
            <a:r>
              <a:rPr lang="en-US" sz="2000" dirty="0" err="1"/>
              <a:t>dastak</a:t>
            </a:r>
            <a:r>
              <a:rPr lang="en-US" sz="2000" dirty="0"/>
              <a:t>; 3 — </a:t>
            </a:r>
            <a:r>
              <a:rPr lang="en-US" sz="2000" dirty="0" err="1"/>
              <a:t>saqlagich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98" y="1362973"/>
            <a:ext cx="11343735" cy="52189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003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b="1" i="1" dirty="0"/>
              <a:t>Saqla</a:t>
            </a:r>
            <a:r>
              <a:rPr lang="en-US" b="1" i="1" dirty="0" err="1"/>
              <a:t>gichlarni</a:t>
            </a:r>
            <a:r>
              <a:rPr lang="en-US" b="1" i="1" dirty="0"/>
              <a:t> </a:t>
            </a:r>
            <a:r>
              <a:rPr lang="en-US" b="1" i="1" dirty="0" err="1"/>
              <a:t>nosozliklarini</a:t>
            </a:r>
            <a:r>
              <a:rPr lang="en-US" b="1" i="1" dirty="0"/>
              <a:t> </a:t>
            </a:r>
            <a:r>
              <a:rPr lang="en-US" b="1" i="1" dirty="0" err="1"/>
              <a:t>aniqlash</a:t>
            </a:r>
            <a:r>
              <a:rPr lang="en-US" b="1" i="1" dirty="0"/>
              <a:t>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ularni</a:t>
            </a:r>
            <a:r>
              <a:rPr lang="en-US" b="1" i="1" dirty="0"/>
              <a:t> </a:t>
            </a:r>
            <a:r>
              <a:rPr lang="en-US" b="1" i="1" dirty="0" err="1"/>
              <a:t>ta’mirlash</a:t>
            </a:r>
            <a:r>
              <a:rPr lang="en-US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914" y="2052918"/>
            <a:ext cx="11438626" cy="4537663"/>
          </a:xfrm>
        </p:spPr>
        <p:txBody>
          <a:bodyPr>
            <a:normAutofit lnSpcReduction="10000"/>
          </a:bodyPr>
          <a:lstStyle/>
          <a:p>
            <a:r>
              <a:rPr lang="en-US" b="1" i="1" dirty="0" err="1"/>
              <a:t>Saqlagich</a:t>
            </a:r>
            <a:r>
              <a:rPr lang="en-US" b="1" i="1" dirty="0"/>
              <a:t> </a:t>
            </a:r>
            <a:r>
              <a:rPr lang="en-US" dirty="0"/>
              <a:t>—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o’ta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toklaridan</a:t>
            </a:r>
            <a:r>
              <a:rPr lang="en-US" dirty="0"/>
              <a:t> </a:t>
            </a:r>
            <a:r>
              <a:rPr lang="en-US" dirty="0" err="1"/>
              <a:t>himoyalovchi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qotishmaning</a:t>
            </a:r>
            <a:r>
              <a:rPr lang="en-US" dirty="0"/>
              <a:t> nominal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saqlagichning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nominal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ko’rsatkichlari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tavsiflanadi</a:t>
            </a:r>
            <a:r>
              <a:rPr lang="en-US" dirty="0"/>
              <a:t>. </a:t>
            </a:r>
            <a:r>
              <a:rPr lang="en-US" b="1" i="1" dirty="0" err="1"/>
              <a:t>Eruvchi</a:t>
            </a:r>
            <a:r>
              <a:rPr lang="en-US" b="1" i="1" dirty="0"/>
              <a:t> </a:t>
            </a:r>
            <a:r>
              <a:rPr lang="en-US" b="1" i="1" dirty="0" err="1"/>
              <a:t>qotishmaning</a:t>
            </a:r>
            <a:r>
              <a:rPr lang="en-US" b="1" i="1" dirty="0"/>
              <a:t> </a:t>
            </a:r>
            <a:br>
              <a:rPr lang="en-US" b="1" i="1" dirty="0"/>
            </a:br>
            <a:r>
              <a:rPr lang="en-US" b="1" i="1" dirty="0"/>
              <a:t>nominal </a:t>
            </a:r>
            <a:r>
              <a:rPr lang="en-US" b="1" i="1" dirty="0" err="1"/>
              <a:t>toki</a:t>
            </a:r>
            <a:r>
              <a:rPr lang="en-US" dirty="0"/>
              <a:t> -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. </a:t>
            </a:r>
            <a:r>
              <a:rPr lang="en-US" b="1" i="1" dirty="0" err="1"/>
              <a:t>Saqlagichning</a:t>
            </a:r>
            <a:r>
              <a:rPr lang="en-US" b="1" i="1" dirty="0"/>
              <a:t> nominal </a:t>
            </a:r>
            <a:r>
              <a:rPr lang="en-US" b="1" i="1" dirty="0" err="1"/>
              <a:t>toki</a:t>
            </a:r>
            <a:r>
              <a:rPr lang="en-US" b="1" dirty="0"/>
              <a:t> —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qotishmadan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 </a:t>
            </a:r>
            <a:r>
              <a:rPr lang="en-US" dirty="0" err="1"/>
              <a:t>o’tganida</a:t>
            </a:r>
            <a:r>
              <a:rPr lang="en-US" dirty="0"/>
              <a:t> ham </a:t>
            </a:r>
            <a:r>
              <a:rPr lang="en-US" dirty="0" err="1"/>
              <a:t>qotishmani</a:t>
            </a:r>
            <a:r>
              <a:rPr lang="en-US" dirty="0"/>
              <a:t> </a:t>
            </a:r>
            <a:r>
              <a:rPr lang="en-US" dirty="0" err="1"/>
              <a:t>kuydirib</a:t>
            </a:r>
            <a:r>
              <a:rPr lang="en-US" dirty="0"/>
              <a:t> </a:t>
            </a:r>
            <a:r>
              <a:rPr lang="en-US" dirty="0" err="1"/>
              <a:t>yubormaydigan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b="1" i="1" dirty="0" err="1"/>
              <a:t>erituvchi</a:t>
            </a:r>
            <a:r>
              <a:rPr lang="en-US" b="1" i="1" dirty="0"/>
              <a:t> </a:t>
            </a:r>
            <a:r>
              <a:rPr lang="en-US" b="1" i="1" dirty="0" err="1"/>
              <a:t>tok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Saqlagichning</a:t>
            </a:r>
            <a:r>
              <a:rPr lang="en-US" dirty="0"/>
              <a:t>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qotishmasi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</a:t>
            </a:r>
            <a:r>
              <a:rPr lang="en-US" dirty="0"/>
              <a:t> nominal </a:t>
            </a:r>
            <a:r>
              <a:rPr lang="en-US" dirty="0" err="1"/>
              <a:t>tokidan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qiymatdagi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o’tganida</a:t>
            </a:r>
            <a:r>
              <a:rPr lang="en-US" dirty="0"/>
              <a:t> </a:t>
            </a:r>
            <a:r>
              <a:rPr lang="en-US" dirty="0" err="1"/>
              <a:t>qotishma</a:t>
            </a:r>
            <a:r>
              <a:rPr lang="en-US" dirty="0"/>
              <a:t> </a:t>
            </a:r>
            <a:r>
              <a:rPr lang="en-US" dirty="0" err="1"/>
              <a:t>kuyib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uziladi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qurilmaning</a:t>
            </a:r>
            <a:r>
              <a:rPr lang="en-US" dirty="0"/>
              <a:t> </a:t>
            </a:r>
            <a:r>
              <a:rPr lang="en-US" dirty="0" err="1"/>
              <a:t>himoyalanayotgan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qismlaridan</a:t>
            </a:r>
            <a:r>
              <a:rPr lang="en-US" dirty="0"/>
              <a:t> </a:t>
            </a:r>
            <a:r>
              <a:rPr lang="en-US" dirty="0" err="1"/>
              <a:t>o’chiriladi</a:t>
            </a:r>
            <a:r>
              <a:rPr lang="en-US" dirty="0"/>
              <a:t>. </a:t>
            </a: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 ham, </a:t>
            </a:r>
            <a:r>
              <a:rPr lang="en-US" dirty="0" err="1"/>
              <a:t>kuchlanishi</a:t>
            </a:r>
            <a:r>
              <a:rPr lang="en-US" dirty="0"/>
              <a:t> 1000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o’ta</a:t>
            </a:r>
            <a:r>
              <a:rPr lang="en-US" dirty="0"/>
              <a:t> </a:t>
            </a:r>
            <a:r>
              <a:rPr lang="en-US" dirty="0" err="1"/>
              <a:t>yuklanishning</a:t>
            </a:r>
            <a:r>
              <a:rPr lang="en-US" dirty="0"/>
              <a:t> </a:t>
            </a:r>
            <a:r>
              <a:rPr lang="en-US" dirty="0" err="1"/>
              <a:t>qiymatlaridan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toklaridan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himoyalaydi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8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408" y="414068"/>
            <a:ext cx="11499011" cy="621101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Kuchlanishi</a:t>
            </a:r>
            <a:r>
              <a:rPr lang="en-US" dirty="0"/>
              <a:t> 1000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ru-RU" dirty="0"/>
              <a:t>ПР</a:t>
            </a:r>
            <a:r>
              <a:rPr lang="en-US" dirty="0"/>
              <a:t> (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ajraluvchi</a:t>
            </a:r>
            <a:r>
              <a:rPr lang="en-US" dirty="0"/>
              <a:t> </a:t>
            </a:r>
            <a:r>
              <a:rPr lang="en-US" dirty="0" err="1"/>
              <a:t>ichi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bo’sh</a:t>
            </a:r>
            <a:r>
              <a:rPr lang="en-US" dirty="0"/>
              <a:t> </a:t>
            </a:r>
            <a:r>
              <a:rPr lang="en-US" dirty="0" err="1"/>
              <a:t>patronli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/>
              <a:t>ПН</a:t>
            </a:r>
            <a:r>
              <a:rPr lang="en-US" dirty="0"/>
              <a:t> (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ajraluvchi</a:t>
            </a:r>
            <a:r>
              <a:rPr lang="en-US" dirty="0"/>
              <a:t> </a:t>
            </a:r>
            <a:r>
              <a:rPr lang="en-US" dirty="0" err="1"/>
              <a:t>ichi</a:t>
            </a:r>
            <a:r>
              <a:rPr lang="en-US" dirty="0"/>
              <a:t> </a:t>
            </a:r>
            <a:r>
              <a:rPr lang="en-US" dirty="0" err="1"/>
              <a:t>kvars</a:t>
            </a:r>
            <a:r>
              <a:rPr lang="en-US" dirty="0"/>
              <a:t> </a:t>
            </a:r>
            <a:r>
              <a:rPr lang="en-US" dirty="0" err="1"/>
              <a:t>qumi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to’ldirilgan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patronli</a:t>
            </a:r>
            <a:r>
              <a:rPr lang="en-US" dirty="0"/>
              <a:t>) </a:t>
            </a:r>
            <a:r>
              <a:rPr lang="en-US" dirty="0" err="1"/>
              <a:t>rusumdagi</a:t>
            </a:r>
            <a:r>
              <a:rPr lang="en-US" dirty="0"/>
              <a:t> </a:t>
            </a: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. </a:t>
            </a:r>
            <a:r>
              <a:rPr lang="ru-RU" dirty="0"/>
              <a:t>ПР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/>
              <a:t>ПН</a:t>
            </a:r>
            <a:r>
              <a:rPr lang="en-US" dirty="0"/>
              <a:t>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saqlagichlarni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ta’mirlashdan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yuzalari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patronlarni</a:t>
            </a:r>
            <a:r>
              <a:rPr lang="en-US" dirty="0"/>
              <a:t> </a:t>
            </a:r>
            <a:r>
              <a:rPr lang="en-US" dirty="0" err="1"/>
              <a:t>iflosliklardan</a:t>
            </a:r>
            <a:r>
              <a:rPr lang="en-US" dirty="0"/>
              <a:t>, </a:t>
            </a:r>
            <a:r>
              <a:rPr lang="en-US" dirty="0" err="1"/>
              <a:t>oksid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qatlamlardan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erigan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zarrachalaridan</a:t>
            </a:r>
            <a:r>
              <a:rPr lang="en-US" dirty="0"/>
              <a:t> </a:t>
            </a:r>
            <a:r>
              <a:rPr lang="en-US" dirty="0" err="1"/>
              <a:t>tozalanadi</a:t>
            </a:r>
            <a:r>
              <a:rPr lang="en-US" dirty="0"/>
              <a:t>. </a:t>
            </a:r>
            <a:r>
              <a:rPr lang="en-US" dirty="0" err="1"/>
              <a:t>Oksidlangan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yuzalari</a:t>
            </a:r>
            <a:r>
              <a:rPr lang="en-US" dirty="0"/>
              <a:t> </a:t>
            </a:r>
            <a:r>
              <a:rPr lang="en-US" dirty="0" err="1"/>
              <a:t>shishali</a:t>
            </a:r>
            <a:r>
              <a:rPr lang="en-US" dirty="0"/>
              <a:t> </a:t>
            </a:r>
            <a:r>
              <a:rPr lang="en-US" dirty="0" err="1"/>
              <a:t>qog‘oz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tozalanadi</a:t>
            </a:r>
            <a:r>
              <a:rPr lang="en-US" dirty="0"/>
              <a:t>, agar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kuygan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yongan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tishli</a:t>
            </a:r>
            <a:r>
              <a:rPr lang="en-US" dirty="0"/>
              <a:t> </a:t>
            </a:r>
            <a:r>
              <a:rPr lang="en-US" dirty="0" err="1"/>
              <a:t>egov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egovlanadi</a:t>
            </a:r>
            <a:r>
              <a:rPr lang="en-US" dirty="0"/>
              <a:t>. Qum </a:t>
            </a:r>
            <a:br>
              <a:rPr lang="en-US" dirty="0"/>
            </a:br>
            <a:r>
              <a:rPr lang="en-US" dirty="0" err="1"/>
              <a:t>qog‘ozni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o’tkazmaydigan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qum</a:t>
            </a:r>
            <a:r>
              <a:rPr lang="en-US" dirty="0"/>
              <a:t> </a:t>
            </a:r>
            <a:r>
              <a:rPr lang="en-US" dirty="0" err="1"/>
              <a:t>zarrachalari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yuzasiga</a:t>
            </a:r>
            <a:r>
              <a:rPr lang="en-US" dirty="0"/>
              <a:t> </a:t>
            </a:r>
            <a:r>
              <a:rPr lang="en-US" dirty="0" err="1"/>
              <a:t>kirib</a:t>
            </a:r>
            <a:r>
              <a:rPr lang="en-US" dirty="0"/>
              <a:t> </a:t>
            </a:r>
            <a:r>
              <a:rPr lang="en-US" dirty="0" err="1"/>
              <a:t>qolib</a:t>
            </a:r>
            <a:r>
              <a:rPr lang="en-US" dirty="0"/>
              <a:t>,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o’tkazuvchanlik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yomonlashtiradi</a:t>
            </a:r>
            <a:r>
              <a:rPr lang="en-US" dirty="0"/>
              <a:t>. </a:t>
            </a:r>
            <a:r>
              <a:rPr lang="en-US" dirty="0" err="1"/>
              <a:t>Keyin</a:t>
            </a:r>
            <a:r>
              <a:rPr lang="en-US" dirty="0"/>
              <a:t> patron </a:t>
            </a:r>
            <a:r>
              <a:rPr lang="en-US" dirty="0" err="1"/>
              <a:t>bo’laklarga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ajratiladi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o’tkazuvchi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qismlari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qotishmaning</a:t>
            </a:r>
            <a:r>
              <a:rPr lang="en-US" dirty="0"/>
              <a:t> </a:t>
            </a:r>
            <a:r>
              <a:rPr lang="en-US" dirty="0" err="1"/>
              <a:t>holatlari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sinchkovlik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, </a:t>
            </a:r>
            <a:r>
              <a:rPr lang="en-US" dirty="0" err="1"/>
              <a:t>ko’zga</a:t>
            </a:r>
            <a:r>
              <a:rPr lang="en-US" dirty="0"/>
              <a:t> </a:t>
            </a:r>
            <a:r>
              <a:rPr lang="en-US" dirty="0" err="1"/>
              <a:t>tashlangan</a:t>
            </a:r>
            <a:r>
              <a:rPr lang="en-US" dirty="0"/>
              <a:t> </a:t>
            </a:r>
            <a:r>
              <a:rPr lang="en-US" dirty="0" err="1"/>
              <a:t>nosozliklar</a:t>
            </a:r>
            <a:r>
              <a:rPr lang="en-US" dirty="0"/>
              <a:t> </a:t>
            </a:r>
            <a:r>
              <a:rPr lang="en-US" dirty="0" err="1"/>
              <a:t>bartaraf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kelgan</a:t>
            </a:r>
            <a:r>
              <a:rPr lang="en-US" dirty="0"/>
              <a:t>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</a:t>
            </a:r>
            <a:r>
              <a:rPr lang="en-US" dirty="0"/>
              <a:t> </a:t>
            </a:r>
            <a:r>
              <a:rPr lang="en-US" dirty="0" err="1"/>
              <a:t>yangisi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almashtiriladi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fazadagi</a:t>
            </a:r>
            <a:r>
              <a:rPr lang="en-US" dirty="0"/>
              <a:t> </a:t>
            </a:r>
            <a:r>
              <a:rPr lang="en-US" dirty="0" err="1"/>
              <a:t>saqlagichning</a:t>
            </a:r>
            <a:r>
              <a:rPr lang="en-US" dirty="0"/>
              <a:t> </a:t>
            </a:r>
            <a:r>
              <a:rPr lang="en-US" dirty="0" err="1"/>
              <a:t>eruvchi</a:t>
            </a:r>
            <a:r>
              <a:rPr lang="en-US" dirty="0"/>
              <a:t> </a:t>
            </a:r>
            <a:r>
              <a:rPr lang="en-US" dirty="0" err="1"/>
              <a:t>qotishmasi</a:t>
            </a:r>
            <a:r>
              <a:rPr lang="en-US" dirty="0"/>
              <a:t> </a:t>
            </a:r>
            <a:r>
              <a:rPr lang="en-US" dirty="0" err="1"/>
              <a:t>yangisi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almashtirilsa</a:t>
            </a:r>
            <a:r>
              <a:rPr lang="en-US" dirty="0"/>
              <a:t>,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fazalardagi</a:t>
            </a:r>
            <a:r>
              <a:rPr lang="en-US" dirty="0"/>
              <a:t> </a:t>
            </a:r>
            <a:r>
              <a:rPr lang="en-US" dirty="0" err="1"/>
              <a:t>saqlagichlarning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bo’lishidan</a:t>
            </a:r>
            <a:r>
              <a:rPr lang="en-US" dirty="0"/>
              <a:t> </a:t>
            </a:r>
            <a:r>
              <a:rPr lang="en-US" dirty="0" err="1"/>
              <a:t>qat’i</a:t>
            </a:r>
            <a:r>
              <a:rPr lang="en-US" dirty="0"/>
              <a:t> </a:t>
            </a:r>
            <a:r>
              <a:rPr lang="en-US" dirty="0" err="1"/>
              <a:t>nazar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ham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yangisi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almashtirilishi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ПР</a:t>
            </a:r>
            <a:r>
              <a:rPr lang="en-US" dirty="0"/>
              <a:t>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saqlagichlarning</a:t>
            </a:r>
            <a:r>
              <a:rPr lang="en-US" dirty="0"/>
              <a:t> </a:t>
            </a:r>
            <a:r>
              <a:rPr lang="en-US" dirty="0" err="1"/>
              <a:t>patronlari</a:t>
            </a:r>
            <a:r>
              <a:rPr lang="en-US" dirty="0"/>
              <a:t> </a:t>
            </a:r>
            <a:r>
              <a:rPr lang="en-US" dirty="0" err="1"/>
              <a:t>ko’zdan</a:t>
            </a:r>
            <a:r>
              <a:rPr lang="en-US" dirty="0"/>
              <a:t> </a:t>
            </a:r>
            <a:r>
              <a:rPr lang="en-US" dirty="0" err="1"/>
              <a:t>kechirilayotganida</a:t>
            </a:r>
            <a:r>
              <a:rPr lang="en-US" dirty="0"/>
              <a:t> </a:t>
            </a:r>
            <a:r>
              <a:rPr lang="en-US" dirty="0" err="1"/>
              <a:t>patronning</a:t>
            </a:r>
            <a:r>
              <a:rPr lang="en-US" dirty="0"/>
              <a:t> </a:t>
            </a:r>
            <a:r>
              <a:rPr lang="en-US" dirty="0" err="1"/>
              <a:t>butunligiga</a:t>
            </a:r>
            <a:r>
              <a:rPr lang="en-US" dirty="0"/>
              <a:t>, </a:t>
            </a:r>
            <a:r>
              <a:rPr lang="en-US" dirty="0" err="1"/>
              <a:t>darzlarning</a:t>
            </a:r>
            <a:r>
              <a:rPr lang="en-US" dirty="0"/>
              <a:t> </a:t>
            </a:r>
            <a:r>
              <a:rPr lang="en-US" dirty="0" err="1"/>
              <a:t>yo’qligiga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devorlarining</a:t>
            </a:r>
            <a:r>
              <a:rPr lang="en-US" dirty="0"/>
              <a:t> </a:t>
            </a:r>
            <a:r>
              <a:rPr lang="en-US" dirty="0" err="1"/>
              <a:t>yemirilish</a:t>
            </a:r>
            <a:r>
              <a:rPr lang="en-US" dirty="0"/>
              <a:t> </a:t>
            </a:r>
            <a:r>
              <a:rPr lang="en-US" dirty="0" err="1"/>
              <a:t>darajasiga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ahamiyat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92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3" y="603849"/>
            <a:ext cx="5193102" cy="55726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394385" y="1331119"/>
            <a:ext cx="6096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170" marR="680085" algn="just">
              <a:lnSpc>
                <a:spcPct val="115000"/>
              </a:lnSpc>
              <a:spcBef>
                <a:spcPts val="1095"/>
              </a:spcBef>
              <a:spcAft>
                <a:spcPts val="0"/>
              </a:spcAft>
            </a:pP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Nominal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toklari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15—1000 A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rusumdagi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ajraluvchi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patronli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ichi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bo’sh</a:t>
            </a:r>
            <a:r>
              <a:rPr lang="ru-RU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patronli</a:t>
            </a:r>
            <a:r>
              <a:rPr lang="ru-RU" b="1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saqlagichlar</a:t>
            </a:r>
            <a:r>
              <a:rPr lang="ru-RU" b="1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—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ko’rinishi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b —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nominal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toki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 — 60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100 — 1000 A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saqlagichlarning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patronlari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d —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eruvchi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qotishmalarning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konstruktiv</a:t>
            </a:r>
            <a:r>
              <a:rPr lang="ru-RU" spc="-1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tuzilishi.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dastakli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qisqich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ajraluvchi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patron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3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ustun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fibro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quvurcha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5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eruvchi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qotishma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6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latunli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vtulka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7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latunli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qalpoqcha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8 — 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qayd</a:t>
            </a:r>
            <a:r>
              <a:rPr lang="en-US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qiluvchi</a:t>
            </a:r>
            <a:r>
              <a:rPr lang="en-US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shayba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9 — 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pichog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</a:t>
            </a:r>
            <a:r>
              <a:rPr lang="en-US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24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488890"/>
          </a:xfrm>
        </p:spPr>
        <p:txBody>
          <a:bodyPr/>
          <a:lstStyle/>
          <a:p>
            <a:r>
              <a:rPr lang="ru-RU" sz="2400" b="1" dirty="0"/>
              <a:t>ПН </a:t>
            </a:r>
            <a:r>
              <a:rPr lang="ru-RU" sz="2400" b="1" dirty="0" err="1"/>
              <a:t>rusumdagi</a:t>
            </a:r>
            <a:r>
              <a:rPr lang="ru-RU" sz="2400" b="1" dirty="0"/>
              <a:t> </a:t>
            </a:r>
            <a:r>
              <a:rPr lang="ru-RU" sz="2400" b="1" dirty="0" err="1"/>
              <a:t>ajraluvchi</a:t>
            </a:r>
            <a:r>
              <a:rPr lang="ru-RU" sz="2400" b="1" dirty="0"/>
              <a:t> </a:t>
            </a:r>
            <a:r>
              <a:rPr lang="ru-RU" sz="2400" b="1" dirty="0" err="1"/>
              <a:t>patroni</a:t>
            </a:r>
            <a:r>
              <a:rPr lang="ru-RU" sz="2400" b="1" dirty="0"/>
              <a:t> </a:t>
            </a:r>
            <a:r>
              <a:rPr lang="ru-RU" sz="2400" b="1" dirty="0" err="1"/>
              <a:t>ichi</a:t>
            </a:r>
            <a:r>
              <a:rPr lang="ru-RU" sz="2400" b="1" dirty="0"/>
              <a:t> </a:t>
            </a:r>
            <a:r>
              <a:rPr lang="ru-RU" sz="2400" b="1" dirty="0" err="1"/>
              <a:t>kvars</a:t>
            </a:r>
            <a:r>
              <a:rPr lang="ru-RU" sz="2400" b="1" dirty="0"/>
              <a:t> </a:t>
            </a:r>
            <a:r>
              <a:rPr lang="ru-RU" sz="2400" b="1" dirty="0" err="1"/>
              <a:t>qumi</a:t>
            </a:r>
            <a:r>
              <a:rPr lang="ru-RU" sz="2400" b="1" dirty="0"/>
              <a:t> </a:t>
            </a:r>
            <a:r>
              <a:rPr lang="ru-RU" sz="2400" b="1" dirty="0" err="1"/>
              <a:t>bilan</a:t>
            </a:r>
            <a:r>
              <a:rPr lang="ru-RU" sz="2400" b="1" dirty="0"/>
              <a:t> </a:t>
            </a:r>
            <a:r>
              <a:rPr lang="ru-RU" sz="2400" b="1" dirty="0" err="1"/>
              <a:t>to’ldirilgan</a:t>
            </a:r>
            <a:r>
              <a:rPr lang="ru-RU" sz="2400" b="1" dirty="0"/>
              <a:t> </a:t>
            </a:r>
            <a:r>
              <a:rPr lang="ru-RU" sz="2400" b="1" dirty="0" err="1"/>
              <a:t>saqlagich</a:t>
            </a:r>
            <a:r>
              <a:rPr lang="ru-RU" sz="2400" b="1" dirty="0"/>
              <a:t>:</a:t>
            </a:r>
            <a:r>
              <a:rPr lang="ru-RU" sz="2400" dirty="0"/>
              <a:t> 1 — </a:t>
            </a:r>
            <a:r>
              <a:rPr lang="ru-RU" sz="2400" dirty="0" err="1"/>
              <a:t>chinni</a:t>
            </a:r>
            <a:r>
              <a:rPr lang="ru-RU" sz="2400" dirty="0"/>
              <a:t> </a:t>
            </a:r>
            <a:r>
              <a:rPr lang="ru-RU" sz="2400" dirty="0" err="1"/>
              <a:t>patron</a:t>
            </a:r>
            <a:r>
              <a:rPr lang="ru-RU" sz="2400" dirty="0"/>
              <a:t>; 2 — </a:t>
            </a:r>
            <a:r>
              <a:rPr lang="ru-RU" sz="2400" dirty="0" err="1"/>
              <a:t>eruvchi</a:t>
            </a:r>
            <a:r>
              <a:rPr lang="ru-RU" sz="2400" dirty="0"/>
              <a:t> </a:t>
            </a:r>
            <a:r>
              <a:rPr lang="ru-RU" sz="2400" dirty="0" err="1"/>
              <a:t>qotishma</a:t>
            </a:r>
            <a:r>
              <a:rPr lang="ru-RU" sz="2400" dirty="0"/>
              <a:t>; 3 — </a:t>
            </a:r>
            <a:r>
              <a:rPr lang="ru-RU" sz="2400" dirty="0" err="1"/>
              <a:t>shayba</a:t>
            </a:r>
            <a:r>
              <a:rPr lang="ru-RU" sz="2400" dirty="0"/>
              <a:t>; 4 — </a:t>
            </a:r>
            <a:r>
              <a:rPr lang="ru-RU" sz="2400" dirty="0" err="1"/>
              <a:t>kontakt</a:t>
            </a:r>
            <a:r>
              <a:rPr lang="ru-RU" sz="2400" dirty="0"/>
              <a:t> </a:t>
            </a:r>
            <a:r>
              <a:rPr lang="ru-RU" sz="2400" dirty="0" err="1"/>
              <a:t>pichog‘i</a:t>
            </a:r>
            <a:r>
              <a:rPr lang="ru-RU" sz="2400" dirty="0"/>
              <a:t>; </a:t>
            </a:r>
            <a:br>
              <a:rPr lang="ru-RU" sz="2400" dirty="0"/>
            </a:br>
            <a:r>
              <a:rPr lang="en-US" sz="2400" dirty="0"/>
              <a:t>5 — </a:t>
            </a:r>
            <a:r>
              <a:rPr lang="en-US" sz="2400" dirty="0" err="1"/>
              <a:t>patronni</a:t>
            </a:r>
            <a:r>
              <a:rPr lang="en-US" sz="2400" dirty="0"/>
              <a:t> </a:t>
            </a:r>
            <a:r>
              <a:rPr lang="en-US" sz="2400" dirty="0" err="1"/>
              <a:t>kontaktlarga</a:t>
            </a:r>
            <a:r>
              <a:rPr lang="en-US" sz="2400" dirty="0"/>
              <a:t> </a:t>
            </a:r>
            <a:r>
              <a:rPr lang="en-US" sz="2400" dirty="0" err="1"/>
              <a:t>o’rnatish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chiqarib</a:t>
            </a:r>
            <a:r>
              <a:rPr lang="en-US" sz="2400" dirty="0"/>
              <a:t> </a:t>
            </a:r>
            <a:r>
              <a:rPr lang="en-US" sz="2400" dirty="0" err="1"/>
              <a:t>olishga</a:t>
            </a:r>
            <a:r>
              <a:rPr lang="en-US" sz="2400" dirty="0"/>
              <a:t> </a:t>
            </a:r>
            <a:r>
              <a:rPr lang="en-US" sz="2400" dirty="0" err="1"/>
              <a:t>xizmat</a:t>
            </a:r>
            <a:r>
              <a:rPr lang="en-US" sz="2400" dirty="0"/>
              <a:t> </a:t>
            </a:r>
            <a:r>
              <a:rPr lang="en-US" sz="2400" dirty="0" err="1"/>
              <a:t>qiluvchi</a:t>
            </a:r>
            <a:r>
              <a:rPr lang="en-US" sz="2400" dirty="0"/>
              <a:t> </a:t>
            </a:r>
            <a:r>
              <a:rPr lang="en-US" sz="2400" dirty="0" err="1"/>
              <a:t>dastakchalar</a:t>
            </a:r>
            <a:r>
              <a:rPr lang="en-US" sz="2400" dirty="0"/>
              <a:t>;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/>
              <a:t>6 — </a:t>
            </a:r>
            <a:r>
              <a:rPr lang="en-US" sz="2400" dirty="0" err="1"/>
              <a:t>patronning</a:t>
            </a:r>
            <a:r>
              <a:rPr lang="en-US" sz="2400" dirty="0"/>
              <a:t> </a:t>
            </a:r>
            <a:r>
              <a:rPr lang="en-US" sz="2400" dirty="0" err="1"/>
              <a:t>qopqog‘i</a:t>
            </a:r>
            <a:r>
              <a:rPr lang="en-US" sz="2400" dirty="0"/>
              <a:t>.</a:t>
            </a:r>
            <a:endParaRPr lang="ru-RU" sz="2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92" y="2863970"/>
            <a:ext cx="8635041" cy="3347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84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470</Words>
  <Application>Microsoft Office PowerPoint</Application>
  <PresentationFormat>Произвольный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</vt:lpstr>
      <vt:lpstr>Paketli o’chirgichlarni nosozliklarini aniqlash va ularni ta’mirlash.</vt:lpstr>
      <vt:lpstr>Презентация PowerPoint</vt:lpstr>
      <vt:lpstr>Презентация PowerPoint</vt:lpstr>
      <vt:lpstr>Rubilniklarni nosozliklarini aniqlash va ularni ta’mirlash. </vt:lpstr>
      <vt:lpstr>БПВ-34 rusumidagi saqlagich-o’chirgich blokining tarkibiy tuzilishi:  1, 4 — o’chirgichning ustki va pastki jag‘lari; 2 — dastak; 3 — saqlagich.</vt:lpstr>
      <vt:lpstr>Saqlagichlarni nosozliklarini aniqlash va ularni ta’mirlash. </vt:lpstr>
      <vt:lpstr>Презентация PowerPoint</vt:lpstr>
      <vt:lpstr>Презентация PowerPoint</vt:lpstr>
      <vt:lpstr>ПН rusumdagi ajraluvchi patroni ichi kvars qumi bilan to’ldirilgan saqlagich: 1 — chinni patron; 2 — eruvchi qotishma; 3 — shayba; 4 — kontakt pichog‘i;  5 — patronni kontaktlarga o’rnatish va chiqarib olishga xizmat qiluvchi dastakchalar;  6 — patronning qopqog‘i.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Paketli o’chirgichlarni nosozliklarini aniqlash va ularni ta’mirlash.</dc:title>
  <dc:creator>Электрик</dc:creator>
  <cp:lastModifiedBy>Elektrik</cp:lastModifiedBy>
  <cp:revision>2</cp:revision>
  <dcterms:created xsi:type="dcterms:W3CDTF">2021-12-23T09:20:26Z</dcterms:created>
  <dcterms:modified xsi:type="dcterms:W3CDTF">2023-07-07T09:52:48Z</dcterms:modified>
</cp:coreProperties>
</file>