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9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8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63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8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0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8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1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9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0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6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2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6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0D5838-56F1-40A0-8D62-CF07EBB3E7A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F7A7-9FF6-4F78-8F96-B3C22F33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43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826" y="345057"/>
            <a:ext cx="10265434" cy="1682151"/>
          </a:xfrm>
        </p:spPr>
        <p:txBody>
          <a:bodyPr/>
          <a:lstStyle/>
          <a:p>
            <a:pPr algn="ctr"/>
            <a:r>
              <a:rPr lang="en-US" sz="3600" b="1" smtClean="0"/>
              <a:t>O‘ZGARMAS </a:t>
            </a:r>
            <a:r>
              <a:rPr lang="en-US" sz="3600" b="1" dirty="0"/>
              <a:t>TOK ELEKTR MASHINASINING ASOSIY TURLARI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308" y="1492369"/>
            <a:ext cx="11524891" cy="4925683"/>
          </a:xfrm>
        </p:spPr>
        <p:txBody>
          <a:bodyPr>
            <a:normAutofit/>
          </a:bodyPr>
          <a:lstStyle/>
          <a:p>
            <a:r>
              <a:rPr lang="en-US" sz="2400" dirty="0" err="1"/>
              <a:t>O‘zgaruvchan</a:t>
            </a:r>
            <a:r>
              <a:rPr lang="en-US" sz="2400" dirty="0"/>
              <a:t> </a:t>
            </a:r>
            <a:r>
              <a:rPr lang="en-US" sz="2400" dirty="0" err="1"/>
              <a:t>tok</a:t>
            </a:r>
            <a:r>
              <a:rPr lang="en-US" sz="2400" dirty="0"/>
              <a:t> </a:t>
            </a:r>
            <a:r>
              <a:rPr lang="en-US" sz="2400" dirty="0" err="1"/>
              <a:t>mashinalari</a:t>
            </a:r>
            <a:r>
              <a:rPr lang="en-US" sz="2400" dirty="0"/>
              <a:t> </a:t>
            </a:r>
            <a:r>
              <a:rPr lang="en-US" sz="2400" dirty="0" err="1"/>
              <a:t>sinxron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asinxron</a:t>
            </a:r>
            <a:r>
              <a:rPr lang="en-US" sz="2400" dirty="0"/>
              <a:t> </a:t>
            </a:r>
            <a:r>
              <a:rPr lang="en-US" sz="2400" dirty="0" err="1"/>
              <a:t>generatorlar</a:t>
            </a:r>
            <a:r>
              <a:rPr lang="en-US" sz="2400" dirty="0"/>
              <a:t> </a:t>
            </a:r>
            <a:r>
              <a:rPr lang="en-US" sz="2400" dirty="0" err="1"/>
              <a:t>hamda</a:t>
            </a:r>
            <a:r>
              <a:rPr lang="en-US" sz="2400" dirty="0"/>
              <a:t> </a:t>
            </a:r>
            <a:r>
              <a:rPr lang="en-US" sz="2400" dirty="0" err="1"/>
              <a:t>sinxron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asinxron</a:t>
            </a:r>
            <a:r>
              <a:rPr lang="en-US" sz="2400" dirty="0"/>
              <a:t> </a:t>
            </a:r>
            <a:r>
              <a:rPr lang="en-US" sz="2400" dirty="0" err="1"/>
              <a:t>dvigatellarga</a:t>
            </a:r>
            <a:r>
              <a:rPr lang="en-US" sz="2400" dirty="0"/>
              <a:t> </a:t>
            </a:r>
            <a:r>
              <a:rPr lang="en-US" sz="2400" dirty="0" err="1"/>
              <a:t>bo‘linadi</a:t>
            </a:r>
            <a:r>
              <a:rPr lang="en-US" sz="2400" dirty="0"/>
              <a:t>. </a:t>
            </a:r>
            <a:r>
              <a:rPr lang="en-US" sz="2400" dirty="0" smtClean="0"/>
              <a:t>1-rasmda </a:t>
            </a:r>
            <a:r>
              <a:rPr lang="en-US" sz="2400" dirty="0" err="1"/>
              <a:t>sinxron</a:t>
            </a:r>
            <a:r>
              <a:rPr lang="en-US" sz="2400" dirty="0"/>
              <a:t> </a:t>
            </a:r>
            <a:r>
              <a:rPr lang="en-US" sz="2400" dirty="0" err="1"/>
              <a:t>mashinaning</a:t>
            </a:r>
            <a:r>
              <a:rPr lang="en-US" sz="2400" dirty="0"/>
              <a:t> </a:t>
            </a:r>
            <a:r>
              <a:rPr lang="en-US" sz="2400" dirty="0" err="1"/>
              <a:t>elektromagnit</a:t>
            </a:r>
            <a:r>
              <a:rPr lang="en-US" sz="2400" dirty="0"/>
              <a:t> </a:t>
            </a:r>
            <a:r>
              <a:rPr lang="en-US" sz="2400" dirty="0" err="1"/>
              <a:t>sxemasi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ulanish</a:t>
            </a:r>
            <a:r>
              <a:rPr lang="en-US" sz="2400" dirty="0"/>
              <a:t> </a:t>
            </a:r>
            <a:r>
              <a:rPr lang="en-US" sz="2400" dirty="0" err="1"/>
              <a:t>sxemasi</a:t>
            </a:r>
            <a:r>
              <a:rPr lang="en-US" sz="2400" dirty="0"/>
              <a:t> </a:t>
            </a:r>
            <a:r>
              <a:rPr lang="en-US" sz="2400" dirty="0" err="1"/>
              <a:t>ko‘rsatilgan</a:t>
            </a:r>
            <a:r>
              <a:rPr lang="en-US" sz="2400" dirty="0"/>
              <a:t>. </a:t>
            </a:r>
            <a:r>
              <a:rPr lang="en-US" sz="2400" dirty="0" err="1"/>
              <a:t>Sinxron</a:t>
            </a:r>
            <a:r>
              <a:rPr lang="en-US" sz="2400" dirty="0"/>
              <a:t> </a:t>
            </a:r>
            <a:r>
              <a:rPr lang="en-US" sz="2400" dirty="0" err="1"/>
              <a:t>mashinaning</a:t>
            </a:r>
            <a:r>
              <a:rPr lang="en-US" sz="2400" dirty="0"/>
              <a:t> </a:t>
            </a:r>
            <a:r>
              <a:rPr lang="en-US" sz="2400" dirty="0" err="1"/>
              <a:t>statori</a:t>
            </a:r>
            <a:r>
              <a:rPr lang="en-US" sz="2400" dirty="0"/>
              <a:t> (</a:t>
            </a:r>
            <a:r>
              <a:rPr lang="en-US" sz="2400" i="1" dirty="0"/>
              <a:t>1</a:t>
            </a:r>
            <a:r>
              <a:rPr lang="en-US" sz="2400" dirty="0"/>
              <a:t>) </a:t>
            </a:r>
            <a:r>
              <a:rPr lang="en-US" sz="2400" dirty="0" err="1"/>
              <a:t>fazalari</a:t>
            </a:r>
            <a:r>
              <a:rPr lang="en-US" sz="2400" dirty="0"/>
              <a:t> (</a:t>
            </a:r>
            <a:r>
              <a:rPr lang="en-US" sz="2400" dirty="0" err="1"/>
              <a:t>chuqurchalari</a:t>
            </a:r>
            <a:r>
              <a:rPr lang="en-US" sz="2400" dirty="0"/>
              <a:t>) </a:t>
            </a:r>
            <a:r>
              <a:rPr lang="en-US" sz="2400" dirty="0" err="1"/>
              <a:t>orasiga</a:t>
            </a:r>
            <a:r>
              <a:rPr lang="en-US" sz="2400" dirty="0"/>
              <a:t> </a:t>
            </a:r>
            <a:r>
              <a:rPr lang="en-US" sz="2400" dirty="0" err="1"/>
              <a:t>uch</a:t>
            </a:r>
            <a:r>
              <a:rPr lang="en-US" sz="2400" dirty="0"/>
              <a:t> </a:t>
            </a:r>
            <a:r>
              <a:rPr lang="en-US" sz="2400" dirty="0" err="1"/>
              <a:t>fazali</a:t>
            </a:r>
            <a:r>
              <a:rPr lang="en-US" sz="2400" dirty="0"/>
              <a:t> </a:t>
            </a:r>
            <a:r>
              <a:rPr lang="en-US" sz="2400" dirty="0" err="1"/>
              <a:t>o‘ram</a:t>
            </a:r>
            <a:r>
              <a:rPr lang="en-US" sz="2400" dirty="0"/>
              <a:t> (</a:t>
            </a:r>
            <a:r>
              <a:rPr lang="en-US" sz="2400" i="1" dirty="0"/>
              <a:t>3</a:t>
            </a:r>
            <a:r>
              <a:rPr lang="en-US" sz="2400" dirty="0"/>
              <a:t>) </a:t>
            </a:r>
            <a:r>
              <a:rPr lang="en-US" sz="2400" dirty="0" err="1"/>
              <a:t>joylashtirilgan</a:t>
            </a:r>
            <a:r>
              <a:rPr lang="en-US" sz="2400" dirty="0"/>
              <a:t>. </a:t>
            </a:r>
            <a:r>
              <a:rPr lang="en-US" sz="2400" dirty="0" err="1"/>
              <a:t>Fazalarning</a:t>
            </a:r>
            <a:r>
              <a:rPr lang="en-US" sz="2400" dirty="0"/>
              <a:t> </a:t>
            </a:r>
            <a:r>
              <a:rPr lang="en-US" sz="2400" dirty="0" err="1"/>
              <a:t>o‘ram</a:t>
            </a:r>
            <a:r>
              <a:rPr lang="en-US" sz="2400" dirty="0"/>
              <a:t> </a:t>
            </a:r>
            <a:r>
              <a:rPr lang="en-US" sz="2400" dirty="0" err="1"/>
              <a:t>boshlanishlari</a:t>
            </a:r>
            <a:r>
              <a:rPr lang="en-US" sz="2400" dirty="0"/>
              <a:t> A, B, C, </a:t>
            </a:r>
            <a:r>
              <a:rPr lang="en-US" sz="2400" dirty="0" err="1"/>
              <a:t>oxirlari</a:t>
            </a:r>
            <a:r>
              <a:rPr lang="en-US" sz="2400" dirty="0"/>
              <a:t> X, Y, Z </a:t>
            </a:r>
            <a:r>
              <a:rPr lang="en-US" sz="2400" dirty="0" err="1"/>
              <a:t>harflari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belgilangan</a:t>
            </a:r>
            <a:r>
              <a:rPr lang="en-US" sz="2400" dirty="0"/>
              <a:t>.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rotorida</a:t>
            </a:r>
            <a:r>
              <a:rPr lang="en-US" sz="2400" dirty="0"/>
              <a:t> (</a:t>
            </a:r>
            <a:r>
              <a:rPr lang="en-US" sz="2400" i="1" dirty="0"/>
              <a:t>2</a:t>
            </a:r>
            <a:r>
              <a:rPr lang="en-US" sz="2400" dirty="0"/>
              <a:t>) </a:t>
            </a:r>
            <a:r>
              <a:rPr lang="en-US" sz="2400" dirty="0" err="1"/>
              <a:t>uyg‘otish</a:t>
            </a:r>
            <a:r>
              <a:rPr lang="en-US" sz="2400" dirty="0"/>
              <a:t> </a:t>
            </a:r>
            <a:r>
              <a:rPr lang="en-US" sz="2400" dirty="0" err="1"/>
              <a:t>o‘rami</a:t>
            </a:r>
            <a:r>
              <a:rPr lang="en-US" sz="2400" dirty="0"/>
              <a:t> (</a:t>
            </a:r>
            <a:r>
              <a:rPr lang="en-US" sz="2400" i="1" dirty="0"/>
              <a:t>4</a:t>
            </a:r>
            <a:r>
              <a:rPr lang="en-US" sz="2400" dirty="0"/>
              <a:t>) </a:t>
            </a:r>
            <a:r>
              <a:rPr lang="en-US" sz="2400" dirty="0" err="1"/>
              <a:t>joylashtirilgan</a:t>
            </a:r>
            <a:r>
              <a:rPr lang="en-US" sz="2400" dirty="0"/>
              <a:t>. Bu </a:t>
            </a:r>
            <a:r>
              <a:rPr lang="en-US" sz="2400" dirty="0" err="1"/>
              <a:t>o‘ramlar</a:t>
            </a:r>
            <a:r>
              <a:rPr lang="en-US" sz="2400" dirty="0"/>
              <a:t> </a:t>
            </a:r>
            <a:r>
              <a:rPr lang="en-US" sz="2400" dirty="0" err="1"/>
              <a:t>cho‘tka</a:t>
            </a:r>
            <a:r>
              <a:rPr lang="en-US" sz="2400" dirty="0"/>
              <a:t> (</a:t>
            </a:r>
            <a:r>
              <a:rPr lang="en-US" sz="2400" i="1" dirty="0"/>
              <a:t>5</a:t>
            </a:r>
            <a:r>
              <a:rPr lang="en-US" sz="2400" dirty="0"/>
              <a:t>)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dumaloq</a:t>
            </a:r>
            <a:r>
              <a:rPr lang="en-US" sz="2400" dirty="0"/>
              <a:t> </a:t>
            </a:r>
            <a:r>
              <a:rPr lang="en-US" sz="2400" dirty="0" err="1"/>
              <a:t>halqa</a:t>
            </a:r>
            <a:r>
              <a:rPr lang="en-US" sz="2400" dirty="0"/>
              <a:t> (</a:t>
            </a:r>
            <a:r>
              <a:rPr lang="en-US" sz="2400" i="1" dirty="0"/>
              <a:t>6</a:t>
            </a:r>
            <a:r>
              <a:rPr lang="en-US" sz="2400" dirty="0"/>
              <a:t>) </a:t>
            </a:r>
            <a:r>
              <a:rPr lang="en-US" sz="2400" dirty="0" err="1"/>
              <a:t>bilan</a:t>
            </a:r>
            <a:r>
              <a:rPr lang="en-US" sz="2400" dirty="0"/>
              <a:t> (</a:t>
            </a:r>
            <a:r>
              <a:rPr lang="en-US" sz="2400" dirty="0" err="1"/>
              <a:t>uzukka</a:t>
            </a:r>
            <a:r>
              <a:rPr lang="en-US" sz="2400" dirty="0"/>
              <a:t> </a:t>
            </a:r>
            <a:r>
              <a:rPr lang="en-US" sz="2400" dirty="0" err="1"/>
              <a:t>o‘xshash</a:t>
            </a:r>
            <a:r>
              <a:rPr lang="en-US" sz="2400" dirty="0"/>
              <a:t>) </a:t>
            </a:r>
            <a:r>
              <a:rPr lang="en-US" sz="2400" dirty="0" err="1"/>
              <a:t>tashqi</a:t>
            </a:r>
            <a:r>
              <a:rPr lang="en-US" sz="2400" dirty="0"/>
              <a:t> </a:t>
            </a:r>
            <a:r>
              <a:rPr lang="en-US" sz="2400" dirty="0" err="1"/>
              <a:t>tok</a:t>
            </a:r>
            <a:r>
              <a:rPr lang="en-US" sz="2400" dirty="0"/>
              <a:t> </a:t>
            </a:r>
            <a:r>
              <a:rPr lang="en-US" sz="2400" dirty="0" err="1"/>
              <a:t>manbayiga</a:t>
            </a:r>
            <a:r>
              <a:rPr lang="en-US" sz="2400" dirty="0"/>
              <a:t> </a:t>
            </a:r>
            <a:r>
              <a:rPr lang="en-US" sz="2400" dirty="0" err="1"/>
              <a:t>ulangan</a:t>
            </a:r>
            <a:r>
              <a:rPr lang="en-US" sz="2400" dirty="0"/>
              <a:t>. </a:t>
            </a:r>
            <a:r>
              <a:rPr lang="en-US" sz="2400" dirty="0" err="1"/>
              <a:t>Uyg‘otish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 </a:t>
            </a:r>
            <a:r>
              <a:rPr lang="en-US" sz="2400" dirty="0" err="1"/>
              <a:t>bo‘lgan</a:t>
            </a:r>
            <a:r>
              <a:rPr lang="en-US" sz="2400" dirty="0"/>
              <a:t> </a:t>
            </a:r>
            <a:r>
              <a:rPr lang="en-US" sz="2400" dirty="0" err="1"/>
              <a:t>quvvat</a:t>
            </a:r>
            <a:r>
              <a:rPr lang="en-US" sz="2400" dirty="0"/>
              <a:t> </a:t>
            </a:r>
            <a:r>
              <a:rPr lang="en-US" sz="2400" dirty="0" err="1"/>
              <a:t>sinxron</a:t>
            </a:r>
            <a:r>
              <a:rPr lang="en-US" sz="2400" dirty="0"/>
              <a:t> </a:t>
            </a:r>
            <a:r>
              <a:rPr lang="en-US" sz="2400" dirty="0" err="1"/>
              <a:t>mashinaning</a:t>
            </a:r>
            <a:r>
              <a:rPr lang="en-US" sz="2400" dirty="0"/>
              <a:t> 0,3–3 %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tashkil</a:t>
            </a:r>
            <a:r>
              <a:rPr lang="en-US" sz="2400" dirty="0"/>
              <a:t> </a:t>
            </a:r>
            <a:r>
              <a:rPr lang="en-US" sz="2400" dirty="0" err="1"/>
              <a:t>etadi</a:t>
            </a:r>
            <a:r>
              <a:rPr lang="en-US" sz="2400" dirty="0"/>
              <a:t>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751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mashinaning</a:t>
            </a:r>
            <a:r>
              <a:rPr lang="en-US" dirty="0"/>
              <a:t> </a:t>
            </a:r>
            <a:r>
              <a:rPr lang="en-US" dirty="0" err="1"/>
              <a:t>elektromagnit</a:t>
            </a:r>
            <a:r>
              <a:rPr lang="en-US" dirty="0"/>
              <a:t> </a:t>
            </a:r>
            <a:r>
              <a:rPr lang="en-US" dirty="0" err="1"/>
              <a:t>statori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ulanish</a:t>
            </a:r>
            <a:r>
              <a:rPr lang="en-US" dirty="0"/>
              <a:t> </a:t>
            </a:r>
            <a:r>
              <a:rPr lang="en-US" dirty="0" err="1"/>
              <a:t>sxemasi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Picture 2828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713" y="2416969"/>
            <a:ext cx="73723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5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O‘ZGARUVCHAN TOK GENERATORLARI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generatori</a:t>
            </a:r>
            <a:r>
              <a:rPr lang="en-US" dirty="0"/>
              <a:t> </a:t>
            </a:r>
            <a:r>
              <a:rPr lang="en-US" dirty="0" err="1"/>
              <a:t>induksiya</a:t>
            </a:r>
            <a:r>
              <a:rPr lang="en-US" dirty="0"/>
              <a:t> </a:t>
            </a:r>
            <a:r>
              <a:rPr lang="en-US" dirty="0" err="1"/>
              <a:t>hodisasini</a:t>
            </a:r>
            <a:r>
              <a:rPr lang="en-US" dirty="0"/>
              <a:t> </a:t>
            </a:r>
            <a:r>
              <a:rPr lang="en-US" dirty="0" err="1"/>
              <a:t>amalda</a:t>
            </a:r>
            <a:r>
              <a:rPr lang="en-US" dirty="0"/>
              <a:t> </a:t>
            </a:r>
            <a:r>
              <a:rPr lang="en-US" dirty="0" err="1"/>
              <a:t>qo‘llashga</a:t>
            </a:r>
            <a:r>
              <a:rPr lang="en-US" dirty="0"/>
              <a:t> </a:t>
            </a:r>
            <a:r>
              <a:rPr lang="en-US" dirty="0" err="1"/>
              <a:t>asoslangan</a:t>
            </a:r>
            <a:r>
              <a:rPr lang="en-US" dirty="0"/>
              <a:t>.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generatorining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prinsipi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generatorining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prinsipi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generatori</a:t>
            </a:r>
            <a:r>
              <a:rPr lang="en-US" dirty="0"/>
              <a:t> </a:t>
            </a:r>
            <a:r>
              <a:rPr lang="en-US" dirty="0" err="1"/>
              <a:t>konstruksiyasining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generatori</a:t>
            </a:r>
            <a:r>
              <a:rPr lang="en-US" dirty="0"/>
              <a:t> </a:t>
            </a:r>
            <a:r>
              <a:rPr lang="en-US" dirty="0" err="1"/>
              <a:t>konstruksiyasidan</a:t>
            </a:r>
            <a:r>
              <a:rPr lang="en-US" dirty="0"/>
              <a:t> </a:t>
            </a:r>
            <a:r>
              <a:rPr lang="en-US" dirty="0" err="1"/>
              <a:t>farqi</a:t>
            </a:r>
            <a:r>
              <a:rPr lang="en-US" dirty="0"/>
              <a:t> </a:t>
            </a:r>
            <a:r>
              <a:rPr lang="en-US" dirty="0" err="1"/>
              <a:t>shundaki</a:t>
            </a:r>
            <a:r>
              <a:rPr lang="en-US" dirty="0"/>
              <a:t>,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generatorlarida</a:t>
            </a:r>
            <a:r>
              <a:rPr lang="en-US" dirty="0"/>
              <a:t> </a:t>
            </a:r>
            <a:r>
              <a:rPr lang="en-US" dirty="0" err="1"/>
              <a:t>kollektor</a:t>
            </a:r>
            <a:r>
              <a:rPr lang="en-US" dirty="0"/>
              <a:t> </a:t>
            </a:r>
            <a:r>
              <a:rPr lang="en-US" dirty="0" err="1"/>
              <a:t>yo‘q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 smtClean="0"/>
              <a:t>Rotorning</a:t>
            </a:r>
            <a:r>
              <a:rPr lang="en-US" dirty="0" smtClean="0"/>
              <a:t> </a:t>
            </a:r>
            <a:r>
              <a:rPr lang="en-US" dirty="0" err="1"/>
              <a:t>o‘ramidagi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qilgan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po‘lat</a:t>
            </a:r>
            <a:r>
              <a:rPr lang="en-US" dirty="0"/>
              <a:t> </a:t>
            </a:r>
            <a:r>
              <a:rPr lang="en-US" dirty="0" err="1"/>
              <a:t>rotorning</a:t>
            </a:r>
            <a:r>
              <a:rPr lang="en-US" dirty="0"/>
              <a:t> </a:t>
            </a:r>
            <a:r>
              <a:rPr lang="en-US" dirty="0" err="1"/>
              <a:t>qutblari</a:t>
            </a:r>
            <a:r>
              <a:rPr lang="en-US" dirty="0"/>
              <a:t> rotor </a:t>
            </a:r>
            <a:r>
              <a:rPr lang="en-US" dirty="0" err="1"/>
              <a:t>bilan</a:t>
            </a:r>
            <a:r>
              <a:rPr lang="en-US" dirty="0"/>
              <a:t> stator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bo‘shliqni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statorning</a:t>
            </a:r>
            <a:r>
              <a:rPr lang="en-US" dirty="0"/>
              <a:t> </a:t>
            </a:r>
            <a:r>
              <a:rPr lang="en-US" dirty="0" err="1"/>
              <a:t>g‘altagini</a:t>
            </a:r>
            <a:r>
              <a:rPr lang="en-US" dirty="0"/>
              <a:t> </a:t>
            </a:r>
            <a:r>
              <a:rPr lang="en-US" dirty="0" err="1"/>
              <a:t>kesib</a:t>
            </a:r>
            <a:r>
              <a:rPr lang="en-US" dirty="0"/>
              <a:t> </a:t>
            </a:r>
            <a:r>
              <a:rPr lang="en-US" dirty="0" err="1"/>
              <a:t>o‘tadi</a:t>
            </a:r>
            <a:r>
              <a:rPr lang="en-US" dirty="0"/>
              <a:t>. Agar rotor </a:t>
            </a:r>
            <a:r>
              <a:rPr lang="en-US" dirty="0" err="1"/>
              <a:t>aylanayotgan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aylanadigan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Statordagi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o‘ramlarining</a:t>
            </a:r>
            <a:r>
              <a:rPr lang="en-US" dirty="0"/>
              <a:t> </a:t>
            </a:r>
            <a:r>
              <a:rPr lang="en-US" dirty="0" err="1"/>
              <a:t>simlarini</a:t>
            </a:r>
            <a:r>
              <a:rPr lang="en-US" dirty="0"/>
              <a:t> </a:t>
            </a:r>
            <a:r>
              <a:rPr lang="en-US" dirty="0" err="1"/>
              <a:t>kesib</a:t>
            </a:r>
            <a:r>
              <a:rPr lang="en-US" dirty="0"/>
              <a:t> </a:t>
            </a:r>
            <a:r>
              <a:rPr lang="en-US" dirty="0" err="1"/>
              <a:t>o‘tib</a:t>
            </a:r>
            <a:r>
              <a:rPr lang="en-US" dirty="0"/>
              <a:t>, </a:t>
            </a:r>
            <a:r>
              <a:rPr lang="en-US" dirty="0" err="1"/>
              <a:t>ularda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yurituvchi</a:t>
            </a:r>
            <a:r>
              <a:rPr lang="en-US" dirty="0"/>
              <a:t> </a:t>
            </a:r>
            <a:r>
              <a:rPr lang="en-US" dirty="0" err="1"/>
              <a:t>kuch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Bu </a:t>
            </a:r>
            <a:r>
              <a:rPr lang="en-US" dirty="0" err="1"/>
              <a:t>o‘ramlardagi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tokning</a:t>
            </a:r>
            <a:r>
              <a:rPr lang="en-US" dirty="0"/>
              <a:t> </a:t>
            </a:r>
            <a:r>
              <a:rPr lang="en-US" dirty="0" err="1"/>
              <a:t>chastotasi</a:t>
            </a:r>
            <a:r>
              <a:rPr lang="en-US" dirty="0"/>
              <a:t> 50 Hz </a:t>
            </a:r>
            <a:r>
              <a:rPr lang="en-US" dirty="0" err="1"/>
              <a:t>etib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28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47127" cy="14005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generatorning</a:t>
            </a:r>
            <a:r>
              <a:rPr lang="en-US" dirty="0"/>
              <a:t> </a:t>
            </a:r>
            <a:r>
              <a:rPr lang="en-US" dirty="0" err="1"/>
              <a:t>tuzilish</a:t>
            </a:r>
            <a:r>
              <a:rPr lang="en-US" dirty="0"/>
              <a:t> </a:t>
            </a:r>
            <a:r>
              <a:rPr lang="en-US" dirty="0" err="1"/>
              <a:t>sxemasi</a:t>
            </a:r>
            <a:r>
              <a:rPr lang="en-US" dirty="0"/>
              <a:t>: </a:t>
            </a:r>
            <a:r>
              <a:rPr lang="en-US" i="1" dirty="0"/>
              <a:t>1</a:t>
            </a:r>
            <a:r>
              <a:rPr lang="en-US" dirty="0"/>
              <a:t> – stator; </a:t>
            </a:r>
            <a:r>
              <a:rPr lang="en-US" i="1" dirty="0"/>
              <a:t>2</a:t>
            </a:r>
            <a:r>
              <a:rPr lang="en-US" dirty="0"/>
              <a:t> – rotor.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844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484" y="2303253"/>
            <a:ext cx="7246188" cy="42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792" y="681488"/>
            <a:ext cx="9791061" cy="5566912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Sinxron</a:t>
            </a:r>
            <a:r>
              <a:rPr lang="en-US" sz="2800" dirty="0"/>
              <a:t> </a:t>
            </a:r>
            <a:r>
              <a:rPr lang="en-US" sz="2800" dirty="0" err="1"/>
              <a:t>generatorlar</a:t>
            </a:r>
            <a:r>
              <a:rPr lang="en-US" sz="2800" dirty="0"/>
              <a:t> turbo, </a:t>
            </a:r>
            <a:r>
              <a:rPr lang="en-US" sz="2800" dirty="0" err="1"/>
              <a:t>gidro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dizel</a:t>
            </a:r>
            <a:r>
              <a:rPr lang="en-US" sz="2800" dirty="0"/>
              <a:t> </a:t>
            </a:r>
            <a:r>
              <a:rPr lang="en-US" sz="2800" dirty="0" err="1"/>
              <a:t>generatorlarga</a:t>
            </a:r>
            <a:r>
              <a:rPr lang="en-US" sz="2800" dirty="0"/>
              <a:t> </a:t>
            </a:r>
            <a:r>
              <a:rPr lang="en-US" sz="2800" dirty="0" err="1"/>
              <a:t>bo‘linadi</a:t>
            </a:r>
            <a:r>
              <a:rPr lang="en-US" sz="2800" dirty="0"/>
              <a:t>. </a:t>
            </a:r>
            <a:r>
              <a:rPr lang="en-US" sz="2800" dirty="0" err="1" smtClean="0"/>
              <a:t>Turbogeneratorlar</a:t>
            </a:r>
            <a:r>
              <a:rPr lang="en-US" sz="2800" dirty="0" smtClean="0"/>
              <a:t> </a:t>
            </a:r>
            <a:r>
              <a:rPr lang="en-US" sz="2800" dirty="0"/>
              <a:t>bug‘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gaz</a:t>
            </a:r>
            <a:r>
              <a:rPr lang="en-US" sz="2800" dirty="0"/>
              <a:t> </a:t>
            </a:r>
            <a:r>
              <a:rPr lang="en-US" sz="2800" dirty="0" err="1"/>
              <a:t>turbinalari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birga</a:t>
            </a:r>
            <a:r>
              <a:rPr lang="en-US" sz="2800" dirty="0"/>
              <a:t> </a:t>
            </a:r>
            <a:r>
              <a:rPr lang="en-US" sz="2800" dirty="0" err="1"/>
              <a:t>tayyorlanib</a:t>
            </a:r>
            <a:r>
              <a:rPr lang="en-US" sz="2800" dirty="0"/>
              <a:t>, </a:t>
            </a:r>
            <a:r>
              <a:rPr lang="en-US" sz="2800" dirty="0" err="1"/>
              <a:t>qutblari</a:t>
            </a:r>
            <a:r>
              <a:rPr lang="en-US" sz="2800" dirty="0"/>
              <a:t> </a:t>
            </a:r>
            <a:r>
              <a:rPr lang="en-US" sz="2800" dirty="0" err="1"/>
              <a:t>bo‘linmaydi</a:t>
            </a:r>
            <a:r>
              <a:rPr lang="en-US" sz="2800" dirty="0"/>
              <a:t>. </a:t>
            </a:r>
            <a:r>
              <a:rPr lang="en-US" sz="2800" dirty="0" err="1"/>
              <a:t>Ularning</a:t>
            </a:r>
            <a:r>
              <a:rPr lang="en-US" sz="2800" dirty="0"/>
              <a:t> </a:t>
            </a:r>
            <a:r>
              <a:rPr lang="en-US" sz="2800" dirty="0" err="1"/>
              <a:t>o‘qlari</a:t>
            </a:r>
            <a:r>
              <a:rPr lang="en-US" sz="2800" dirty="0"/>
              <a:t> </a:t>
            </a:r>
            <a:r>
              <a:rPr lang="en-US" sz="2800" dirty="0" err="1"/>
              <a:t>gorizontal</a:t>
            </a:r>
            <a:r>
              <a:rPr lang="en-US" sz="2800" dirty="0"/>
              <a:t> </a:t>
            </a:r>
            <a:r>
              <a:rPr lang="en-US" sz="2800" dirty="0" err="1"/>
              <a:t>holatda</a:t>
            </a:r>
            <a:r>
              <a:rPr lang="en-US" sz="2800" dirty="0"/>
              <a:t> </a:t>
            </a:r>
            <a:r>
              <a:rPr lang="en-US" sz="2800" dirty="0" err="1"/>
              <a:t>joylashgan</a:t>
            </a:r>
            <a:r>
              <a:rPr lang="en-US" sz="2800" dirty="0"/>
              <a:t>. </a:t>
            </a:r>
            <a:r>
              <a:rPr lang="en-US" sz="2800" dirty="0" err="1"/>
              <a:t>Elektr</a:t>
            </a:r>
            <a:r>
              <a:rPr lang="en-US" sz="2800" dirty="0"/>
              <a:t> </a:t>
            </a:r>
            <a:r>
              <a:rPr lang="en-US" sz="2800" dirty="0" err="1"/>
              <a:t>stansiyalarida</a:t>
            </a:r>
            <a:r>
              <a:rPr lang="en-US" sz="2800" dirty="0"/>
              <a:t> </a:t>
            </a:r>
            <a:r>
              <a:rPr lang="en-US" sz="2800" dirty="0" err="1"/>
              <a:t>o‘rnatiladigan</a:t>
            </a:r>
            <a:r>
              <a:rPr lang="en-US" sz="2800" dirty="0"/>
              <a:t> </a:t>
            </a:r>
            <a:r>
              <a:rPr lang="en-US" sz="2800" dirty="0" err="1"/>
              <a:t>generatordagi</a:t>
            </a:r>
            <a:r>
              <a:rPr lang="en-US" sz="2800" dirty="0"/>
              <a:t> </a:t>
            </a:r>
            <a:r>
              <a:rPr lang="en-US" sz="2800" dirty="0" err="1"/>
              <a:t>rotorlar</a:t>
            </a:r>
            <a:r>
              <a:rPr lang="en-US" sz="2800" dirty="0"/>
              <a:t> </a:t>
            </a:r>
            <a:r>
              <a:rPr lang="en-US" sz="2800" dirty="0" err="1"/>
              <a:t>o‘qlarining</a:t>
            </a:r>
            <a:r>
              <a:rPr lang="en-US" sz="2800" dirty="0"/>
              <a:t> </a:t>
            </a:r>
            <a:r>
              <a:rPr lang="en-US" sz="2800" dirty="0" err="1"/>
              <a:t>diametrlari</a:t>
            </a:r>
            <a:r>
              <a:rPr lang="en-US" sz="2800" dirty="0"/>
              <a:t> </a:t>
            </a:r>
            <a:r>
              <a:rPr lang="en-US" sz="2800" dirty="0" err="1"/>
              <a:t>mexanik</a:t>
            </a:r>
            <a:r>
              <a:rPr lang="en-US" sz="2800" dirty="0"/>
              <a:t> </a:t>
            </a:r>
            <a:r>
              <a:rPr lang="en-US" sz="2800" dirty="0" err="1"/>
              <a:t>qattiqlikni</a:t>
            </a:r>
            <a:r>
              <a:rPr lang="en-US" sz="2800" dirty="0"/>
              <a:t> </a:t>
            </a:r>
            <a:r>
              <a:rPr lang="en-US" sz="2800" dirty="0" err="1"/>
              <a:t>hisobga</a:t>
            </a:r>
            <a:r>
              <a:rPr lang="en-US" sz="2800" dirty="0"/>
              <a:t> </a:t>
            </a:r>
            <a:r>
              <a:rPr lang="en-US" sz="2800" dirty="0" err="1"/>
              <a:t>olib</a:t>
            </a:r>
            <a:r>
              <a:rPr lang="en-US" sz="2800" dirty="0"/>
              <a:t>, 1–1,5 m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r>
              <a:rPr lang="en-US" sz="2800" dirty="0" err="1"/>
              <a:t>Rotorning</a:t>
            </a:r>
            <a:r>
              <a:rPr lang="en-US" sz="2800" dirty="0"/>
              <a:t> </a:t>
            </a:r>
            <a:r>
              <a:rPr lang="en-US" sz="2800" dirty="0" err="1"/>
              <a:t>uzunligi</a:t>
            </a:r>
            <a:r>
              <a:rPr lang="en-US" sz="2800" dirty="0"/>
              <a:t> </a:t>
            </a:r>
            <a:r>
              <a:rPr lang="en-US" sz="2800" dirty="0" err="1"/>
              <a:t>o‘q</a:t>
            </a:r>
            <a:r>
              <a:rPr lang="en-US" sz="2800" dirty="0"/>
              <a:t> </a:t>
            </a:r>
            <a:r>
              <a:rPr lang="en-US" sz="2800" dirty="0" err="1"/>
              <a:t>egilishini</a:t>
            </a:r>
            <a:r>
              <a:rPr lang="en-US" sz="2800" dirty="0"/>
              <a:t> </a:t>
            </a:r>
            <a:r>
              <a:rPr lang="en-US" sz="2800" dirty="0" err="1"/>
              <a:t>hisobga</a:t>
            </a:r>
            <a:r>
              <a:rPr lang="en-US" sz="2800" dirty="0"/>
              <a:t> </a:t>
            </a:r>
            <a:r>
              <a:rPr lang="en-US" sz="2800" dirty="0" err="1"/>
              <a:t>olgan</a:t>
            </a:r>
            <a:r>
              <a:rPr lang="en-US" sz="2800" dirty="0"/>
              <a:t> </a:t>
            </a:r>
            <a:r>
              <a:rPr lang="en-US" sz="2800" dirty="0" err="1"/>
              <a:t>holda</a:t>
            </a:r>
            <a:r>
              <a:rPr lang="en-US" sz="2800" dirty="0"/>
              <a:t>, 7,5–8,5 m </a:t>
            </a:r>
            <a:r>
              <a:rPr lang="en-US" sz="2800" dirty="0" err="1"/>
              <a:t>ni</a:t>
            </a:r>
            <a:r>
              <a:rPr lang="en-US" sz="2800" dirty="0"/>
              <a:t> </a:t>
            </a:r>
            <a:r>
              <a:rPr lang="en-US" sz="2800" dirty="0" err="1"/>
              <a:t>tashkil</a:t>
            </a:r>
            <a:r>
              <a:rPr lang="en-US" sz="2800" dirty="0"/>
              <a:t> </a:t>
            </a:r>
            <a:r>
              <a:rPr lang="en-US" sz="2800" dirty="0" err="1"/>
              <a:t>etadi</a:t>
            </a:r>
            <a:r>
              <a:rPr lang="en-US" sz="2800" dirty="0"/>
              <a:t>. </a:t>
            </a:r>
            <a:r>
              <a:rPr lang="en-US" sz="2800" dirty="0" err="1"/>
              <a:t>Turbogeneratorlarni</a:t>
            </a:r>
            <a:r>
              <a:rPr lang="en-US" sz="2800" dirty="0"/>
              <a:t> </a:t>
            </a:r>
            <a:r>
              <a:rPr lang="en-US" sz="2800" dirty="0" err="1"/>
              <a:t>suv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vodorod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sovitish</a:t>
            </a:r>
            <a:r>
              <a:rPr lang="en-US" sz="2800" dirty="0"/>
              <a:t> </a:t>
            </a:r>
            <a:r>
              <a:rPr lang="en-US" sz="2800" dirty="0" err="1"/>
              <a:t>hisobiga</a:t>
            </a:r>
            <a:r>
              <a:rPr lang="en-US" sz="2800" dirty="0"/>
              <a:t> 800–1200 MW </a:t>
            </a:r>
            <a:r>
              <a:rPr lang="en-US" sz="2800" dirty="0" err="1"/>
              <a:t>quvvatga</a:t>
            </a:r>
            <a:r>
              <a:rPr lang="en-US" sz="2800" dirty="0"/>
              <a:t> </a:t>
            </a:r>
            <a:r>
              <a:rPr lang="en-US" sz="2800" dirty="0" err="1"/>
              <a:t>ega</a:t>
            </a:r>
            <a:r>
              <a:rPr lang="en-US" sz="2800" dirty="0"/>
              <a:t> </a:t>
            </a:r>
            <a:r>
              <a:rPr lang="en-US" sz="2800" dirty="0" err="1"/>
              <a:t>bo‘lgan</a:t>
            </a:r>
            <a:r>
              <a:rPr lang="en-US" sz="2800" dirty="0"/>
              <a:t> </a:t>
            </a:r>
            <a:r>
              <a:rPr lang="en-US" sz="2800" dirty="0" err="1"/>
              <a:t>generatorlar</a:t>
            </a:r>
            <a:r>
              <a:rPr lang="en-US" sz="2800" dirty="0"/>
              <a:t> </a:t>
            </a:r>
            <a:r>
              <a:rPr lang="en-US" sz="2800" dirty="0" err="1"/>
              <a:t>ishlab</a:t>
            </a:r>
            <a:r>
              <a:rPr lang="en-US" sz="2800" dirty="0"/>
              <a:t> </a:t>
            </a:r>
            <a:r>
              <a:rPr lang="en-US" sz="2800" dirty="0" err="1"/>
              <a:t>chiqilgan</a:t>
            </a:r>
            <a:r>
              <a:rPr lang="en-US" sz="2800" dirty="0"/>
              <a:t>. </a:t>
            </a:r>
            <a:endParaRPr lang="uz-Cyrl-UZ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uz-Cyrl-UZ" sz="2800" dirty="0" smtClean="0"/>
              <a:t>                         </a:t>
            </a:r>
            <a:r>
              <a:rPr lang="en-US" sz="2800" dirty="0" smtClean="0"/>
              <a:t>1 </a:t>
            </a:r>
            <a:r>
              <a:rPr lang="en-US" sz="2800" dirty="0"/>
              <a:t>MW = 1000 kW = 1000000 W.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295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UCH FAZALI ASINXRON DVIGATELNING ISHLASH PRINSIPI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dvigatellarning</a:t>
            </a:r>
            <a:r>
              <a:rPr lang="en-US" dirty="0"/>
              <a:t> stator </a:t>
            </a:r>
            <a:r>
              <a:rPr lang="en-US" dirty="0" err="1"/>
              <a:t>o‘ramida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qilgan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rotor </a:t>
            </a:r>
            <a:r>
              <a:rPr lang="en-US" dirty="0" err="1"/>
              <a:t>o‘ramidan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o‘zaro</a:t>
            </a:r>
            <a:r>
              <a:rPr lang="en-US" dirty="0"/>
              <a:t> </a:t>
            </a:r>
            <a:r>
              <a:rPr lang="en-US" dirty="0" err="1"/>
              <a:t>ta’siri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rotor </a:t>
            </a:r>
            <a:r>
              <a:rPr lang="en-US" dirty="0" err="1"/>
              <a:t>aylanadi</a:t>
            </a:r>
            <a:r>
              <a:rPr lang="en-US" dirty="0"/>
              <a:t>.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rotori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tezlik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aylanishi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  <a:p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rotorini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darajagacha</a:t>
            </a:r>
            <a:r>
              <a:rPr lang="en-US" dirty="0"/>
              <a:t> </a:t>
            </a:r>
            <a:r>
              <a:rPr lang="en-US" dirty="0" err="1"/>
              <a:t>aylantirish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dvigateldan</a:t>
            </a:r>
            <a:r>
              <a:rPr lang="en-US" dirty="0"/>
              <a:t> </a:t>
            </a:r>
            <a:r>
              <a:rPr lang="en-US" dirty="0" err="1"/>
              <a:t>foydalanish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kamchiligi</a:t>
            </a:r>
            <a:r>
              <a:rPr lang="en-US" dirty="0"/>
              <a:t> </a:t>
            </a:r>
            <a:r>
              <a:rPr lang="en-US" dirty="0" err="1"/>
              <a:t>bo‘lganligi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 </a:t>
            </a:r>
            <a:r>
              <a:rPr lang="en-US" dirty="0" err="1"/>
              <a:t>amalda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qo‘llanadi</a:t>
            </a:r>
            <a:r>
              <a:rPr lang="en-US" dirty="0"/>
              <a:t>.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generatorlar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un </a:t>
            </a:r>
            <a:r>
              <a:rPr lang="en-US" dirty="0" err="1"/>
              <a:t>tegirmonlari</a:t>
            </a:r>
            <a:r>
              <a:rPr lang="en-US" dirty="0"/>
              <a:t>, </a:t>
            </a:r>
            <a:r>
              <a:rPr lang="en-US" dirty="0" err="1"/>
              <a:t>kimyo</a:t>
            </a:r>
            <a:r>
              <a:rPr lang="en-US" dirty="0"/>
              <a:t> </a:t>
            </a:r>
            <a:r>
              <a:rPr lang="en-US" dirty="0" err="1"/>
              <a:t>korxonalari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sohalarda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sohalardagi</a:t>
            </a:r>
            <a:r>
              <a:rPr lang="en-US" dirty="0"/>
              <a:t> </a:t>
            </a:r>
            <a:r>
              <a:rPr lang="en-US" dirty="0" err="1"/>
              <a:t>mashina</a:t>
            </a:r>
            <a:r>
              <a:rPr lang="en-US" dirty="0"/>
              <a:t>, </a:t>
            </a:r>
            <a:r>
              <a:rPr lang="en-US" dirty="0" err="1"/>
              <a:t>mexanizmlarda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Bu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. </a:t>
            </a:r>
            <a:r>
              <a:rPr lang="en-US" dirty="0" err="1"/>
              <a:t>Asinxron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stator </a:t>
            </a:r>
            <a:r>
              <a:rPr lang="en-US" dirty="0" err="1"/>
              <a:t>o‘ramidan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qilishi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dvigatellarida</a:t>
            </a:r>
            <a:r>
              <a:rPr lang="en-US" dirty="0"/>
              <a:t> </a:t>
            </a:r>
            <a:r>
              <a:rPr lang="en-US" dirty="0" err="1"/>
              <a:t>o‘ramlaridan</a:t>
            </a:r>
            <a:r>
              <a:rPr lang="en-US" dirty="0"/>
              <a:t> </a:t>
            </a:r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aylanuvchi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 (111-rasm). Bu </a:t>
            </a:r>
            <a:r>
              <a:rPr lang="en-US" dirty="0" err="1"/>
              <a:t>o‘ramlar</a:t>
            </a:r>
            <a:r>
              <a:rPr lang="en-US" dirty="0"/>
              <a:t> </a:t>
            </a:r>
            <a:r>
              <a:rPr lang="en-US" dirty="0" err="1"/>
              <a:t>bir-biridan</a:t>
            </a:r>
            <a:r>
              <a:rPr lang="en-US" dirty="0"/>
              <a:t> 120° </a:t>
            </a:r>
            <a:r>
              <a:rPr lang="en-US" dirty="0" err="1"/>
              <a:t>surilgan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joylashtirilgan</a:t>
            </a:r>
            <a:r>
              <a:rPr lang="en-US" dirty="0"/>
              <a:t>. </a:t>
            </a:r>
            <a:r>
              <a:rPr lang="en-US" dirty="0" err="1"/>
              <a:t>Toklar</a:t>
            </a:r>
            <a:r>
              <a:rPr lang="en-US" dirty="0"/>
              <a:t> ham </a:t>
            </a:r>
            <a:r>
              <a:rPr lang="en-US" dirty="0" err="1"/>
              <a:t>bir-biridan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gradusga</a:t>
            </a:r>
            <a:r>
              <a:rPr lang="en-US" dirty="0"/>
              <a:t> </a:t>
            </a:r>
            <a:r>
              <a:rPr lang="en-US" dirty="0" err="1"/>
              <a:t>surilgan</a:t>
            </a:r>
            <a:r>
              <a:rPr lang="en-US" dirty="0"/>
              <a:t>. </a:t>
            </a:r>
            <a:r>
              <a:rPr lang="en-US" dirty="0" err="1"/>
              <a:t>Uchta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,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stator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aylanadi</a:t>
            </a:r>
            <a:r>
              <a:rPr lang="en-US" dirty="0"/>
              <a:t>. Bu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rotor </a:t>
            </a:r>
            <a:r>
              <a:rPr lang="en-US" dirty="0" err="1"/>
              <a:t>o‘ramida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</a:t>
            </a:r>
            <a:r>
              <a:rPr lang="en-US" dirty="0" err="1"/>
              <a:t>rotorni</a:t>
            </a:r>
            <a:r>
              <a:rPr lang="en-US" dirty="0"/>
              <a:t> </a:t>
            </a:r>
            <a:r>
              <a:rPr lang="en-US" dirty="0" err="1"/>
              <a:t>aylantiradi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1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176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862642"/>
            <a:ext cx="4728146" cy="5506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2189" y="2648177"/>
            <a:ext cx="6096000" cy="2286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4640" marR="376555" indent="-105410">
              <a:lnSpc>
                <a:spcPct val="99000"/>
              </a:lnSpc>
              <a:spcAft>
                <a:spcPts val="45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tuzilishi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kesimi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qisqa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tutashgan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rotor;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rotorning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ko‘ndalang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kesimi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1, 11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podshipniklar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o‘qi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3, 9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podshipnik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shitlari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8910" marR="396875" indent="41275">
              <a:lnSpc>
                <a:spcPct val="99000"/>
              </a:lnSpc>
              <a:spcAft>
                <a:spcPts val="107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chiqarilgan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quticha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rotor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serdechnigi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serdechnigining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o‘zagi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korpusi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ventilator;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kojux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qirralari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o‘qlari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yerga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bolti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9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77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82" y="1796856"/>
            <a:ext cx="3752850" cy="3171825"/>
          </a:xfrm>
          <a:prstGeom prst="rect">
            <a:avLst/>
          </a:prstGeom>
        </p:spPr>
      </p:pic>
      <p:pic>
        <p:nvPicPr>
          <p:cNvPr id="5" name="Picture 151780"/>
          <p:cNvPicPr/>
          <p:nvPr/>
        </p:nvPicPr>
        <p:blipFill>
          <a:blip r:embed="rId3"/>
          <a:stretch>
            <a:fillRect/>
          </a:stretch>
        </p:blipFill>
        <p:spPr>
          <a:xfrm>
            <a:off x="5536571" y="278771"/>
            <a:ext cx="4879975" cy="64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187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020" y="206585"/>
            <a:ext cx="7322576" cy="4195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823" y="4496934"/>
            <a:ext cx="11749177" cy="173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marR="250190" indent="133985">
              <a:lnSpc>
                <a:spcPct val="99000"/>
              </a:lnSpc>
              <a:spcAft>
                <a:spcPts val="45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Asinxron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dvigatelning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qavatli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yoyilgan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qutblar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=4;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qutbga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pazlar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fazaga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yon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stator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fazalarida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g‘altakning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joylashishi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yoyilgan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juft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qutblarning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bo‘lganda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=3; 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=6;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=1);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yon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fazali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rotor;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qavatli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g‘altak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qayiltirilgan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qavatli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4470" indent="137160">
              <a:lnSpc>
                <a:spcPct val="99000"/>
              </a:lnSpc>
              <a:spcAft>
                <a:spcPts val="45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yumshoq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g‘altagini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joylashtirish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g‘altakli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o‘ramlarni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joylashtirish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=3; 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=4;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=2);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yon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g‘altak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o‘rami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tomoni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qismining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joylashishi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3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709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O‘ZGARMAS TOK ELEKTR MASHINASINING ASOSIY TURLARI  </vt:lpstr>
      <vt:lpstr>Sinxron mashinaning elektromagnit statori va uning ulanish sxemasi.</vt:lpstr>
      <vt:lpstr>O‘ZGARUVCHAN TOK GENERATORLARI </vt:lpstr>
      <vt:lpstr>Sinxron generatorning tuzilish sxemasi: 1 – stator; 2 – rotor.  </vt:lpstr>
      <vt:lpstr>Презентация PowerPoint</vt:lpstr>
      <vt:lpstr>UCH FAZALI ASINXRON DVIGATELNING ISHLASH PRINSIPI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O‘ZGARUVCHAN TOK ELEKTR MASHINASINING ASOSIY TURLARI</dc:title>
  <dc:creator>Электрик</dc:creator>
  <cp:lastModifiedBy>Elektrik</cp:lastModifiedBy>
  <cp:revision>3</cp:revision>
  <dcterms:created xsi:type="dcterms:W3CDTF">2021-12-16T09:26:23Z</dcterms:created>
  <dcterms:modified xsi:type="dcterms:W3CDTF">2023-07-07T12:22:59Z</dcterms:modified>
</cp:coreProperties>
</file>