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-78" y="-8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32913-D7B5-4203-B70E-38D902899EE0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0AD0A-2A52-4521-AB48-E640CF186D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9981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32913-D7B5-4203-B70E-38D902899EE0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0AD0A-2A52-4521-AB48-E640CF186D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204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32913-D7B5-4203-B70E-38D902899EE0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0AD0A-2A52-4521-AB48-E640CF186D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57243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32913-D7B5-4203-B70E-38D902899EE0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0AD0A-2A52-4521-AB48-E640CF186DA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104361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32913-D7B5-4203-B70E-38D902899EE0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0AD0A-2A52-4521-AB48-E640CF186D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7503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32913-D7B5-4203-B70E-38D902899EE0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0AD0A-2A52-4521-AB48-E640CF186D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92807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32913-D7B5-4203-B70E-38D902899EE0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0AD0A-2A52-4521-AB48-E640CF186D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7050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32913-D7B5-4203-B70E-38D902899EE0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0AD0A-2A52-4521-AB48-E640CF186D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675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32913-D7B5-4203-B70E-38D902899EE0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0AD0A-2A52-4521-AB48-E640CF186D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539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32913-D7B5-4203-B70E-38D902899EE0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0AD0A-2A52-4521-AB48-E640CF186D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487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32913-D7B5-4203-B70E-38D902899EE0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0AD0A-2A52-4521-AB48-E640CF186D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896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32913-D7B5-4203-B70E-38D902899EE0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0AD0A-2A52-4521-AB48-E640CF186D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239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32913-D7B5-4203-B70E-38D902899EE0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0AD0A-2A52-4521-AB48-E640CF186D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6726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32913-D7B5-4203-B70E-38D902899EE0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0AD0A-2A52-4521-AB48-E640CF186D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8881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32913-D7B5-4203-B70E-38D902899EE0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0AD0A-2A52-4521-AB48-E640CF186D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5736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32913-D7B5-4203-B70E-38D902899EE0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0AD0A-2A52-4521-AB48-E640CF186D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898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32913-D7B5-4203-B70E-38D902899EE0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0AD0A-2A52-4521-AB48-E640CF186D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3148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32913-D7B5-4203-B70E-38D902899EE0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0AD0A-2A52-4521-AB48-E640CF186D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9559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95269" y="379562"/>
            <a:ext cx="9001462" cy="1293963"/>
          </a:xfrm>
        </p:spPr>
        <p:txBody>
          <a:bodyPr>
            <a:normAutofit fontScale="90000"/>
          </a:bodyPr>
          <a:lstStyle/>
          <a:p>
            <a:r>
              <a:rPr lang="en-US" dirty="0">
                <a:effectLst/>
              </a:rPr>
              <a:t>O‘ZGARUVCHAN TOKNI TO‘G‘RILASH </a:t>
            </a:r>
            <a:r>
              <a:rPr lang="en-US" dirty="0" smtClean="0">
                <a:effectLst/>
              </a:rPr>
              <a:t>MEXANIZMLARI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4453" y="1673524"/>
            <a:ext cx="11317856" cy="4848045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n-US" dirty="0">
                <a:effectLst/>
              </a:rPr>
              <a:t>Biz </a:t>
            </a:r>
            <a:r>
              <a:rPr lang="en-US" dirty="0" err="1">
                <a:effectLst/>
              </a:rPr>
              <a:t>bilamizki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elektr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energiyasi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asosan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o‘zgaruvchan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uch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fazali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tok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ko‘rinishida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ishlab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chiqariladi</a:t>
            </a:r>
            <a:r>
              <a:rPr lang="en-US" dirty="0">
                <a:effectLst/>
              </a:rPr>
              <a:t>. </a:t>
            </a:r>
            <a:r>
              <a:rPr lang="en-US" dirty="0" err="1">
                <a:effectLst/>
              </a:rPr>
              <a:t>Ko‘pincha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o‘zgarmas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tok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manbayi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zarur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bo‘ladi</a:t>
            </a:r>
            <a:r>
              <a:rPr lang="en-US" dirty="0">
                <a:effectLst/>
              </a:rPr>
              <a:t>. </a:t>
            </a:r>
            <a:r>
              <a:rPr lang="en-US" dirty="0" err="1">
                <a:effectLst/>
              </a:rPr>
              <a:t>Shunday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hollarda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to‘g‘rilagichlardan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foydalaniladi</a:t>
            </a:r>
            <a:r>
              <a:rPr lang="en-US" dirty="0">
                <a:effectLst/>
              </a:rPr>
              <a:t>. </a:t>
            </a:r>
            <a:r>
              <a:rPr lang="en-US" dirty="0" err="1">
                <a:effectLst/>
              </a:rPr>
              <a:t>To‘g‘rilagichlarning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eng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sodda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sxemasi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bir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davrli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bir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fazali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to‘g‘rilagichlardir</a:t>
            </a:r>
            <a:r>
              <a:rPr lang="en-US" dirty="0">
                <a:effectLst/>
              </a:rPr>
              <a:t>. </a:t>
            </a:r>
            <a:r>
              <a:rPr lang="en-US" dirty="0" err="1">
                <a:effectLst/>
              </a:rPr>
              <a:t>Uning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sxemasi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va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to‘g‘rilangan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tokning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vaqt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diagrammasi</a:t>
            </a:r>
            <a:r>
              <a:rPr lang="en-US" dirty="0">
                <a:effectLst/>
              </a:rPr>
              <a:t> 27-rasmda </a:t>
            </a:r>
            <a:r>
              <a:rPr lang="en-US" dirty="0" err="1">
                <a:effectLst/>
              </a:rPr>
              <a:t>ko‘rsatilgan</a:t>
            </a:r>
            <a:r>
              <a:rPr lang="en-US" dirty="0">
                <a:effectLst/>
              </a:rPr>
              <a:t>. </a:t>
            </a:r>
            <a:r>
              <a:rPr lang="en-US" dirty="0" err="1">
                <a:effectLst/>
              </a:rPr>
              <a:t>Yarimo‘tkazgichli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diod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tokning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faqat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bir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ishorali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qismini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o‘tkazadi</a:t>
            </a:r>
            <a:r>
              <a:rPr lang="en-US" dirty="0">
                <a:effectLst/>
              </a:rPr>
              <a:t>. </a:t>
            </a:r>
            <a:r>
              <a:rPr lang="en-US" dirty="0" err="1">
                <a:effectLst/>
              </a:rPr>
              <a:t>Demak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to‘g‘rilagichning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kirish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qismida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bir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fazali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o‘zgaruvchan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tok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bo‘lsa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chiqishida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faqat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musbat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ishorali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yarim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davrlari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qoladi</a:t>
            </a:r>
            <a:r>
              <a:rPr lang="en-US" dirty="0">
                <a:effectLst/>
              </a:rPr>
              <a:t>. </a:t>
            </a:r>
            <a:endParaRPr lang="ru-RU" dirty="0">
              <a:effectLst/>
            </a:endParaRPr>
          </a:p>
          <a:p>
            <a:pPr algn="l"/>
            <a:r>
              <a:rPr lang="en-US" dirty="0" err="1">
                <a:effectLst/>
              </a:rPr>
              <a:t>Ko‘pincha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to‘g‘rilagichlar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transformatorlarning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ikkilamchi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chulg‘amiga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ulanadi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chunki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o‘zgarmas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tok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iste’molchisi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masalan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magnitofonning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kuchlanishi</a:t>
            </a:r>
            <a:r>
              <a:rPr lang="en-US" dirty="0">
                <a:effectLst/>
              </a:rPr>
              <a:t> </a:t>
            </a:r>
            <a:r>
              <a:rPr lang="en-US" i="1" dirty="0">
                <a:effectLst/>
              </a:rPr>
              <a:t>U </a:t>
            </a:r>
            <a:r>
              <a:rPr lang="en-US" dirty="0">
                <a:effectLst/>
              </a:rPr>
              <a:t>= 9V. </a:t>
            </a:r>
            <a:r>
              <a:rPr lang="en-US" dirty="0" err="1">
                <a:effectLst/>
              </a:rPr>
              <a:t>Demak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to‘g‘rilagich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bu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yerda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elektr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tarmoq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va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o‘zgarmas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tok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iste’molchisi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o‘rtasida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kuchlanishni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moslash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mexanizmi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bo‘lib</a:t>
            </a:r>
            <a:r>
              <a:rPr lang="en-US" dirty="0">
                <a:effectLst/>
              </a:rPr>
              <a:t> ham </a:t>
            </a:r>
            <a:r>
              <a:rPr lang="en-US" dirty="0" err="1">
                <a:effectLst/>
              </a:rPr>
              <a:t>xizmat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qiladi</a:t>
            </a:r>
            <a:r>
              <a:rPr lang="en-US" dirty="0">
                <a:effectLst/>
              </a:rPr>
              <a:t>. </a:t>
            </a:r>
            <a:endParaRPr lang="ru-RU" dirty="0">
              <a:effectLst/>
            </a:endParaRPr>
          </a:p>
          <a:p>
            <a:pPr algn="l"/>
            <a:r>
              <a:rPr lang="en-US" dirty="0">
                <a:effectLst/>
              </a:rPr>
              <a:t>27-rasmdan </a:t>
            </a:r>
            <a:r>
              <a:rPr lang="en-US" dirty="0" err="1">
                <a:effectLst/>
              </a:rPr>
              <a:t>ko‘rinib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turibdiki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to‘g‘rilagichning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chiqish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qutblaridagi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kuchlanish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manfiy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ishorali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o‘zgaruvchan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impulsdir</a:t>
            </a:r>
            <a:r>
              <a:rPr lang="en-US" dirty="0">
                <a:effectLst/>
              </a:rPr>
              <a:t>. </a:t>
            </a:r>
            <a:r>
              <a:rPr lang="en-US" dirty="0" err="1">
                <a:effectLst/>
              </a:rPr>
              <a:t>To‘g‘rilagich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bu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ko‘rinishda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qo‘llanilmaydi</a:t>
            </a:r>
            <a:r>
              <a:rPr lang="en-US" dirty="0">
                <a:effectLst/>
              </a:rPr>
              <a:t>. </a:t>
            </a:r>
            <a:r>
              <a:rPr lang="en-US" dirty="0" err="1">
                <a:effectLst/>
              </a:rPr>
              <a:t>Ko‘pincha</a:t>
            </a:r>
            <a:r>
              <a:rPr lang="en-US" dirty="0">
                <a:effectLst/>
              </a:rPr>
              <a:t> 28-rasmda </a:t>
            </a:r>
            <a:r>
              <a:rPr lang="en-US" dirty="0" err="1">
                <a:effectLst/>
              </a:rPr>
              <a:t>ko‘rsatilgan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ko‘prik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to‘g‘rilagichlardan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foydalaniladi</a:t>
            </a:r>
            <a:r>
              <a:rPr lang="en-US" dirty="0">
                <a:effectLst/>
              </a:rPr>
              <a:t>. Bu </a:t>
            </a:r>
            <a:r>
              <a:rPr lang="en-US" dirty="0" err="1">
                <a:effectLst/>
              </a:rPr>
              <a:t>to‘g‘rilagichda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diod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xossasidan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foydalanilib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o‘zgaruvchan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tokning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manfiy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yarim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davriy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qiymati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yo‘nalishi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o‘zgartiriladi</a:t>
            </a:r>
            <a:r>
              <a:rPr lang="en-US" dirty="0">
                <a:effectLst/>
              </a:rPr>
              <a:t>. </a:t>
            </a:r>
            <a:r>
              <a:rPr lang="en-US" dirty="0" err="1">
                <a:effectLst/>
              </a:rPr>
              <a:t>Natijada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chiqish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qutblarida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faqat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musbat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ishorali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yarim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davriy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qiymat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ta’sir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ko‘rsatadi</a:t>
            </a:r>
            <a:r>
              <a:rPr lang="en-US" dirty="0">
                <a:effectLst/>
              </a:rPr>
              <a:t>. </a:t>
            </a:r>
            <a:endParaRPr lang="ru-RU" dirty="0">
              <a:effectLst/>
            </a:endParaRP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8898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1765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8137" y="681487"/>
            <a:ext cx="10714006" cy="5650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533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174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9562" y="595223"/>
            <a:ext cx="11343736" cy="575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255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KUCHAYTIRGICHLAR </a:t>
            </a:r>
            <a:endParaRPr lang="ru-RU" dirty="0"/>
          </a:p>
        </p:txBody>
      </p:sp>
      <p:pic>
        <p:nvPicPr>
          <p:cNvPr id="4" name="Picture 141909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2567" y="2095500"/>
            <a:ext cx="8117341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674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3795" y="543463"/>
            <a:ext cx="10353762" cy="6047117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>
                <a:effectLst/>
              </a:rPr>
              <a:t>Axborot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tok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yoki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kuchlanishning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amplitudasi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yoki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chastotasida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ifodalangan</a:t>
            </a:r>
            <a:r>
              <a:rPr lang="en-US" dirty="0">
                <a:effectLst/>
              </a:rPr>
              <a:t> (</a:t>
            </a:r>
            <a:r>
              <a:rPr lang="en-US" dirty="0" err="1">
                <a:effectLst/>
              </a:rPr>
              <a:t>mujassamlangan</a:t>
            </a:r>
            <a:r>
              <a:rPr lang="en-US" dirty="0">
                <a:effectLst/>
              </a:rPr>
              <a:t>) </a:t>
            </a:r>
            <a:r>
              <a:rPr lang="en-US" dirty="0" err="1">
                <a:effectLst/>
              </a:rPr>
              <a:t>bo‘ladi</a:t>
            </a:r>
            <a:r>
              <a:rPr lang="en-US" dirty="0">
                <a:effectLst/>
              </a:rPr>
              <a:t>. </a:t>
            </a:r>
            <a:r>
              <a:rPr lang="en-US" dirty="0" err="1">
                <a:effectLst/>
              </a:rPr>
              <a:t>Demak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kuchaytirgichlar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qaysi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kattalik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kuchaytirilishiga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qarab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kuchlanish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kuchaytirgichi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tok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kuchaytirgichi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va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quvvat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kuchaytirgichlariga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bo‘linadi</a:t>
            </a:r>
            <a:r>
              <a:rPr lang="en-US" dirty="0">
                <a:effectLst/>
              </a:rPr>
              <a:t>. </a:t>
            </a:r>
            <a:r>
              <a:rPr lang="en-US" dirty="0" err="1">
                <a:effectLst/>
              </a:rPr>
              <a:t>Kuchaytirgichlar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qanday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chastota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oralig‘ida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ishlashiga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ko‘ra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quyidagilarga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bo‘linadi</a:t>
            </a:r>
            <a:r>
              <a:rPr lang="en-US" dirty="0">
                <a:effectLst/>
              </a:rPr>
              <a:t>: </a:t>
            </a:r>
            <a:endParaRPr lang="ru-RU" dirty="0">
              <a:effectLst/>
            </a:endParaRPr>
          </a:p>
          <a:p>
            <a:pPr lvl="0" fontAlgn="base"/>
            <a:r>
              <a:rPr lang="en-US" dirty="0" err="1">
                <a:effectLst/>
              </a:rPr>
              <a:t>Asta-sekin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o‘zgaruvchi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signalni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bir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gers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chastotaning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kichik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ulushlaridan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boshlab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bir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necha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kilogersgacha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oshirib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beradigan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kuchaytirgichlar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shartli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ravishda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o‘zgarmas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tok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kuchaytirgichlari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deyiladi</a:t>
            </a:r>
            <a:r>
              <a:rPr lang="en-US" dirty="0">
                <a:effectLst/>
              </a:rPr>
              <a:t>. </a:t>
            </a:r>
            <a:endParaRPr lang="ru-RU" dirty="0">
              <a:effectLst/>
            </a:endParaRPr>
          </a:p>
          <a:p>
            <a:pPr lvl="0" fontAlgn="base"/>
            <a:r>
              <a:rPr lang="en-US" dirty="0">
                <a:effectLst/>
              </a:rPr>
              <a:t>Past </a:t>
            </a:r>
            <a:r>
              <a:rPr lang="en-US" dirty="0" err="1">
                <a:effectLst/>
              </a:rPr>
              <a:t>chastotali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kuchaytirgichlar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signalining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chastotasi</a:t>
            </a:r>
            <a:r>
              <a:rPr lang="en-US" dirty="0">
                <a:effectLst/>
              </a:rPr>
              <a:t> 10 Hz–20 kHz  </a:t>
            </a:r>
            <a:r>
              <a:rPr lang="en-US" dirty="0" err="1">
                <a:effectLst/>
              </a:rPr>
              <a:t>oralig‘ida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o‘zgaradi</a:t>
            </a:r>
            <a:r>
              <a:rPr lang="en-US" dirty="0">
                <a:effectLst/>
              </a:rPr>
              <a:t>. </a:t>
            </a:r>
            <a:endParaRPr lang="ru-RU" dirty="0">
              <a:effectLst/>
            </a:endParaRPr>
          </a:p>
          <a:p>
            <a:pPr lvl="0" fontAlgn="base"/>
            <a:r>
              <a:rPr lang="en-US" dirty="0" err="1">
                <a:effectLst/>
              </a:rPr>
              <a:t>Chastota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orqali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keng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kuchaytirgichlar</a:t>
            </a:r>
            <a:r>
              <a:rPr lang="en-US" dirty="0">
                <a:effectLst/>
              </a:rPr>
              <a:t> – 1 Hz–10 </a:t>
            </a:r>
            <a:r>
              <a:rPr lang="en-US" dirty="0" err="1">
                <a:effectLst/>
              </a:rPr>
              <a:t>MHz.</a:t>
            </a:r>
            <a:r>
              <a:rPr lang="en-US" dirty="0">
                <a:effectLst/>
              </a:rPr>
              <a:t> </a:t>
            </a:r>
            <a:endParaRPr lang="ru-RU" dirty="0">
              <a:effectLst/>
            </a:endParaRPr>
          </a:p>
          <a:p>
            <a:pPr lvl="0" fontAlgn="base"/>
            <a:r>
              <a:rPr lang="en-US" dirty="0" err="1">
                <a:effectLst/>
              </a:rPr>
              <a:t>Saylovchi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kuchaytirgichlar</a:t>
            </a:r>
            <a:r>
              <a:rPr lang="en-US" dirty="0">
                <a:effectLst/>
              </a:rPr>
              <a:t> – </a:t>
            </a:r>
            <a:r>
              <a:rPr lang="en-US" dirty="0" err="1">
                <a:effectLst/>
              </a:rPr>
              <a:t>ma’lum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bir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chastotali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signalni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kuchaytiruvchi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kuchaytirgichlar</a:t>
            </a:r>
            <a:r>
              <a:rPr lang="en-US" dirty="0">
                <a:effectLst/>
              </a:rPr>
              <a:t>. 	 </a:t>
            </a:r>
            <a:endParaRPr lang="ru-RU" dirty="0">
              <a:effectLst/>
            </a:endParaRPr>
          </a:p>
          <a:p>
            <a:r>
              <a:rPr lang="en-US" dirty="0" err="1">
                <a:effectLst/>
              </a:rPr>
              <a:t>Kuchaytirgichlar</a:t>
            </a:r>
            <a:r>
              <a:rPr lang="en-US" dirty="0">
                <a:effectLst/>
              </a:rPr>
              <a:t> 10</a:t>
            </a:r>
            <a:r>
              <a:rPr lang="en-US" baseline="30000" dirty="0">
                <a:effectLst/>
              </a:rPr>
              <a:t>–6</a:t>
            </a:r>
            <a:r>
              <a:rPr lang="en-US" dirty="0">
                <a:effectLst/>
              </a:rPr>
              <a:t> 10</a:t>
            </a:r>
            <a:r>
              <a:rPr lang="en-US" baseline="30000" dirty="0">
                <a:effectLst/>
              </a:rPr>
              <a:t>–7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voltli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kuchlanish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va</a:t>
            </a:r>
            <a:r>
              <a:rPr lang="en-US" dirty="0">
                <a:effectLst/>
              </a:rPr>
              <a:t> 10</a:t>
            </a:r>
            <a:r>
              <a:rPr lang="en-US" baseline="30000" dirty="0">
                <a:effectLst/>
              </a:rPr>
              <a:t>–14</a:t>
            </a:r>
            <a:r>
              <a:rPr lang="en-US" dirty="0">
                <a:effectLst/>
              </a:rPr>
              <a:t> -j- 10</a:t>
            </a:r>
            <a:r>
              <a:rPr lang="en-US" baseline="30000" dirty="0">
                <a:effectLst/>
              </a:rPr>
              <a:t>–6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amperli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tokni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kuchaytirish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xususiyatiga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ega</a:t>
            </a:r>
            <a:r>
              <a:rPr lang="en-US" dirty="0">
                <a:effectLst/>
              </a:rPr>
              <a:t>. </a:t>
            </a:r>
            <a:r>
              <a:rPr lang="en-US" dirty="0" err="1">
                <a:effectLst/>
              </a:rPr>
              <a:t>Yarimo‘tkazgichli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kuchaytirgichlar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yuqorida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ta’kidlab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o‘tganimizdek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umumiy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emitterli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umumiy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bazali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va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umumiy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kollektorli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bo‘ladi</a:t>
            </a:r>
            <a:r>
              <a:rPr lang="en-US" dirty="0">
                <a:effectLst/>
              </a:rPr>
              <a:t>. </a:t>
            </a:r>
            <a:r>
              <a:rPr lang="en-US" dirty="0" err="1">
                <a:effectLst/>
              </a:rPr>
              <a:t>Sanoat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elektronikasida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ko‘pincha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umumiy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emitterli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kuchaytirgichlar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qo‘llaniladi</a:t>
            </a:r>
            <a:r>
              <a:rPr lang="en-US" dirty="0">
                <a:effectLst/>
              </a:rPr>
              <a:t>. Bu </a:t>
            </a:r>
            <a:r>
              <a:rPr lang="en-US" dirty="0" err="1">
                <a:effectLst/>
              </a:rPr>
              <a:t>turdagi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kuchaytirgichning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sxemasi</a:t>
            </a:r>
            <a:r>
              <a:rPr lang="en-US" dirty="0">
                <a:effectLst/>
              </a:rPr>
              <a:t> 31-rasmda </a:t>
            </a:r>
            <a:r>
              <a:rPr lang="en-US" dirty="0" err="1">
                <a:effectLst/>
              </a:rPr>
              <a:t>ko‘rsatilgan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va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bu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sxema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quyidagicha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ishlaydi</a:t>
            </a:r>
            <a:r>
              <a:rPr lang="en-US" dirty="0">
                <a:effectLst/>
              </a:rPr>
              <a:t>. </a:t>
            </a:r>
            <a:endParaRPr lang="ru-RU" dirty="0">
              <a:effectLst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8303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Turtki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impuls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mexanizmlari</a:t>
            </a:r>
            <a:r>
              <a:rPr lang="en-US" dirty="0">
                <a:effectLst/>
              </a:rPr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>
                <a:effectLst/>
              </a:rPr>
              <a:t>Hozirgi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zamon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texnika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va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texnologiyasi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kundan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kunga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raqamli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uskunalar</a:t>
            </a:r>
            <a:r>
              <a:rPr lang="en-US" dirty="0">
                <a:effectLst/>
              </a:rPr>
              <a:t>, </a:t>
            </a:r>
            <a:endParaRPr lang="ru-RU" dirty="0">
              <a:effectLst/>
            </a:endParaRPr>
          </a:p>
          <a:p>
            <a:r>
              <a:rPr lang="en-US" dirty="0">
                <a:effectLst/>
              </a:rPr>
              <a:t>EHM, </a:t>
            </a:r>
            <a:r>
              <a:rPr lang="en-US" dirty="0" err="1">
                <a:effectLst/>
              </a:rPr>
              <a:t>nazorat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mexanizmlari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avtomatik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elektr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yuritmalar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va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hokazolar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bilan</a:t>
            </a:r>
            <a:r>
              <a:rPr lang="en-US" dirty="0">
                <a:effectLst/>
              </a:rPr>
              <a:t>  </a:t>
            </a:r>
            <a:r>
              <a:rPr lang="en-US" dirty="0" err="1">
                <a:effectLst/>
              </a:rPr>
              <a:t>jihozlanmoqda</a:t>
            </a:r>
            <a:r>
              <a:rPr lang="en-US" dirty="0">
                <a:effectLst/>
              </a:rPr>
              <a:t>. </a:t>
            </a:r>
            <a:endParaRPr lang="ru-RU" dirty="0">
              <a:effectLst/>
            </a:endParaRPr>
          </a:p>
          <a:p>
            <a:r>
              <a:rPr lang="en-US" dirty="0" err="1">
                <a:effectLst/>
              </a:rPr>
              <a:t>Barcha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raqamli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uskunalarning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ishlash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prinsipi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turtki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rejimda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ishlovchi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mexanizmlarga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asoslangan</a:t>
            </a:r>
            <a:r>
              <a:rPr lang="en-US" dirty="0">
                <a:effectLst/>
              </a:rPr>
              <a:t>. </a:t>
            </a:r>
            <a:r>
              <a:rPr lang="en-US" dirty="0" err="1">
                <a:effectLst/>
              </a:rPr>
              <a:t>Turtki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impuls</a:t>
            </a:r>
            <a:r>
              <a:rPr lang="en-US" dirty="0">
                <a:effectLst/>
              </a:rPr>
              <a:t> deb, </a:t>
            </a:r>
            <a:r>
              <a:rPr lang="en-US" dirty="0" err="1">
                <a:effectLst/>
              </a:rPr>
              <a:t>qisqa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vaqt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ichida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qiymatini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o‘zgartirib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turuvchi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elektr</a:t>
            </a:r>
            <a:r>
              <a:rPr lang="en-US" dirty="0">
                <a:effectLst/>
              </a:rPr>
              <a:t> (</a:t>
            </a:r>
            <a:r>
              <a:rPr lang="en-US" dirty="0" err="1">
                <a:effectLst/>
              </a:rPr>
              <a:t>tok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kuchlanish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quvvat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va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hokazo</a:t>
            </a:r>
            <a:r>
              <a:rPr lang="en-US" dirty="0">
                <a:effectLst/>
              </a:rPr>
              <a:t>) </a:t>
            </a:r>
            <a:r>
              <a:rPr lang="en-US" dirty="0" err="1">
                <a:effectLst/>
              </a:rPr>
              <a:t>kattalikka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aytiladi</a:t>
            </a:r>
            <a:r>
              <a:rPr lang="en-US" dirty="0">
                <a:effectLst/>
              </a:rPr>
              <a:t>. </a:t>
            </a:r>
            <a:r>
              <a:rPr lang="en-US" dirty="0" err="1">
                <a:effectLst/>
              </a:rPr>
              <a:t>Turtkining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shakli</a:t>
            </a:r>
            <a:r>
              <a:rPr lang="en-US" dirty="0">
                <a:effectLst/>
              </a:rPr>
              <a:t> 32-rasm, </a:t>
            </a:r>
            <a:r>
              <a:rPr lang="en-US" i="1" dirty="0">
                <a:effectLst/>
              </a:rPr>
              <a:t>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va</a:t>
            </a:r>
            <a:r>
              <a:rPr lang="en-US" dirty="0">
                <a:effectLst/>
              </a:rPr>
              <a:t> </a:t>
            </a:r>
            <a:r>
              <a:rPr lang="en-US" i="1" dirty="0">
                <a:effectLst/>
              </a:rPr>
              <a:t>b</a:t>
            </a:r>
            <a:r>
              <a:rPr lang="en-US" dirty="0">
                <a:effectLst/>
              </a:rPr>
              <a:t> da </a:t>
            </a:r>
            <a:r>
              <a:rPr lang="en-US" dirty="0" err="1">
                <a:effectLst/>
              </a:rPr>
              <a:t>ko‘rsatganimizdek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har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xil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bo‘lishi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mumkin</a:t>
            </a:r>
            <a:r>
              <a:rPr lang="en-US" dirty="0">
                <a:effectLst/>
              </a:rPr>
              <a:t>. </a:t>
            </a:r>
            <a:r>
              <a:rPr lang="en-US" dirty="0" err="1">
                <a:effectLst/>
              </a:rPr>
              <a:t>Turtkini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xarakterlovchi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kattaliklar</a:t>
            </a:r>
            <a:r>
              <a:rPr lang="en-US" dirty="0">
                <a:effectLst/>
              </a:rPr>
              <a:t>: </a:t>
            </a:r>
            <a:r>
              <a:rPr lang="en-US" i="1" dirty="0">
                <a:effectLst/>
              </a:rPr>
              <a:t>t –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davr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va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turtkining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o‘zgarish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tezligi</a:t>
            </a:r>
            <a:r>
              <a:rPr lang="en-US" dirty="0">
                <a:effectLst/>
              </a:rPr>
              <a:t>; </a:t>
            </a:r>
            <a:r>
              <a:rPr lang="en-US" i="1" dirty="0">
                <a:effectLst/>
              </a:rPr>
              <a:t>U</a:t>
            </a:r>
            <a:r>
              <a:rPr lang="en-US" dirty="0">
                <a:effectLst/>
              </a:rPr>
              <a:t> – </a:t>
            </a:r>
            <a:r>
              <a:rPr lang="en-US" dirty="0" err="1">
                <a:effectLst/>
              </a:rPr>
              <a:t>chastotadir</a:t>
            </a:r>
            <a:r>
              <a:rPr lang="en-US" dirty="0">
                <a:effectLst/>
              </a:rPr>
              <a:t>. </a:t>
            </a:r>
            <a:r>
              <a:rPr lang="en-US" dirty="0" err="1">
                <a:effectLst/>
              </a:rPr>
              <a:t>Turtkining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chastotasi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har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xil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uskunalarda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har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xil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bo‘ladi</a:t>
            </a:r>
            <a:r>
              <a:rPr lang="en-US" dirty="0">
                <a:effectLst/>
              </a:rPr>
              <a:t>. </a:t>
            </a:r>
            <a:r>
              <a:rPr lang="en-US" dirty="0" err="1">
                <a:effectLst/>
              </a:rPr>
              <a:t>Masalan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EHMda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bu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chastota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qancha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katta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bo‘lsa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EHMning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ishlash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tezligi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shuncha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yuqori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bo‘ladi</a:t>
            </a:r>
            <a:r>
              <a:rPr lang="en-US" dirty="0">
                <a:effectLst/>
              </a:rPr>
              <a:t>. </a:t>
            </a:r>
            <a:r>
              <a:rPr lang="en-US" dirty="0" err="1">
                <a:effectLst/>
              </a:rPr>
              <a:t>Turtki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mexanizmining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chastotasi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amplituda-chastota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egri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chizig‘i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bilan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xarakterlanadi</a:t>
            </a:r>
            <a:r>
              <a:rPr lang="en-US" dirty="0">
                <a:effectLst/>
              </a:rPr>
              <a:t>. 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31729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2064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2642" y="845389"/>
            <a:ext cx="10394829" cy="5270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836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2065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2860" y="690113"/>
            <a:ext cx="10765766" cy="5736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363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3795" y="552091"/>
            <a:ext cx="10353762" cy="5891841"/>
          </a:xfrm>
        </p:spPr>
        <p:txBody>
          <a:bodyPr>
            <a:normAutofit/>
          </a:bodyPr>
          <a:lstStyle/>
          <a:p>
            <a:r>
              <a:rPr lang="en-US" dirty="0" err="1">
                <a:effectLst/>
              </a:rPr>
              <a:t>Turtkilar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majmuasi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axborotni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mujassamlaydi</a:t>
            </a:r>
            <a:r>
              <a:rPr lang="en-US" dirty="0">
                <a:effectLst/>
              </a:rPr>
              <a:t>. </a:t>
            </a:r>
            <a:r>
              <a:rPr lang="en-US" dirty="0" err="1">
                <a:effectLst/>
              </a:rPr>
              <a:t>Masalan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turtki</a:t>
            </a:r>
            <a:r>
              <a:rPr lang="en-US" dirty="0">
                <a:effectLst/>
              </a:rPr>
              <a:t> «1» </a:t>
            </a:r>
            <a:r>
              <a:rPr lang="en-US" dirty="0" err="1">
                <a:effectLst/>
              </a:rPr>
              <a:t>raqamli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bo‘lsa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turtki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bo‘lmagan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vaqtni</a:t>
            </a:r>
            <a:r>
              <a:rPr lang="en-US" dirty="0">
                <a:effectLst/>
              </a:rPr>
              <a:t> «0» deb </a:t>
            </a:r>
            <a:r>
              <a:rPr lang="en-US" dirty="0" err="1">
                <a:effectLst/>
              </a:rPr>
              <a:t>olamiz</a:t>
            </a:r>
            <a:r>
              <a:rPr lang="en-US" dirty="0">
                <a:effectLst/>
              </a:rPr>
              <a:t>. </a:t>
            </a:r>
            <a:r>
              <a:rPr lang="en-US" dirty="0" err="1">
                <a:effectLst/>
              </a:rPr>
              <a:t>Mana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shu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ikki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raqam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orqali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barcha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kattaliklar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tushunchalar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mantiq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elementlari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xullas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istalgan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fikr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raqam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va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hokazo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ifodalanadi</a:t>
            </a:r>
            <a:r>
              <a:rPr lang="en-US" dirty="0">
                <a:effectLst/>
              </a:rPr>
              <a:t>. </a:t>
            </a:r>
            <a:r>
              <a:rPr lang="en-US" dirty="0" err="1">
                <a:effectLst/>
              </a:rPr>
              <a:t>Raqamli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EHMning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asosi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mana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shu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prinsipga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ya’ni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barcha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tushuncha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raqam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matn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va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mantiq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tushunchalarini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ikki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raqam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bilan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ifodalashdir</a:t>
            </a:r>
            <a:r>
              <a:rPr lang="en-US" dirty="0">
                <a:effectLst/>
              </a:rPr>
              <a:t>. </a:t>
            </a:r>
            <a:r>
              <a:rPr lang="en-US" dirty="0" err="1">
                <a:effectLst/>
              </a:rPr>
              <a:t>Shuni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ta’kidlab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o‘tish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lozimki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EHMning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asosi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bo‘lmish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raqamli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tuzilma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hozirgi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vaqtda</a:t>
            </a:r>
            <a:r>
              <a:rPr lang="en-US" dirty="0">
                <a:effectLst/>
              </a:rPr>
              <a:t> radio-</a:t>
            </a:r>
            <a:r>
              <a:rPr lang="en-US" dirty="0" err="1">
                <a:effectLst/>
              </a:rPr>
              <a:t>teleapparaturaga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avtomatik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yuritmalarga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elektr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o‘lchash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va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nazorat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asboblariga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uy-ro‘zg‘or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uskunalariga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xullas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turmushning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barcha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sohalariga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kirib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kelyapti</a:t>
            </a:r>
            <a:r>
              <a:rPr lang="en-US" dirty="0">
                <a:effectLst/>
              </a:rPr>
              <a:t>. </a:t>
            </a:r>
            <a:r>
              <a:rPr lang="en-US" dirty="0" err="1">
                <a:effectLst/>
              </a:rPr>
              <a:t>Turtki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mexanizmlarining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asosiylaridan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biri</a:t>
            </a:r>
            <a:r>
              <a:rPr lang="en-US" dirty="0">
                <a:effectLst/>
              </a:rPr>
              <a:t> – </a:t>
            </a:r>
            <a:r>
              <a:rPr lang="en-US" dirty="0" err="1">
                <a:effectLst/>
              </a:rPr>
              <a:t>bu</a:t>
            </a:r>
            <a:r>
              <a:rPr lang="en-US" i="1" dirty="0">
                <a:effectLst/>
              </a:rPr>
              <a:t> trigger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hisoblanadi</a:t>
            </a:r>
            <a:r>
              <a:rPr lang="en-US" dirty="0">
                <a:effectLst/>
              </a:rPr>
              <a:t>. </a:t>
            </a:r>
            <a:r>
              <a:rPr lang="en-US" dirty="0" err="1">
                <a:effectLst/>
              </a:rPr>
              <a:t>Uning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sxemasi</a:t>
            </a:r>
            <a:r>
              <a:rPr lang="en-US" dirty="0">
                <a:effectLst/>
              </a:rPr>
              <a:t> 33-rasmda </a:t>
            </a:r>
            <a:r>
              <a:rPr lang="en-US" dirty="0" err="1">
                <a:effectLst/>
              </a:rPr>
              <a:t>ko‘rsatilgan</a:t>
            </a:r>
            <a:r>
              <a:rPr lang="en-US" dirty="0">
                <a:effectLst/>
              </a:rPr>
              <a:t>. </a:t>
            </a:r>
            <a:r>
              <a:rPr lang="en-US" dirty="0" err="1">
                <a:effectLst/>
              </a:rPr>
              <a:t>Birinchi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tranzistorga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boshlang‘ich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turtki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berilganda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birinchi</a:t>
            </a:r>
            <a:r>
              <a:rPr lang="en-US" dirty="0">
                <a:effectLst/>
              </a:rPr>
              <a:t> </a:t>
            </a:r>
            <a:r>
              <a:rPr lang="en-US" i="1" dirty="0">
                <a:effectLst/>
              </a:rPr>
              <a:t>T</a:t>
            </a:r>
            <a:r>
              <a:rPr lang="en-US" baseline="-25000" dirty="0">
                <a:effectLst/>
              </a:rPr>
              <a:t>1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ochiladi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turtki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ma’lum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kattalikka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yetgandan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keyin</a:t>
            </a:r>
            <a:r>
              <a:rPr lang="en-US" dirty="0">
                <a:effectLst/>
              </a:rPr>
              <a:t> </a:t>
            </a:r>
            <a:r>
              <a:rPr lang="en-US" i="1" dirty="0">
                <a:effectLst/>
              </a:rPr>
              <a:t>T</a:t>
            </a:r>
            <a:r>
              <a:rPr lang="en-US" baseline="-25000" dirty="0">
                <a:effectLst/>
              </a:rPr>
              <a:t>1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yopiladi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va</a:t>
            </a:r>
            <a:r>
              <a:rPr lang="en-US" dirty="0">
                <a:effectLst/>
              </a:rPr>
              <a:t> </a:t>
            </a:r>
            <a:r>
              <a:rPr lang="en-US" i="1" dirty="0">
                <a:effectLst/>
              </a:rPr>
              <a:t>T</a:t>
            </a:r>
            <a:r>
              <a:rPr lang="en-US" baseline="-25000" dirty="0">
                <a:effectLst/>
              </a:rPr>
              <a:t>2</a:t>
            </a:r>
            <a:r>
              <a:rPr lang="en-US" i="1" dirty="0">
                <a:effectLst/>
              </a:rPr>
              <a:t> </a:t>
            </a:r>
            <a:r>
              <a:rPr lang="en-US" dirty="0" err="1">
                <a:effectLst/>
              </a:rPr>
              <a:t>ochiladi</a:t>
            </a:r>
            <a:r>
              <a:rPr lang="en-US" dirty="0">
                <a:effectLst/>
              </a:rPr>
              <a:t>. </a:t>
            </a:r>
            <a:r>
              <a:rPr lang="en-US" dirty="0" err="1">
                <a:effectLst/>
              </a:rPr>
              <a:t>Shunday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qilib</a:t>
            </a:r>
            <a:r>
              <a:rPr lang="en-US" dirty="0">
                <a:effectLst/>
              </a:rPr>
              <a:t>, </a:t>
            </a:r>
            <a:r>
              <a:rPr lang="en-US" i="1" dirty="0">
                <a:effectLst/>
              </a:rPr>
              <a:t>T</a:t>
            </a:r>
            <a:r>
              <a:rPr lang="en-US" baseline="-25000" dirty="0">
                <a:effectLst/>
              </a:rPr>
              <a:t>1</a:t>
            </a:r>
            <a:r>
              <a:rPr lang="en-US" i="1" dirty="0">
                <a:effectLst/>
              </a:rPr>
              <a:t> </a:t>
            </a:r>
            <a:r>
              <a:rPr lang="en-US" dirty="0" err="1">
                <a:effectLst/>
              </a:rPr>
              <a:t>va</a:t>
            </a:r>
            <a:r>
              <a:rPr lang="en-US" dirty="0">
                <a:effectLst/>
              </a:rPr>
              <a:t> </a:t>
            </a:r>
            <a:r>
              <a:rPr lang="en-US" i="1" dirty="0">
                <a:effectLst/>
              </a:rPr>
              <a:t>T</a:t>
            </a:r>
            <a:r>
              <a:rPr lang="en-US" baseline="-25000" dirty="0">
                <a:effectLst/>
              </a:rPr>
              <a:t>2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navbatma-navbat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ochilib-yopiladi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natijada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chiqish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kuchlanishi</a:t>
            </a:r>
            <a:r>
              <a:rPr lang="en-US" dirty="0">
                <a:effectLst/>
              </a:rPr>
              <a:t> </a:t>
            </a:r>
            <a:r>
              <a:rPr lang="en-US" i="1" dirty="0">
                <a:effectLst/>
              </a:rPr>
              <a:t>U</a:t>
            </a:r>
            <a:r>
              <a:rPr lang="en-US" baseline="-25000" dirty="0">
                <a:effectLst/>
              </a:rPr>
              <a:t>2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turtki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ko‘rinishida</a:t>
            </a:r>
            <a:r>
              <a:rPr lang="en-US" dirty="0">
                <a:effectLst/>
              </a:rPr>
              <a:t> (32-rasm) </a:t>
            </a:r>
            <a:r>
              <a:rPr lang="en-US" dirty="0" err="1">
                <a:effectLst/>
              </a:rPr>
              <a:t>o‘zgaradi</a:t>
            </a:r>
            <a:r>
              <a:rPr lang="en-US" dirty="0">
                <a:effectLst/>
              </a:rPr>
              <a:t>. </a:t>
            </a:r>
            <a:r>
              <a:rPr lang="en-US" dirty="0" err="1">
                <a:effectLst/>
              </a:rPr>
              <a:t>Arrasimon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kuchlanish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ishlab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chiqaruvchi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mexanizm</a:t>
            </a:r>
            <a:r>
              <a:rPr lang="en-US" dirty="0">
                <a:effectLst/>
              </a:rPr>
              <a:t> ham </a:t>
            </a:r>
            <a:r>
              <a:rPr lang="en-US" dirty="0" err="1">
                <a:effectLst/>
              </a:rPr>
              <a:t>turtki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mexanizmiga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kiradi</a:t>
            </a:r>
            <a:r>
              <a:rPr lang="en-US" dirty="0">
                <a:effectLst/>
              </a:rPr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18317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78346F"/>
      </a:dk2>
      <a:lt2>
        <a:srgbClr val="D9A8D2"/>
      </a:lt2>
      <a:accent1>
        <a:srgbClr val="CE57AB"/>
      </a:accent1>
      <a:accent2>
        <a:srgbClr val="8E8EFD"/>
      </a:accent2>
      <a:accent3>
        <a:srgbClr val="7CBCE0"/>
      </a:accent3>
      <a:accent4>
        <a:srgbClr val="70BF9F"/>
      </a:accent4>
      <a:accent5>
        <a:srgbClr val="A5B960"/>
      </a:accent5>
      <a:accent6>
        <a:srgbClr val="D47A57"/>
      </a:accent6>
      <a:hlink>
        <a:srgbClr val="D164DE"/>
      </a:hlink>
      <a:folHlink>
        <a:srgbClr val="BE87C4"/>
      </a:folHlink>
    </a:clrScheme>
    <a:fontScheme name="Damask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amask" id="{F9A299A0-33D0-4E0F-9F3F-7163E3744208}" vid="{D4FE1632-F131-47D3-A814-99E9CD025E2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TM04033921[[fn=Дамаск]]</Template>
  <TotalTime>9</TotalTime>
  <Words>556</Words>
  <Application>Microsoft Office PowerPoint</Application>
  <PresentationFormat>Произвольный</PresentationFormat>
  <Paragraphs>16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Damask</vt:lpstr>
      <vt:lpstr>O‘ZGARUVCHAN TOKNI TO‘G‘RILASH MEXANIZMLARI</vt:lpstr>
      <vt:lpstr>Презентация PowerPoint</vt:lpstr>
      <vt:lpstr>Презентация PowerPoint</vt:lpstr>
      <vt:lpstr>KUCHAYTIRGICHLAR </vt:lpstr>
      <vt:lpstr>Презентация PowerPoint</vt:lpstr>
      <vt:lpstr> Turtki impuls mexanizmlari 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O‘ZGARUVCHAN TOKNI TO‘G‘RILASH MEXANIZMLARI</dc:title>
  <dc:creator>Электрик</dc:creator>
  <cp:lastModifiedBy>Elektrik</cp:lastModifiedBy>
  <cp:revision>2</cp:revision>
  <dcterms:created xsi:type="dcterms:W3CDTF">2021-12-24T05:56:44Z</dcterms:created>
  <dcterms:modified xsi:type="dcterms:W3CDTF">2023-07-07T10:03:20Z</dcterms:modified>
</cp:coreProperties>
</file>