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81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5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742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448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944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01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031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759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74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58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96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8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48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00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8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96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44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CFAFFF6-DF6F-4828-B090-09207A144F0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B6CE9-BCC9-4033-95D6-CA310CC39C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156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287" y="455763"/>
            <a:ext cx="11455879" cy="1079740"/>
          </a:xfrm>
        </p:spPr>
        <p:txBody>
          <a:bodyPr/>
          <a:lstStyle/>
          <a:p>
            <a:pPr algn="ctr"/>
            <a:r>
              <a:rPr lang="uz-Latn-UZ" sz="3200" b="1" i="1" dirty="0"/>
              <a:t>O’zgaruvchan tok kontaktor</a:t>
            </a:r>
            <a:r>
              <a:rPr lang="en-US" sz="3200" b="1" i="1" dirty="0" err="1"/>
              <a:t>larni</a:t>
            </a:r>
            <a:r>
              <a:rPr lang="en-US" sz="3200" b="1" i="1" dirty="0"/>
              <a:t> </a:t>
            </a:r>
            <a:r>
              <a:rPr lang="en-US" sz="3200" b="1" i="1" dirty="0" err="1"/>
              <a:t>nosozliklarini</a:t>
            </a:r>
            <a:r>
              <a:rPr lang="en-US" sz="3200" b="1" i="1" dirty="0"/>
              <a:t> </a:t>
            </a:r>
            <a:r>
              <a:rPr lang="en-US" sz="3200" b="1" i="1" dirty="0" err="1"/>
              <a:t>aniqlash</a:t>
            </a:r>
            <a:r>
              <a:rPr lang="en-US" sz="3200" b="1" i="1" dirty="0"/>
              <a:t> </a:t>
            </a:r>
            <a:r>
              <a:rPr lang="en-US" sz="3200" b="1" i="1" dirty="0" err="1"/>
              <a:t>va</a:t>
            </a:r>
            <a:r>
              <a:rPr lang="en-US" sz="3200" b="1" i="1" dirty="0"/>
              <a:t> </a:t>
            </a:r>
            <a:r>
              <a:rPr lang="en-US" sz="3200" b="1" i="1" dirty="0" err="1"/>
              <a:t>ularni</a:t>
            </a:r>
            <a:r>
              <a:rPr lang="en-US" sz="3200" b="1" i="1" dirty="0"/>
              <a:t> </a:t>
            </a:r>
            <a:r>
              <a:rPr lang="en-US" sz="3200" b="1" i="1" dirty="0" err="1"/>
              <a:t>ta’mirlash</a:t>
            </a:r>
            <a:r>
              <a:rPr lang="en-US" sz="3200" b="1" i="1" dirty="0" smtClean="0"/>
              <a:t>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4286" y="1621766"/>
            <a:ext cx="11455879" cy="4822166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Kontaktorlarning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vazifasi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qurilmalarni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uzish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-da,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himoya</a:t>
            </a:r>
            <a:endParaRPr lang="ru-RU" dirty="0"/>
          </a:p>
          <a:p>
            <a:r>
              <a:rPr lang="en-US" dirty="0" err="1"/>
              <a:t>vazifasini</a:t>
            </a:r>
            <a:r>
              <a:rPr lang="en-US" dirty="0"/>
              <a:t> ham </a:t>
            </a:r>
            <a:r>
              <a:rPr lang="en-US" dirty="0" err="1"/>
              <a:t>bajaradi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Kontaktorlarning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asoslarini</a:t>
            </a:r>
            <a:r>
              <a:rPr lang="en-US" dirty="0"/>
              <a:t> </a:t>
            </a:r>
            <a:r>
              <a:rPr lang="en-US" dirty="0" err="1"/>
              <a:t>ko’rib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 (5.1-rasm). </a:t>
            </a:r>
            <a:br>
              <a:rPr lang="en-US" dirty="0"/>
            </a:br>
            <a:r>
              <a:rPr lang="en-US" dirty="0" err="1"/>
              <a:t>Yurgizish</a:t>
            </a:r>
            <a:r>
              <a:rPr lang="en-US" dirty="0"/>
              <a:t> </a:t>
            </a:r>
            <a:r>
              <a:rPr lang="en-US" dirty="0" err="1"/>
              <a:t>knopkasi</a:t>
            </a:r>
            <a:r>
              <a:rPr lang="en-US" dirty="0"/>
              <a:t> </a:t>
            </a:r>
            <a:r>
              <a:rPr lang="en-US" dirty="0" err="1"/>
              <a:t>bosilganida</a:t>
            </a:r>
            <a:r>
              <a:rPr lang="en-US" dirty="0"/>
              <a:t> </a:t>
            </a:r>
            <a:r>
              <a:rPr lang="en-US" dirty="0" err="1"/>
              <a:t>kontaktorning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chulg‘ami</a:t>
            </a:r>
            <a:r>
              <a:rPr lang="en-US" dirty="0"/>
              <a:t> (1) </a:t>
            </a:r>
            <a:br>
              <a:rPr lang="en-US" dirty="0"/>
            </a:b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ulanib</a:t>
            </a:r>
            <a:r>
              <a:rPr lang="en-US" dirty="0"/>
              <a:t>,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o’tadi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natijada</a:t>
            </a:r>
            <a:r>
              <a:rPr lang="en-US" dirty="0"/>
              <a:t> Ô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vujudga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qaytaruvchi</a:t>
            </a:r>
            <a:r>
              <a:rPr lang="en-US" dirty="0"/>
              <a:t> </a:t>
            </a:r>
            <a:r>
              <a:rPr lang="en-US" dirty="0" err="1"/>
              <a:t>prujina</a:t>
            </a:r>
            <a:r>
              <a:rPr lang="en-US" dirty="0"/>
              <a:t> (11)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prujinasi</a:t>
            </a:r>
            <a:r>
              <a:rPr lang="en-US" dirty="0"/>
              <a:t> (9) </a:t>
            </a:r>
            <a:br>
              <a:rPr lang="en-US" dirty="0"/>
            </a:br>
            <a:r>
              <a:rPr lang="en-US" dirty="0" err="1"/>
              <a:t>kuchini</a:t>
            </a:r>
            <a:r>
              <a:rPr lang="en-US" dirty="0"/>
              <a:t> </a:t>
            </a:r>
            <a:r>
              <a:rPr lang="en-US" dirty="0" err="1"/>
              <a:t>yengishga</a:t>
            </a:r>
            <a:r>
              <a:rPr lang="en-US" dirty="0"/>
              <a:t> </a:t>
            </a:r>
            <a:r>
              <a:rPr lang="en-US" dirty="0" err="1"/>
              <a:t>yo’nalgan</a:t>
            </a:r>
            <a:r>
              <a:rPr lang="en-US" dirty="0"/>
              <a:t> </a:t>
            </a:r>
            <a:r>
              <a:rPr lang="en-US" dirty="0" err="1"/>
              <a:t>kuchni</a:t>
            </a:r>
            <a:r>
              <a:rPr lang="en-US" dirty="0"/>
              <a:t> </a:t>
            </a:r>
            <a:r>
              <a:rPr lang="en-US" dirty="0" err="1"/>
              <a:t>yuzaga</a:t>
            </a:r>
            <a:r>
              <a:rPr lang="en-US" dirty="0"/>
              <a:t> </a:t>
            </a:r>
            <a:r>
              <a:rPr lang="en-US" dirty="0" err="1"/>
              <a:t>keltiradi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yakor</a:t>
            </a:r>
            <a:r>
              <a:rPr lang="en-US" dirty="0"/>
              <a:t> (10) </a:t>
            </a:r>
            <a:r>
              <a:rPr lang="en-US" dirty="0" err="1"/>
              <a:t>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o’zak</a:t>
            </a:r>
            <a:r>
              <a:rPr lang="en-US" dirty="0"/>
              <a:t> (2)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tortadi</a:t>
            </a:r>
            <a:r>
              <a:rPr lang="en-US" dirty="0"/>
              <a:t>. </a:t>
            </a: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(8) </a:t>
            </a:r>
            <a:r>
              <a:rPr lang="en-US" dirty="0" err="1"/>
              <a:t>qo’zg‘almas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(5) </a:t>
            </a:r>
            <a:r>
              <a:rPr lang="en-US" dirty="0" err="1"/>
              <a:t>ga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tortiladi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tuŧashib</a:t>
            </a:r>
            <a:r>
              <a:rPr lang="en-US" dirty="0"/>
              <a:t>, motor (M)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ulaydi</a:t>
            </a:r>
            <a:r>
              <a:rPr lang="en-US" dirty="0"/>
              <a:t>, </a:t>
            </a:r>
            <a:r>
              <a:rPr lang="en-US" dirty="0" err="1"/>
              <a:t>ayni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­ </a:t>
            </a:r>
            <a:br>
              <a:rPr lang="en-US" dirty="0"/>
            </a:br>
            <a:r>
              <a:rPr lang="en-US" dirty="0"/>
              <a:t>da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(12) </a:t>
            </a:r>
            <a:r>
              <a:rPr lang="en-US" dirty="0" err="1"/>
              <a:t>YurgiƵish</a:t>
            </a:r>
            <a:r>
              <a:rPr lang="en-US" dirty="0"/>
              <a:t> </a:t>
            </a:r>
            <a:r>
              <a:rPr lang="en-US" dirty="0" err="1"/>
              <a:t>knopkasini</a:t>
            </a:r>
            <a:r>
              <a:rPr lang="en-US" dirty="0"/>
              <a:t> </a:t>
            </a:r>
            <a:r>
              <a:rPr lang="en-US" dirty="0" err="1"/>
              <a:t>shuntlaydi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qo’yib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yuborilganida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(1)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uzilmaydi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qoladi</a:t>
            </a:r>
            <a:r>
              <a:rPr lang="en-US" dirty="0"/>
              <a:t>. </a:t>
            </a: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konŧakt</a:t>
            </a:r>
            <a:r>
              <a:rPr lang="en-US" dirty="0"/>
              <a:t> (8) </a:t>
            </a:r>
            <a:r>
              <a:rPr lang="en-US" dirty="0" err="1"/>
              <a:t>qo’zg‘almas</a:t>
            </a:r>
            <a:r>
              <a:rPr lang="en-US" dirty="0"/>
              <a:t> </a:t>
            </a:r>
            <a:r>
              <a:rPr lang="en-US" dirty="0" err="1"/>
              <a:t>konŧakt</a:t>
            </a:r>
            <a:r>
              <a:rPr lang="en-US" dirty="0"/>
              <a:t> (5)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bosilishi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kontaktorda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prujinasi</a:t>
            </a:r>
            <a:r>
              <a:rPr lang="en-US" dirty="0"/>
              <a:t> (9) </a:t>
            </a:r>
            <a:r>
              <a:rPr lang="en-US" dirty="0" err="1"/>
              <a:t>o’rnatilgan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prujina</a:t>
            </a:r>
            <a:r>
              <a:rPr lang="en-US" dirty="0"/>
              <a:t> </a:t>
            </a:r>
            <a:r>
              <a:rPr lang="en-US" dirty="0" err="1"/>
              <a:t>bundan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kontaktning</a:t>
            </a:r>
            <a:r>
              <a:rPr lang="en-US" dirty="0"/>
              <a:t> </a:t>
            </a:r>
            <a:r>
              <a:rPr lang="en-US" dirty="0" err="1"/>
              <a:t>qo’zg‘almas</a:t>
            </a:r>
            <a:r>
              <a:rPr lang="en-US" dirty="0"/>
              <a:t> </a:t>
            </a:r>
            <a:r>
              <a:rPr lang="en-US" dirty="0" err="1"/>
              <a:t>kontaktga</a:t>
            </a:r>
            <a:r>
              <a:rPr lang="en-US" dirty="0"/>
              <a:t> </a:t>
            </a:r>
            <a:r>
              <a:rPr lang="en-US" dirty="0" err="1"/>
              <a:t>urilganidagi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titrashni</a:t>
            </a:r>
            <a:r>
              <a:rPr lang="en-US" dirty="0"/>
              <a:t> </a:t>
            </a:r>
            <a:r>
              <a:rPr lang="en-US" dirty="0" err="1"/>
              <a:t>kamaytiradi</a:t>
            </a:r>
            <a:r>
              <a:rPr lang="en-US" dirty="0"/>
              <a:t> ham.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62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629728"/>
            <a:ext cx="5021443" cy="60557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348472" y="2479575"/>
            <a:ext cx="6096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90170" marR="607060" indent="216535" algn="ctr">
              <a:lnSpc>
                <a:spcPct val="115000"/>
              </a:lnSpc>
              <a:spcBef>
                <a:spcPts val="725"/>
              </a:spcBef>
              <a:spcAft>
                <a:spcPts val="0"/>
              </a:spcAft>
            </a:pPr>
            <a:r>
              <a:rPr lang="ru-RU" b="1" spc="-2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5.1-rasm. </a:t>
            </a:r>
            <a:r>
              <a:rPr lang="ru-RU" b="1" spc="-2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Kontaktorning</a:t>
            </a:r>
            <a:r>
              <a:rPr lang="ru-RU" b="1" spc="-2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tarkibiy</a:t>
            </a:r>
            <a:r>
              <a:rPr lang="ru-RU" b="1" spc="-2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-2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ru-RU" b="1" spc="-2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1,3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chulg‘amlar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2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g‘altak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o’zagi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4 — </a:t>
            </a:r>
            <a:r>
              <a:rPr lang="ru-RU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magnit</a:t>
            </a:r>
            <a:r>
              <a:rPr lang="ru-RU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puflash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o’zagi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5, 8, 12 — </a:t>
            </a: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qo’zg‘almas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qo’zg‘aluvchan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yordamchi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kontaktlar</a:t>
            </a:r>
            <a:r>
              <a:rPr lang="ru-RU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6 —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izolatsiyalovchi</a:t>
            </a:r>
            <a:r>
              <a:rPr lang="ru-RU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to’siq</a:t>
            </a:r>
            <a:r>
              <a:rPr lang="ru-RU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7 — </a:t>
            </a:r>
            <a:r>
              <a:rPr lang="ru-RU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ru-RU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so’ndiruvchi</a:t>
            </a:r>
            <a:r>
              <a:rPr lang="ru-RU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kamera</a:t>
            </a:r>
            <a:r>
              <a:rPr lang="ru-RU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pc="-1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9, 11 — </a:t>
            </a:r>
            <a:r>
              <a:rPr lang="ru-RU" spc="-1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</a:t>
            </a:r>
            <a:r>
              <a:rPr lang="ru-RU" spc="-1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prujinasi</a:t>
            </a:r>
            <a:r>
              <a:rPr lang="ru-RU" spc="-1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ru-RU" spc="-1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qaytaruvchi</a:t>
            </a:r>
            <a:r>
              <a:rPr lang="ru-RU" spc="-1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</a:t>
            </a:r>
            <a:r>
              <a:rPr lang="ru-RU" spc="-1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algn="ctr">
              <a:lnSpc>
                <a:spcPct val="115000"/>
              </a:lnSpc>
              <a:spcBef>
                <a:spcPts val="40"/>
              </a:spcBef>
              <a:spcAft>
                <a:spcPts val="0"/>
              </a:spcAft>
            </a:pPr>
            <a:r>
              <a:rPr lang="en-US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— </a:t>
            </a:r>
            <a:r>
              <a:rPr lang="en-US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yakor</a:t>
            </a:r>
            <a:r>
              <a:rPr lang="en-US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en-US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en-US" spc="-3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yoy</a:t>
            </a:r>
            <a:r>
              <a:rPr lang="en-US" spc="-3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marR="655955" algn="ctr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pc="-2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— motor.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44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540" y="595224"/>
            <a:ext cx="11524890" cy="56531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5.1-rasmda </a:t>
            </a:r>
            <a:r>
              <a:rPr lang="en-US" dirty="0" err="1"/>
              <a:t>kontaktor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uzayotgan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ko’rsaŧilgan</a:t>
            </a:r>
            <a:r>
              <a:rPr lang="en-US" dirty="0"/>
              <a:t>. Bu </a:t>
            </a:r>
            <a:r>
              <a:rPr lang="en-US" dirty="0" err="1"/>
              <a:t>hodisa</a:t>
            </a:r>
            <a:r>
              <a:rPr lang="en-US" dirty="0"/>
              <a:t> </a:t>
            </a:r>
            <a:r>
              <a:rPr lang="en-US" dirty="0" err="1"/>
              <a:t>yuritma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chulg‘amining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uzilganida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, </a:t>
            </a:r>
            <a:r>
              <a:rPr lang="en-US" dirty="0" err="1"/>
              <a:t>shunda</a:t>
            </a:r>
            <a:r>
              <a:rPr lang="en-US" dirty="0"/>
              <a:t> </a:t>
            </a: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qaytaruvchi</a:t>
            </a:r>
            <a:r>
              <a:rPr lang="en-US" dirty="0"/>
              <a:t> </a:t>
            </a:r>
            <a:r>
              <a:rPr lang="en-US" dirty="0" err="1"/>
              <a:t>prujina</a:t>
            </a:r>
            <a:r>
              <a:rPr lang="en-US" dirty="0"/>
              <a:t> (11) </a:t>
            </a:r>
            <a:r>
              <a:rPr lang="en-US" dirty="0" err="1"/>
              <a:t>ta’sirida</a:t>
            </a:r>
            <a:r>
              <a:rPr lang="en-US" dirty="0"/>
              <a:t> normal </a:t>
            </a:r>
            <a:r>
              <a:rPr lang="en-US" dirty="0" err="1"/>
              <a:t>holatni</a:t>
            </a:r>
            <a:r>
              <a:rPr lang="en-US" dirty="0"/>
              <a:t> </a:t>
            </a:r>
            <a:r>
              <a:rPr lang="en-US" dirty="0" err="1"/>
              <a:t>egallaydi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ajralganda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(</a:t>
            </a:r>
            <a:r>
              <a:rPr lang="en-US" dirty="0" err="1"/>
              <a:t>Yo</a:t>
            </a:r>
            <a:r>
              <a:rPr lang="en-US" dirty="0"/>
              <a:t>) </a:t>
            </a:r>
            <a:r>
              <a:rPr lang="en-US" dirty="0" err="1"/>
              <a:t>vujudga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so’ndiruvchi</a:t>
            </a:r>
            <a:r>
              <a:rPr lang="en-US" dirty="0"/>
              <a:t> </a:t>
            </a:r>
            <a:r>
              <a:rPr lang="en-US" dirty="0" err="1"/>
              <a:t>kamera</a:t>
            </a:r>
            <a:r>
              <a:rPr lang="en-US" dirty="0"/>
              <a:t> (7) da </a:t>
            </a:r>
            <a:r>
              <a:rPr lang="en-US" dirty="0" err="1"/>
              <a:t>so’nadi</a:t>
            </a:r>
            <a:r>
              <a:rPr lang="en-US" dirty="0"/>
              <a:t>. </a:t>
            </a:r>
            <a:r>
              <a:rPr lang="en-US" dirty="0" err="1"/>
              <a:t>Kamerada</a:t>
            </a:r>
            <a:r>
              <a:rPr lang="en-US" dirty="0"/>
              <a:t> </a:t>
            </a:r>
            <a:r>
              <a:rPr lang="en-US" dirty="0" err="1"/>
              <a:t>izolatsiyalovchi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to’siqlar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yoyni</a:t>
            </a:r>
            <a:r>
              <a:rPr lang="en-US" dirty="0"/>
              <a:t> </a:t>
            </a:r>
            <a:r>
              <a:rPr lang="en-US" dirty="0" err="1"/>
              <a:t>cho’zadi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qarshiligini</a:t>
            </a:r>
            <a:r>
              <a:rPr lang="en-US" dirty="0"/>
              <a:t> </a:t>
            </a:r>
            <a:r>
              <a:rPr lang="en-US" dirty="0" err="1"/>
              <a:t>oshiradi</a:t>
            </a:r>
            <a:r>
              <a:rPr lang="en-US" dirty="0"/>
              <a:t>. </a:t>
            </a:r>
            <a:r>
              <a:rPr lang="en-US" dirty="0" err="1"/>
              <a:t>Yoyning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kontaktlardan</a:t>
            </a:r>
            <a:r>
              <a:rPr lang="en-US" dirty="0"/>
              <a:t> </a:t>
            </a:r>
            <a:r>
              <a:rPr lang="en-US" dirty="0" err="1"/>
              <a:t>kameraga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o’tishi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magnitli</a:t>
            </a:r>
            <a:r>
              <a:rPr lang="en-US" dirty="0"/>
              <a:t> </a:t>
            </a:r>
            <a:r>
              <a:rPr lang="en-US" dirty="0" err="1"/>
              <a:t>puflash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bo’lib</a:t>
            </a:r>
            <a:r>
              <a:rPr lang="en-US" dirty="0"/>
              <a:t>, u </a:t>
            </a:r>
            <a:r>
              <a:rPr lang="en-US" dirty="0" err="1"/>
              <a:t>po’lat</a:t>
            </a:r>
            <a:r>
              <a:rPr lang="en-US" dirty="0"/>
              <a:t> </a:t>
            </a:r>
            <a:r>
              <a:rPr lang="en-US" dirty="0" err="1"/>
              <a:t>o’zak</a:t>
            </a:r>
            <a:r>
              <a:rPr lang="en-US" dirty="0"/>
              <a:t> (4</a:t>
            </a:r>
            <a:r>
              <a:rPr lang="en-US" baseline="30000" dirty="0"/>
              <a:t> </a:t>
            </a:r>
            <a:r>
              <a:rPr lang="en-US" dirty="0"/>
              <a:t>)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o’ralgan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(3</a:t>
            </a:r>
            <a:r>
              <a:rPr lang="en-US" baseline="30000" dirty="0"/>
              <a:t> 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Tarmoqdagi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qiymatga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bo’lganida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chulg‘ami</a:t>
            </a:r>
            <a:r>
              <a:rPr lang="en-US" dirty="0"/>
              <a:t> (1) </a:t>
            </a:r>
            <a:r>
              <a:rPr lang="en-US" dirty="0" err="1"/>
              <a:t>dagi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uz-Cyrl-UZ" dirty="0"/>
              <a:t>Ф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nolga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, </a:t>
            </a:r>
            <a:r>
              <a:rPr lang="en-US" dirty="0" err="1"/>
              <a:t>prujina</a:t>
            </a:r>
            <a:r>
              <a:rPr lang="en-US" dirty="0"/>
              <a:t> (9) </a:t>
            </a:r>
            <a:r>
              <a:rPr lang="en-US" dirty="0" err="1"/>
              <a:t>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tortish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kuchdan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asosiy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(8</a:t>
            </a:r>
            <a:r>
              <a:rPr lang="en-US" baseline="30000" dirty="0"/>
              <a:t> </a:t>
            </a:r>
            <a:r>
              <a:rPr lang="en-US" dirty="0"/>
              <a:t>)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qo’zg‘almas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(5</a:t>
            </a:r>
            <a:r>
              <a:rPr lang="en-US" baseline="30000" dirty="0"/>
              <a:t> 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ajratadi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motor</a:t>
            </a:r>
            <a:endParaRPr lang="ru-RU" dirty="0"/>
          </a:p>
          <a:p>
            <a:r>
              <a:rPr lang="en-US" dirty="0"/>
              <a:t>(M)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uziladi</a:t>
            </a:r>
            <a:r>
              <a:rPr lang="en-US" dirty="0"/>
              <a:t>. </a:t>
            </a:r>
            <a:r>
              <a:rPr lang="en-US" dirty="0" err="1"/>
              <a:t>Yurgizish</a:t>
            </a:r>
            <a:r>
              <a:rPr lang="en-US" dirty="0"/>
              <a:t> </a:t>
            </a:r>
            <a:r>
              <a:rPr lang="en-US" dirty="0" err="1"/>
              <a:t>knopkasini</a:t>
            </a:r>
            <a:r>
              <a:rPr lang="en-US" dirty="0"/>
              <a:t> </a:t>
            </a:r>
            <a:r>
              <a:rPr lang="en-US" dirty="0" err="1"/>
              <a:t>shuntlab</a:t>
            </a:r>
            <a:r>
              <a:rPr lang="en-US" dirty="0"/>
              <a:t> </a:t>
            </a:r>
            <a:r>
              <a:rPr lang="en-US" dirty="0" err="1"/>
              <a:t>turgan</a:t>
            </a:r>
            <a:r>
              <a:rPr lang="en-US" dirty="0"/>
              <a:t> </a:t>
            </a:r>
            <a:r>
              <a:rPr lang="en-US" dirty="0" err="1"/>
              <a:t>yordamchi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kontakt</a:t>
            </a:r>
            <a:r>
              <a:rPr lang="en-US" dirty="0"/>
              <a:t> (12) </a:t>
            </a:r>
            <a:r>
              <a:rPr lang="en-US" dirty="0" err="1"/>
              <a:t>uziladi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(1) ham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uziladi</a:t>
            </a:r>
            <a:r>
              <a:rPr lang="en-US" dirty="0"/>
              <a:t>. </a:t>
            </a:r>
            <a:r>
              <a:rPr lang="en-US" dirty="0" err="1"/>
              <a:t>Tarmoqda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nominal </a:t>
            </a:r>
            <a:r>
              <a:rPr lang="en-US" dirty="0" err="1"/>
              <a:t>qiymatga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bo’lganida</a:t>
            </a:r>
            <a:r>
              <a:rPr lang="en-US" dirty="0"/>
              <a:t> motor (M) </a:t>
            </a:r>
            <a:r>
              <a:rPr lang="en-US" dirty="0" err="1"/>
              <a:t>ni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Yurgizish</a:t>
            </a:r>
            <a:r>
              <a:rPr lang="en-US" dirty="0"/>
              <a:t> </a:t>
            </a:r>
            <a:r>
              <a:rPr lang="en-US" dirty="0" err="1"/>
              <a:t>knopkasini</a:t>
            </a:r>
            <a:r>
              <a:rPr lang="en-US" dirty="0"/>
              <a:t> </a:t>
            </a:r>
            <a:r>
              <a:rPr lang="en-US" dirty="0" err="1"/>
              <a:t>bosish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96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6060" y="1405937"/>
            <a:ext cx="8946541" cy="4195481"/>
          </a:xfrm>
        </p:spPr>
        <p:txBody>
          <a:bodyPr/>
          <a:lstStyle/>
          <a:p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sabablarga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turgan</a:t>
            </a:r>
            <a:r>
              <a:rPr lang="en-US" dirty="0"/>
              <a:t> </a:t>
            </a:r>
            <a:r>
              <a:rPr lang="en-US" dirty="0" err="1"/>
              <a:t>motorni</a:t>
            </a:r>
            <a:r>
              <a:rPr lang="en-US" dirty="0"/>
              <a:t> </a:t>
            </a:r>
            <a:r>
              <a:rPr lang="en-US" dirty="0" err="1"/>
              <a:t>o’chirish</a:t>
            </a:r>
            <a:r>
              <a:rPr lang="en-US" dirty="0"/>
              <a:t> </a:t>
            </a:r>
            <a:r>
              <a:rPr lang="en-US" dirty="0" err="1"/>
              <a:t>To’xtatish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knopkasini</a:t>
            </a:r>
            <a:r>
              <a:rPr lang="en-US" dirty="0"/>
              <a:t> </a:t>
            </a:r>
            <a:r>
              <a:rPr lang="en-US" dirty="0" err="1"/>
              <a:t>bosish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(1) </a:t>
            </a:r>
            <a:r>
              <a:rPr lang="en-US" dirty="0" err="1"/>
              <a:t>tarmoqdan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uziladi</a:t>
            </a:r>
            <a:r>
              <a:rPr lang="en-US" dirty="0"/>
              <a:t>, </a:t>
            </a: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(8) </a:t>
            </a:r>
            <a:r>
              <a:rPr lang="en-US" dirty="0" err="1"/>
              <a:t>qo’zg‘almas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(5)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ajraladi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motor (M)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uziladi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Kontaktorlar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turiga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kontaktorlarga</a:t>
            </a:r>
            <a:r>
              <a:rPr lang="en-US" dirty="0"/>
              <a:t> </a:t>
            </a:r>
            <a:r>
              <a:rPr lang="en-US" dirty="0" err="1"/>
              <a:t>ajratiladi</a:t>
            </a:r>
            <a:r>
              <a:rPr lang="en-US" dirty="0"/>
              <a:t>. </a:t>
            </a:r>
            <a:r>
              <a:rPr lang="en-US" dirty="0" err="1"/>
              <a:t>O’zgarmas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kontaktorining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yaxlit</a:t>
            </a:r>
            <a:r>
              <a:rPr lang="en-US" dirty="0"/>
              <a:t> </a:t>
            </a:r>
            <a:r>
              <a:rPr lang="en-US" dirty="0" err="1"/>
              <a:t>elektrotexnik</a:t>
            </a:r>
            <a:r>
              <a:rPr lang="en-US" dirty="0"/>
              <a:t> </a:t>
            </a:r>
            <a:r>
              <a:rPr lang="en-US" dirty="0" err="1"/>
              <a:t>po’latdan</a:t>
            </a:r>
            <a:r>
              <a:rPr lang="en-US" dirty="0"/>
              <a:t> </a:t>
            </a:r>
            <a:r>
              <a:rPr lang="en-US" dirty="0" err="1"/>
              <a:t>yasaladi</a:t>
            </a:r>
            <a:r>
              <a:rPr lang="en-US" dirty="0"/>
              <a:t>,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kontaktoriniki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tizimidagi</a:t>
            </a:r>
            <a:r>
              <a:rPr lang="en-US" dirty="0"/>
              <a:t> </a:t>
            </a:r>
            <a:r>
              <a:rPr lang="en-US" dirty="0" err="1"/>
              <a:t>isroflarni</a:t>
            </a:r>
            <a:r>
              <a:rPr lang="en-US" dirty="0"/>
              <a:t> </a:t>
            </a:r>
            <a:r>
              <a:rPr lang="en-US" dirty="0" err="1"/>
              <a:t>kamaytirish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izolatsiyalangan</a:t>
            </a:r>
            <a:r>
              <a:rPr lang="en-US" dirty="0"/>
              <a:t> </a:t>
            </a:r>
            <a:r>
              <a:rPr lang="en-US" dirty="0" err="1"/>
              <a:t>elektrotexnik</a:t>
            </a:r>
            <a:r>
              <a:rPr lang="en-US" dirty="0"/>
              <a:t> </a:t>
            </a:r>
            <a:r>
              <a:rPr lang="en-US" dirty="0" err="1"/>
              <a:t>po’lat</a:t>
            </a:r>
            <a:r>
              <a:rPr lang="en-US" dirty="0"/>
              <a:t> </a:t>
            </a:r>
            <a:r>
              <a:rPr lang="en-US" dirty="0" err="1"/>
              <a:t>tunukachalardan</a:t>
            </a:r>
            <a:r>
              <a:rPr lang="en-US" dirty="0"/>
              <a:t> </a:t>
            </a:r>
            <a:r>
              <a:rPr lang="en-US" dirty="0" err="1"/>
              <a:t>yig‘iladi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51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23" y="1095554"/>
            <a:ext cx="5508684" cy="4632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770" y="1095555"/>
            <a:ext cx="5318033" cy="4632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448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sz="3200" b="1" i="1" dirty="0"/>
              <a:t>Maksimal tokn rele</a:t>
            </a:r>
            <a:r>
              <a:rPr lang="en-US" sz="3200" b="1" i="1" dirty="0" err="1"/>
              <a:t>larni</a:t>
            </a:r>
            <a:r>
              <a:rPr lang="en-US" sz="3200" b="1" i="1" dirty="0"/>
              <a:t> </a:t>
            </a:r>
            <a:r>
              <a:rPr lang="en-US" sz="3200" b="1" i="1" dirty="0" err="1"/>
              <a:t>nosozliklarini</a:t>
            </a:r>
            <a:r>
              <a:rPr lang="en-US" sz="3200" b="1" i="1" dirty="0"/>
              <a:t> </a:t>
            </a:r>
            <a:r>
              <a:rPr lang="en-US" sz="3200" b="1" i="1" dirty="0" err="1"/>
              <a:t>aniqlash</a:t>
            </a:r>
            <a:r>
              <a:rPr lang="en-US" sz="3200" b="1" i="1" dirty="0"/>
              <a:t> </a:t>
            </a:r>
            <a:r>
              <a:rPr lang="en-US" sz="3200" b="1" i="1" dirty="0" err="1"/>
              <a:t>va</a:t>
            </a:r>
            <a:r>
              <a:rPr lang="en-US" sz="3200" b="1" i="1" dirty="0"/>
              <a:t> </a:t>
            </a:r>
            <a:r>
              <a:rPr lang="en-US" sz="3200" b="1" i="1" dirty="0" err="1"/>
              <a:t>ularni</a:t>
            </a:r>
            <a:r>
              <a:rPr lang="en-US" sz="3200" b="1" i="1" dirty="0"/>
              <a:t> </a:t>
            </a:r>
            <a:r>
              <a:rPr lang="en-US" sz="3200" b="1" i="1" dirty="0" err="1"/>
              <a:t>ta’mirlash</a:t>
            </a:r>
            <a:r>
              <a:rPr lang="en-US" sz="3200" b="1" i="1" dirty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relelari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zanjirlarni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o’chirishda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 (5.4-rasm).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qo’zg‘almas</a:t>
            </a:r>
            <a:r>
              <a:rPr lang="en-US" dirty="0"/>
              <a:t> </a:t>
            </a:r>
            <a:r>
              <a:rPr lang="en-US" dirty="0" err="1"/>
              <a:t>o’zak</a:t>
            </a:r>
            <a:r>
              <a:rPr lang="en-US" dirty="0"/>
              <a:t> (2)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joylashtirilgan</a:t>
            </a:r>
            <a:r>
              <a:rPr lang="en-US" dirty="0"/>
              <a:t> </a:t>
            </a:r>
            <a:r>
              <a:rPr lang="en-US" dirty="0" err="1"/>
              <a:t>g‘altak</a:t>
            </a:r>
            <a:r>
              <a:rPr lang="en-US" dirty="0"/>
              <a:t> (1),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tumshuq</a:t>
            </a:r>
            <a:r>
              <a:rPr lang="en-US" dirty="0"/>
              <a:t> (7)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bog‘langan</a:t>
            </a:r>
            <a:r>
              <a:rPr lang="en-US" dirty="0"/>
              <a:t> </a:t>
            </a:r>
            <a:r>
              <a:rPr lang="en-US" dirty="0" err="1"/>
              <a:t>qo’zg‘aluvchan</a:t>
            </a:r>
            <a:r>
              <a:rPr lang="en-US" dirty="0"/>
              <a:t> </a:t>
            </a:r>
            <a:r>
              <a:rPr lang="en-US" dirty="0" err="1"/>
              <a:t>yakor</a:t>
            </a:r>
            <a:r>
              <a:rPr lang="en-US" dirty="0"/>
              <a:t> (8)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 </a:t>
            </a:r>
            <a:r>
              <a:rPr lang="en-US" dirty="0" err="1"/>
              <a:t>prujinasi</a:t>
            </a:r>
            <a:r>
              <a:rPr lang="en-US" dirty="0"/>
              <a:t> (6) </a:t>
            </a:r>
            <a:r>
              <a:rPr lang="en-US" dirty="0" err="1"/>
              <a:t>lardan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O’zakning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dirty="0" err="1"/>
              <a:t>qismida</a:t>
            </a:r>
            <a:r>
              <a:rPr lang="en-US" dirty="0"/>
              <a:t> </a:t>
            </a:r>
            <a:r>
              <a:rPr lang="en-US" dirty="0" err="1"/>
              <a:t>qo’yiladigan</a:t>
            </a:r>
            <a:r>
              <a:rPr lang="en-US" dirty="0"/>
              <a:t> </a:t>
            </a:r>
            <a:r>
              <a:rPr lang="en-US" dirty="0" err="1"/>
              <a:t>toklarning</a:t>
            </a:r>
            <a:r>
              <a:rPr lang="en-US" dirty="0"/>
              <a:t> </a:t>
            </a:r>
            <a:r>
              <a:rPr lang="en-US" dirty="0" err="1"/>
              <a:t>graduirovka</a:t>
            </a:r>
            <a:r>
              <a:rPr lang="en-US" dirty="0"/>
              <a:t> </a:t>
            </a:r>
            <a:r>
              <a:rPr lang="en-US" dirty="0" err="1"/>
              <a:t>shkalasi</a:t>
            </a:r>
            <a:r>
              <a:rPr lang="en-US" dirty="0"/>
              <a:t> (4)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ko’rsatkichi</a:t>
            </a:r>
            <a:r>
              <a:rPr lang="en-US" dirty="0"/>
              <a:t> (5) </a:t>
            </a:r>
            <a:r>
              <a:rPr lang="en-US" dirty="0" err="1"/>
              <a:t>mahkamlangan</a:t>
            </a:r>
            <a:r>
              <a:rPr lang="en-US" dirty="0"/>
              <a:t>. </a:t>
            </a:r>
            <a:r>
              <a:rPr lang="en-US" dirty="0" err="1"/>
              <a:t>G‘altak</a:t>
            </a:r>
            <a:r>
              <a:rPr lang="en-US" dirty="0"/>
              <a:t> (1) </a:t>
            </a:r>
            <a:r>
              <a:rPr lang="en-US" dirty="0" err="1"/>
              <a:t>dagi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shkalada</a:t>
            </a:r>
            <a:r>
              <a:rPr lang="en-US" dirty="0"/>
              <a:t> </a:t>
            </a:r>
            <a:r>
              <a:rPr lang="en-US" dirty="0" err="1"/>
              <a:t>ko’rsatilgan</a:t>
            </a:r>
            <a:r>
              <a:rPr lang="en-US" dirty="0"/>
              <a:t> </a:t>
            </a:r>
            <a:r>
              <a:rPr lang="en-US" dirty="0" err="1"/>
              <a:t>qiymatdan</a:t>
            </a:r>
            <a:r>
              <a:rPr lang="en-US" dirty="0"/>
              <a:t> </a:t>
            </a:r>
            <a:r>
              <a:rPr lang="en-US" dirty="0" err="1"/>
              <a:t>oshib</a:t>
            </a:r>
            <a:r>
              <a:rPr lang="en-US" dirty="0"/>
              <a:t> </a:t>
            </a:r>
            <a:r>
              <a:rPr lang="en-US" dirty="0" err="1"/>
              <a:t>ketsa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yakor</a:t>
            </a:r>
            <a:r>
              <a:rPr lang="en-US" dirty="0"/>
              <a:t> (8) </a:t>
            </a:r>
            <a:r>
              <a:rPr lang="en-US" dirty="0" err="1"/>
              <a:t>o’sha</a:t>
            </a:r>
            <a:r>
              <a:rPr lang="en-US" dirty="0"/>
              <a:t> </a:t>
            </a:r>
            <a:r>
              <a:rPr lang="en-US" dirty="0" err="1"/>
              <a:t>zahotiyoq</a:t>
            </a:r>
            <a:r>
              <a:rPr lang="en-US" dirty="0"/>
              <a:t> </a:t>
            </a:r>
            <a:r>
              <a:rPr lang="en-US" dirty="0" err="1"/>
              <a:t>o’zakka</a:t>
            </a:r>
            <a:r>
              <a:rPr lang="en-US" dirty="0"/>
              <a:t> </a:t>
            </a:r>
            <a:r>
              <a:rPr lang="en-US" dirty="0" err="1"/>
              <a:t>tortiladi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prujina</a:t>
            </a:r>
            <a:r>
              <a:rPr lang="en-US" dirty="0"/>
              <a:t> </a:t>
            </a:r>
            <a:r>
              <a:rPr lang="en-US" dirty="0" err="1"/>
              <a:t>kuchini</a:t>
            </a:r>
            <a:r>
              <a:rPr lang="en-US" dirty="0"/>
              <a:t> </a:t>
            </a:r>
            <a:r>
              <a:rPr lang="en-US" dirty="0" err="1"/>
              <a:t>yengib</a:t>
            </a:r>
            <a:r>
              <a:rPr lang="en-US" dirty="0"/>
              <a:t>, </a:t>
            </a:r>
            <a:r>
              <a:rPr lang="en-US" dirty="0" err="1"/>
              <a:t>tumshuq</a:t>
            </a:r>
            <a:r>
              <a:rPr lang="en-US" dirty="0"/>
              <a:t> (7) </a:t>
            </a:r>
            <a:r>
              <a:rPr lang="en-US" dirty="0" err="1"/>
              <a:t>apparatning</a:t>
            </a:r>
            <a:r>
              <a:rPr lang="en-US" dirty="0"/>
              <a:t> </a:t>
            </a:r>
            <a:r>
              <a:rPr lang="en-US" dirty="0" err="1"/>
              <a:t>o’chiruvchi</a:t>
            </a:r>
            <a:r>
              <a:rPr lang="en-US" dirty="0"/>
              <a:t> </a:t>
            </a:r>
            <a:r>
              <a:rPr lang="en-US" dirty="0" err="1"/>
              <a:t>mexanizmini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tushiradi</a:t>
            </a:r>
            <a:r>
              <a:rPr lang="en-US" dirty="0"/>
              <a:t>. </a:t>
            </a:r>
            <a:r>
              <a:rPr lang="en-US" dirty="0" err="1"/>
              <a:t>Relening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qobiliyatini</a:t>
            </a:r>
            <a:r>
              <a:rPr lang="en-US" dirty="0"/>
              <a:t> </a:t>
            </a:r>
            <a:r>
              <a:rPr lang="en-US" dirty="0" err="1"/>
              <a:t>tekshirib</a:t>
            </a:r>
            <a:r>
              <a:rPr lang="en-US" dirty="0"/>
              <a:t> </a:t>
            </a:r>
            <a:r>
              <a:rPr lang="en-US" dirty="0" err="1"/>
              <a:t>turish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 </a:t>
            </a:r>
            <a:r>
              <a:rPr lang="en-US" dirty="0" err="1"/>
              <a:t>o’zakka</a:t>
            </a:r>
            <a:r>
              <a:rPr lang="en-US" dirty="0"/>
              <a:t> </a:t>
            </a:r>
            <a:r>
              <a:rPr lang="en-US" dirty="0" err="1"/>
              <a:t>qo’shimcha</a:t>
            </a:r>
            <a:r>
              <a:rPr lang="en-US" dirty="0"/>
              <a:t> </a:t>
            </a:r>
            <a:r>
              <a:rPr lang="en-US" dirty="0" err="1"/>
              <a:t>g‘altak</a:t>
            </a:r>
            <a:r>
              <a:rPr lang="en-US" dirty="0"/>
              <a:t> (3</a:t>
            </a:r>
            <a:r>
              <a:rPr lang="en-US" baseline="30000" dirty="0"/>
              <a:t> </a:t>
            </a:r>
            <a:r>
              <a:rPr lang="en-US" dirty="0"/>
              <a:t>) </a:t>
            </a:r>
            <a:r>
              <a:rPr lang="en-US" dirty="0" err="1"/>
              <a:t>o’rnatilgan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g‘altak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o’chirgich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parallel </a:t>
            </a:r>
            <a:r>
              <a:rPr lang="en-US" dirty="0" err="1"/>
              <a:t>ulanadi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Tekshirishdan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dirty="0" err="1"/>
              <a:t>o’chiriladi</a:t>
            </a:r>
            <a:r>
              <a:rPr lang="en-US" dirty="0"/>
              <a:t>, </a:t>
            </a:r>
            <a:r>
              <a:rPr lang="en-US" dirty="0" err="1"/>
              <a:t>shkala</a:t>
            </a:r>
            <a:r>
              <a:rPr lang="en-US" dirty="0"/>
              <a:t> </a:t>
            </a:r>
            <a:r>
              <a:rPr lang="en-US" dirty="0" err="1"/>
              <a:t>ko’rsatkichini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zanjiri</a:t>
            </a:r>
            <a:r>
              <a:rPr lang="en-US" dirty="0"/>
              <a:t> </a:t>
            </a:r>
            <a:r>
              <a:rPr lang="en-US" dirty="0" err="1"/>
              <a:t>kuchlanishiga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keluvchi</a:t>
            </a:r>
            <a:r>
              <a:rPr lang="en-US" dirty="0"/>
              <a:t> </a:t>
            </a:r>
            <a:r>
              <a:rPr lang="en-US" dirty="0" err="1"/>
              <a:t>holatga</a:t>
            </a:r>
            <a:r>
              <a:rPr lang="en-US" dirty="0"/>
              <a:t> </a:t>
            </a:r>
            <a:r>
              <a:rPr lang="en-US" dirty="0" err="1"/>
              <a:t>qo’yiladi</a:t>
            </a:r>
            <a:r>
              <a:rPr lang="en-US" dirty="0"/>
              <a:t>,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g‘altak</a:t>
            </a:r>
            <a:r>
              <a:rPr lang="en-US" dirty="0"/>
              <a:t> </a:t>
            </a:r>
            <a:r>
              <a:rPr lang="en-US" dirty="0" err="1"/>
              <a:t>o’chirgichi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Bu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dirty="0" err="1"/>
              <a:t>o’chishi</a:t>
            </a:r>
            <a:r>
              <a:rPr lang="en-US" dirty="0"/>
              <a:t> </a:t>
            </a:r>
            <a:r>
              <a:rPr lang="en-US" dirty="0" err="1"/>
              <a:t>lozim.Elektr</a:t>
            </a:r>
            <a:r>
              <a:rPr lang="en-US" dirty="0"/>
              <a:t> </a:t>
            </a:r>
            <a:r>
              <a:rPr lang="en-US" dirty="0" err="1"/>
              <a:t>zanjirlarni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himoyasi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ru-RU" dirty="0"/>
              <a:t>РЭ</a:t>
            </a:r>
            <a:r>
              <a:rPr lang="en-US" dirty="0"/>
              <a:t>570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dirty="0"/>
              <a:t>РЭ</a:t>
            </a:r>
            <a:r>
              <a:rPr lang="en-US" dirty="0"/>
              <a:t>70 </a:t>
            </a:r>
            <a:r>
              <a:rPr lang="en-US" dirty="0" err="1"/>
              <a:t>rusumidagi</a:t>
            </a:r>
            <a:r>
              <a:rPr lang="en-US" dirty="0"/>
              <a:t> </a:t>
            </a:r>
            <a:r>
              <a:rPr lang="en-US" dirty="0" err="1"/>
              <a:t>relelardan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Bu </a:t>
            </a:r>
            <a:r>
              <a:rPr lang="en-US" dirty="0" err="1"/>
              <a:t>relelarning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motorning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fazasiga</a:t>
            </a:r>
            <a:r>
              <a:rPr lang="en-US" dirty="0"/>
              <a:t> (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motorni</a:t>
            </a:r>
            <a:r>
              <a:rPr lang="en-US" dirty="0"/>
              <a:t> </a:t>
            </a:r>
            <a:r>
              <a:rPr lang="en-US" dirty="0" err="1"/>
              <a:t>himoyalaganda</a:t>
            </a:r>
            <a:r>
              <a:rPr lang="en-US" dirty="0"/>
              <a:t>) </a:t>
            </a:r>
            <a:r>
              <a:rPr lang="en-US" dirty="0" err="1"/>
              <a:t>ulanadi</a:t>
            </a:r>
            <a:r>
              <a:rPr lang="en-US" dirty="0"/>
              <a:t>, </a:t>
            </a:r>
            <a:r>
              <a:rPr lang="en-US" dirty="0" err="1"/>
              <a:t>kontaktlari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liniya</a:t>
            </a:r>
            <a:r>
              <a:rPr lang="en-US" dirty="0"/>
              <a:t> </a:t>
            </a:r>
            <a:r>
              <a:rPr lang="en-US" dirty="0" err="1"/>
              <a:t>kontaktorining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zanjiridagi</a:t>
            </a:r>
            <a:r>
              <a:rPr lang="en-US" dirty="0"/>
              <a:t> </a:t>
            </a:r>
            <a:r>
              <a:rPr lang="en-US" dirty="0" err="1"/>
              <a:t>chulg‘amiga</a:t>
            </a:r>
            <a:r>
              <a:rPr lang="en-US" dirty="0"/>
              <a:t> </a:t>
            </a:r>
            <a:r>
              <a:rPr lang="en-US" dirty="0" err="1"/>
              <a:t>ketma-ket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60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25" y="914400"/>
            <a:ext cx="5493499" cy="50723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469811" y="1743287"/>
            <a:ext cx="5011948" cy="2976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>
              <a:lnSpc>
                <a:spcPct val="115000"/>
              </a:lnSpc>
              <a:spcBef>
                <a:spcPts val="825"/>
              </a:spcBef>
              <a:spcAft>
                <a:spcPts val="0"/>
              </a:spcAft>
            </a:pPr>
            <a:r>
              <a:rPr lang="en-US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5.4-rasm. </a:t>
            </a:r>
            <a:r>
              <a:rPr lang="en-US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Maksimal</a:t>
            </a:r>
            <a:r>
              <a:rPr lang="en-US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relesining</a:t>
            </a:r>
            <a:r>
              <a:rPr lang="en-US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25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en-US" b="1" spc="-25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90170">
              <a:lnSpc>
                <a:spcPct val="115000"/>
              </a:lnSpc>
              <a:spcBef>
                <a:spcPts val="825"/>
              </a:spcBef>
              <a:spcAft>
                <a:spcPts val="0"/>
              </a:spcAft>
            </a:pP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  <a:spcBef>
                <a:spcPts val="65"/>
              </a:spcBef>
              <a:spcAft>
                <a:spcPts val="0"/>
              </a:spcAft>
            </a:pP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g‘altak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2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qo’zg‘almas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o’zak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90170">
              <a:lnSpc>
                <a:spcPct val="115000"/>
              </a:lnSpc>
              <a:spcBef>
                <a:spcPts val="65"/>
              </a:spcBef>
              <a:spcAft>
                <a:spcPts val="0"/>
              </a:spcAft>
            </a:pP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tekshirish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g‘altagi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90170">
              <a:lnSpc>
                <a:spcPct val="115000"/>
              </a:lnSpc>
              <a:spcBef>
                <a:spcPts val="65"/>
              </a:spcBef>
              <a:spcAft>
                <a:spcPts val="0"/>
              </a:spcAft>
            </a:pP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graduirovka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shkalasi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ko’rsatkich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9017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rostlash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prujinasi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9017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tumshuq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9017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— </a:t>
            </a:r>
            <a:r>
              <a:rPr lang="en-US" spc="-30" dirty="0" err="1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yakor</a:t>
            </a:r>
            <a:r>
              <a:rPr lang="en-US" spc="-30" dirty="0" smtClean="0">
                <a:solidFill>
                  <a:srgbClr val="2B2A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257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234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Ион</vt:lpstr>
      <vt:lpstr>O’zgaruvchan tok kontaktorlarni nosozliklarini aniqlash va ularni ta’mirlash.</vt:lpstr>
      <vt:lpstr>Презентация PowerPoint</vt:lpstr>
      <vt:lpstr>Презентация PowerPoint</vt:lpstr>
      <vt:lpstr>Презентация PowerPoint</vt:lpstr>
      <vt:lpstr>Презентация PowerPoint</vt:lpstr>
      <vt:lpstr>Maksimal tokn relelarni nosozliklarini aniqlash va ularni ta’mirlash.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O’zgaruvchan tok kontaktorlarni nosozliklarini aniqlash va ularni ta’mirlash.</dc:title>
  <dc:creator>Электрик</dc:creator>
  <cp:lastModifiedBy>Elektrik</cp:lastModifiedBy>
  <cp:revision>1</cp:revision>
  <dcterms:created xsi:type="dcterms:W3CDTF">2021-12-23T09:40:11Z</dcterms:created>
  <dcterms:modified xsi:type="dcterms:W3CDTF">2023-07-07T09:53:54Z</dcterms:modified>
</cp:coreProperties>
</file>