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66" r:id="rId3"/>
    <p:sldId id="256" r:id="rId4"/>
    <p:sldId id="257" r:id="rId5"/>
    <p:sldId id="258" r:id="rId6"/>
    <p:sldId id="263" r:id="rId7"/>
    <p:sldId id="260" r:id="rId8"/>
    <p:sldId id="261" r:id="rId9"/>
    <p:sldId id="262" r:id="rId10"/>
    <p:sldId id="264"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0" d="100"/>
          <a:sy n="60" d="100"/>
        </p:scale>
        <p:origin x="-78" y="-8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C430AB0D-D311-4662-B0A9-BEFA5B411B30}" type="datetimeFigureOut">
              <a:rPr lang="ru-RU" smtClean="0"/>
              <a:t>05.07.2023</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C774EAD-EF5A-4527-83A2-41260904A11B}" type="slidenum">
              <a:rPr lang="ru-RU" smtClean="0"/>
              <a:t>‹#›</a:t>
            </a:fld>
            <a:endParaRPr lang="ru-RU"/>
          </a:p>
        </p:txBody>
      </p:sp>
    </p:spTree>
    <p:extLst>
      <p:ext uri="{BB962C8B-B14F-4D97-AF65-F5344CB8AC3E}">
        <p14:creationId xmlns:p14="http://schemas.microsoft.com/office/powerpoint/2010/main" val="1132027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430AB0D-D311-4662-B0A9-BEFA5B411B30}" type="datetimeFigureOut">
              <a:rPr lang="ru-RU" smtClean="0"/>
              <a:t>05.07.2023</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C774EAD-EF5A-4527-83A2-41260904A11B}" type="slidenum">
              <a:rPr lang="ru-RU" smtClean="0"/>
              <a:t>‹#›</a:t>
            </a:fld>
            <a:endParaRPr lang="ru-RU"/>
          </a:p>
        </p:txBody>
      </p:sp>
    </p:spTree>
    <p:extLst>
      <p:ext uri="{BB962C8B-B14F-4D97-AF65-F5344CB8AC3E}">
        <p14:creationId xmlns:p14="http://schemas.microsoft.com/office/powerpoint/2010/main" val="1786229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430AB0D-D311-4662-B0A9-BEFA5B411B30}" type="datetimeFigureOut">
              <a:rPr lang="ru-RU" smtClean="0"/>
              <a:t>05.07.2023</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C774EAD-EF5A-4527-83A2-41260904A11B}"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49051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C430AB0D-D311-4662-B0A9-BEFA5B411B30}" type="datetimeFigureOut">
              <a:rPr lang="ru-RU" smtClean="0"/>
              <a:t>05.07.2023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C774EAD-EF5A-4527-83A2-41260904A11B}" type="slidenum">
              <a:rPr lang="ru-RU" smtClean="0"/>
              <a:t>‹#›</a:t>
            </a:fld>
            <a:endParaRPr lang="ru-RU"/>
          </a:p>
        </p:txBody>
      </p:sp>
    </p:spTree>
    <p:extLst>
      <p:ext uri="{BB962C8B-B14F-4D97-AF65-F5344CB8AC3E}">
        <p14:creationId xmlns:p14="http://schemas.microsoft.com/office/powerpoint/2010/main" val="18199123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C430AB0D-D311-4662-B0A9-BEFA5B411B30}" type="datetimeFigureOut">
              <a:rPr lang="ru-RU" smtClean="0"/>
              <a:t>05.07.2023</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C774EAD-EF5A-4527-83A2-41260904A11B}"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567978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C430AB0D-D311-4662-B0A9-BEFA5B411B30}" type="datetimeFigureOut">
              <a:rPr lang="ru-RU" smtClean="0"/>
              <a:t>05.07.2023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C774EAD-EF5A-4527-83A2-41260904A11B}" type="slidenum">
              <a:rPr lang="ru-RU" smtClean="0"/>
              <a:t>‹#›</a:t>
            </a:fld>
            <a:endParaRPr lang="ru-RU"/>
          </a:p>
        </p:txBody>
      </p:sp>
    </p:spTree>
    <p:extLst>
      <p:ext uri="{BB962C8B-B14F-4D97-AF65-F5344CB8AC3E}">
        <p14:creationId xmlns:p14="http://schemas.microsoft.com/office/powerpoint/2010/main" val="467272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430AB0D-D311-4662-B0A9-BEFA5B411B30}" type="datetimeFigureOut">
              <a:rPr lang="ru-RU" smtClean="0"/>
              <a:t>05.07.2023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C774EAD-EF5A-4527-83A2-41260904A11B}" type="slidenum">
              <a:rPr lang="ru-RU" smtClean="0"/>
              <a:t>‹#›</a:t>
            </a:fld>
            <a:endParaRPr lang="ru-RU"/>
          </a:p>
        </p:txBody>
      </p:sp>
    </p:spTree>
    <p:extLst>
      <p:ext uri="{BB962C8B-B14F-4D97-AF65-F5344CB8AC3E}">
        <p14:creationId xmlns:p14="http://schemas.microsoft.com/office/powerpoint/2010/main" val="38490130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430AB0D-D311-4662-B0A9-BEFA5B411B30}" type="datetimeFigureOut">
              <a:rPr lang="ru-RU" smtClean="0"/>
              <a:t>05.07.2023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C774EAD-EF5A-4527-83A2-41260904A11B}" type="slidenum">
              <a:rPr lang="ru-RU" smtClean="0"/>
              <a:t>‹#›</a:t>
            </a:fld>
            <a:endParaRPr lang="ru-RU"/>
          </a:p>
        </p:txBody>
      </p:sp>
    </p:spTree>
    <p:extLst>
      <p:ext uri="{BB962C8B-B14F-4D97-AF65-F5344CB8AC3E}">
        <p14:creationId xmlns:p14="http://schemas.microsoft.com/office/powerpoint/2010/main" val="2944834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430AB0D-D311-4662-B0A9-BEFA5B411B30}" type="datetimeFigureOut">
              <a:rPr lang="ru-RU" smtClean="0"/>
              <a:t>05.07.2023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C774EAD-EF5A-4527-83A2-41260904A11B}" type="slidenum">
              <a:rPr lang="ru-RU" smtClean="0"/>
              <a:t>‹#›</a:t>
            </a:fld>
            <a:endParaRPr lang="ru-RU"/>
          </a:p>
        </p:txBody>
      </p:sp>
    </p:spTree>
    <p:extLst>
      <p:ext uri="{BB962C8B-B14F-4D97-AF65-F5344CB8AC3E}">
        <p14:creationId xmlns:p14="http://schemas.microsoft.com/office/powerpoint/2010/main" val="233259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430AB0D-D311-4662-B0A9-BEFA5B411B30}" type="datetimeFigureOut">
              <a:rPr lang="ru-RU" smtClean="0"/>
              <a:t>05.07.2023</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C774EAD-EF5A-4527-83A2-41260904A11B}" type="slidenum">
              <a:rPr lang="ru-RU" smtClean="0"/>
              <a:t>‹#›</a:t>
            </a:fld>
            <a:endParaRPr lang="ru-RU"/>
          </a:p>
        </p:txBody>
      </p:sp>
    </p:spTree>
    <p:extLst>
      <p:ext uri="{BB962C8B-B14F-4D97-AF65-F5344CB8AC3E}">
        <p14:creationId xmlns:p14="http://schemas.microsoft.com/office/powerpoint/2010/main" val="2435945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C430AB0D-D311-4662-B0A9-BEFA5B411B30}" type="datetimeFigureOut">
              <a:rPr lang="ru-RU" smtClean="0"/>
              <a:t>05.07.2023</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C774EAD-EF5A-4527-83A2-41260904A11B}" type="slidenum">
              <a:rPr lang="ru-RU" smtClean="0"/>
              <a:t>‹#›</a:t>
            </a:fld>
            <a:endParaRPr lang="ru-RU"/>
          </a:p>
        </p:txBody>
      </p:sp>
    </p:spTree>
    <p:extLst>
      <p:ext uri="{BB962C8B-B14F-4D97-AF65-F5344CB8AC3E}">
        <p14:creationId xmlns:p14="http://schemas.microsoft.com/office/powerpoint/2010/main" val="3940253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430AB0D-D311-4662-B0A9-BEFA5B411B30}" type="datetimeFigureOut">
              <a:rPr lang="ru-RU" smtClean="0"/>
              <a:t>05.07.2023</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C774EAD-EF5A-4527-83A2-41260904A11B}" type="slidenum">
              <a:rPr lang="ru-RU" smtClean="0"/>
              <a:t>‹#›</a:t>
            </a:fld>
            <a:endParaRPr lang="ru-RU"/>
          </a:p>
        </p:txBody>
      </p:sp>
    </p:spTree>
    <p:extLst>
      <p:ext uri="{BB962C8B-B14F-4D97-AF65-F5344CB8AC3E}">
        <p14:creationId xmlns:p14="http://schemas.microsoft.com/office/powerpoint/2010/main" val="2036835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C430AB0D-D311-4662-B0A9-BEFA5B411B30}" type="datetimeFigureOut">
              <a:rPr lang="ru-RU" smtClean="0"/>
              <a:t>05.07.2023</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C774EAD-EF5A-4527-83A2-41260904A11B}" type="slidenum">
              <a:rPr lang="ru-RU" smtClean="0"/>
              <a:t>‹#›</a:t>
            </a:fld>
            <a:endParaRPr lang="ru-RU"/>
          </a:p>
        </p:txBody>
      </p:sp>
    </p:spTree>
    <p:extLst>
      <p:ext uri="{BB962C8B-B14F-4D97-AF65-F5344CB8AC3E}">
        <p14:creationId xmlns:p14="http://schemas.microsoft.com/office/powerpoint/2010/main" val="1788261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30AB0D-D311-4662-B0A9-BEFA5B411B30}" type="datetimeFigureOut">
              <a:rPr lang="ru-RU" smtClean="0"/>
              <a:t>05.07.2023</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C774EAD-EF5A-4527-83A2-41260904A11B}" type="slidenum">
              <a:rPr lang="ru-RU" smtClean="0"/>
              <a:t>‹#›</a:t>
            </a:fld>
            <a:endParaRPr lang="ru-RU"/>
          </a:p>
        </p:txBody>
      </p:sp>
    </p:spTree>
    <p:extLst>
      <p:ext uri="{BB962C8B-B14F-4D97-AF65-F5344CB8AC3E}">
        <p14:creationId xmlns:p14="http://schemas.microsoft.com/office/powerpoint/2010/main" val="266595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430AB0D-D311-4662-B0A9-BEFA5B411B30}" type="datetimeFigureOut">
              <a:rPr lang="ru-RU" smtClean="0"/>
              <a:t>05.07.2023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C774EAD-EF5A-4527-83A2-41260904A11B}" type="slidenum">
              <a:rPr lang="ru-RU" smtClean="0"/>
              <a:t>‹#›</a:t>
            </a:fld>
            <a:endParaRPr lang="ru-RU"/>
          </a:p>
        </p:txBody>
      </p:sp>
    </p:spTree>
    <p:extLst>
      <p:ext uri="{BB962C8B-B14F-4D97-AF65-F5344CB8AC3E}">
        <p14:creationId xmlns:p14="http://schemas.microsoft.com/office/powerpoint/2010/main" val="2230326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430AB0D-D311-4662-B0A9-BEFA5B411B30}" type="datetimeFigureOut">
              <a:rPr lang="ru-RU" smtClean="0"/>
              <a:t>05.07.2023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C774EAD-EF5A-4527-83A2-41260904A11B}" type="slidenum">
              <a:rPr lang="ru-RU" smtClean="0"/>
              <a:t>‹#›</a:t>
            </a:fld>
            <a:endParaRPr lang="ru-RU"/>
          </a:p>
        </p:txBody>
      </p:sp>
    </p:spTree>
    <p:extLst>
      <p:ext uri="{BB962C8B-B14F-4D97-AF65-F5344CB8AC3E}">
        <p14:creationId xmlns:p14="http://schemas.microsoft.com/office/powerpoint/2010/main" val="2204029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430AB0D-D311-4662-B0A9-BEFA5B411B30}" type="datetimeFigureOut">
              <a:rPr lang="ru-RU" smtClean="0"/>
              <a:t>05.07.2023</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C774EAD-EF5A-4527-83A2-41260904A11B}" type="slidenum">
              <a:rPr lang="ru-RU" smtClean="0"/>
              <a:t>‹#›</a:t>
            </a:fld>
            <a:endParaRPr lang="ru-RU"/>
          </a:p>
        </p:txBody>
      </p:sp>
    </p:spTree>
    <p:extLst>
      <p:ext uri="{BB962C8B-B14F-4D97-AF65-F5344CB8AC3E}">
        <p14:creationId xmlns:p14="http://schemas.microsoft.com/office/powerpoint/2010/main" val="25683960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uz.wikipedia.org/wiki/Fayl:Stator_and_rotor_by_Zureks.JPG"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uz.wikipedia.org/w/index.php?title=Elektr_energiyasi&amp;action=edit&amp;redlink=1" TargetMode="External"/><Relationship Id="rId2" Type="http://schemas.openxmlformats.org/officeDocument/2006/relationships/hyperlink" Target="https://uz.wikipedia.org/wiki/Dvigatel" TargetMode="External"/><Relationship Id="rId1" Type="http://schemas.openxmlformats.org/officeDocument/2006/relationships/slideLayout" Target="../slideLayouts/slideLayout2.xml"/><Relationship Id="rId4" Type="http://schemas.openxmlformats.org/officeDocument/2006/relationships/hyperlink" Target="https://uz.wikipedia.org/wiki/Asinxron_elektr_dvigatel#cite_note-1"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hozir.org/asinxron-motorni-ishga-tushirish-reja-togridan-togri-tarmoqqa.html" TargetMode="External"/><Relationship Id="rId2" Type="http://schemas.openxmlformats.org/officeDocument/2006/relationships/hyperlink" Target="https://hozir.org/kompaniya-prezidentlari.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79894" y="332118"/>
            <a:ext cx="10521201" cy="1013604"/>
          </a:xfrm>
        </p:spPr>
        <p:txBody>
          <a:bodyPr>
            <a:normAutofit fontScale="90000"/>
          </a:bodyPr>
          <a:lstStyle/>
          <a:p>
            <a:pPr algn="ctr"/>
            <a:r>
              <a:rPr lang="en-US" sz="3200" b="1" dirty="0"/>
              <a:t> O‘ZGARUVCHAN TOK ELEKTR MASHINASINING ASOSIY TURLARI </a:t>
            </a:r>
            <a:endParaRPr lang="ru-RU" sz="3200" dirty="0"/>
          </a:p>
        </p:txBody>
      </p:sp>
      <p:sp>
        <p:nvSpPr>
          <p:cNvPr id="3" name="Подзаголовок 2"/>
          <p:cNvSpPr>
            <a:spLocks noGrp="1"/>
          </p:cNvSpPr>
          <p:nvPr>
            <p:ph type="subTitle" idx="1"/>
          </p:nvPr>
        </p:nvSpPr>
        <p:spPr>
          <a:xfrm>
            <a:off x="1052423" y="1345723"/>
            <a:ext cx="10452189" cy="4557940"/>
          </a:xfrm>
        </p:spPr>
        <p:txBody>
          <a:bodyPr>
            <a:noAutofit/>
          </a:bodyPr>
          <a:lstStyle/>
          <a:p>
            <a:r>
              <a:rPr lang="en-US" sz="2800" dirty="0" err="1"/>
              <a:t>O‘zgaruvchan</a:t>
            </a:r>
            <a:r>
              <a:rPr lang="en-US" sz="2800" dirty="0"/>
              <a:t> </a:t>
            </a:r>
            <a:r>
              <a:rPr lang="en-US" sz="2800" dirty="0" err="1"/>
              <a:t>tok</a:t>
            </a:r>
            <a:r>
              <a:rPr lang="en-US" sz="2800" dirty="0"/>
              <a:t> </a:t>
            </a:r>
            <a:r>
              <a:rPr lang="en-US" sz="2800" dirty="0" err="1"/>
              <a:t>mashinalari</a:t>
            </a:r>
            <a:r>
              <a:rPr lang="en-US" sz="2800" dirty="0"/>
              <a:t> </a:t>
            </a:r>
            <a:r>
              <a:rPr lang="en-US" sz="2800" dirty="0" err="1"/>
              <a:t>sinxron</a:t>
            </a:r>
            <a:r>
              <a:rPr lang="en-US" sz="2800" dirty="0"/>
              <a:t> </a:t>
            </a:r>
            <a:r>
              <a:rPr lang="en-US" sz="2800" dirty="0" err="1"/>
              <a:t>va</a:t>
            </a:r>
            <a:r>
              <a:rPr lang="en-US" sz="2800" dirty="0"/>
              <a:t> </a:t>
            </a:r>
            <a:r>
              <a:rPr lang="en-US" sz="2800" dirty="0" err="1"/>
              <a:t>asinxron</a:t>
            </a:r>
            <a:r>
              <a:rPr lang="en-US" sz="2800" dirty="0"/>
              <a:t> </a:t>
            </a:r>
            <a:r>
              <a:rPr lang="en-US" sz="2800" dirty="0" err="1"/>
              <a:t>generatorlar</a:t>
            </a:r>
            <a:r>
              <a:rPr lang="en-US" sz="2800" dirty="0"/>
              <a:t> </a:t>
            </a:r>
            <a:r>
              <a:rPr lang="en-US" sz="2800" dirty="0" err="1"/>
              <a:t>hamda</a:t>
            </a:r>
            <a:r>
              <a:rPr lang="en-US" sz="2800" dirty="0"/>
              <a:t> </a:t>
            </a:r>
            <a:r>
              <a:rPr lang="en-US" sz="2800" dirty="0" err="1"/>
              <a:t>sinxron</a:t>
            </a:r>
            <a:r>
              <a:rPr lang="en-US" sz="2800" dirty="0"/>
              <a:t> </a:t>
            </a:r>
            <a:r>
              <a:rPr lang="en-US" sz="2800" dirty="0" err="1"/>
              <a:t>va</a:t>
            </a:r>
            <a:r>
              <a:rPr lang="en-US" sz="2800" dirty="0"/>
              <a:t> </a:t>
            </a:r>
            <a:r>
              <a:rPr lang="en-US" sz="2800" dirty="0" err="1"/>
              <a:t>asinxron</a:t>
            </a:r>
            <a:r>
              <a:rPr lang="en-US" sz="2800" dirty="0"/>
              <a:t> </a:t>
            </a:r>
            <a:r>
              <a:rPr lang="en-US" sz="2800" dirty="0" err="1"/>
              <a:t>dvigatellarga</a:t>
            </a:r>
            <a:r>
              <a:rPr lang="en-US" sz="2800" dirty="0"/>
              <a:t> </a:t>
            </a:r>
            <a:r>
              <a:rPr lang="en-US" sz="2800" dirty="0" err="1"/>
              <a:t>bo‘linadi</a:t>
            </a:r>
            <a:r>
              <a:rPr lang="en-US" sz="2800" dirty="0"/>
              <a:t>. 5-rasmda </a:t>
            </a:r>
            <a:r>
              <a:rPr lang="en-US" sz="2800" dirty="0" err="1"/>
              <a:t>sinxron</a:t>
            </a:r>
            <a:r>
              <a:rPr lang="en-US" sz="2800" dirty="0"/>
              <a:t> </a:t>
            </a:r>
            <a:r>
              <a:rPr lang="en-US" sz="2800" dirty="0" err="1"/>
              <a:t>mashinaning</a:t>
            </a:r>
            <a:r>
              <a:rPr lang="en-US" sz="2800" dirty="0"/>
              <a:t> </a:t>
            </a:r>
            <a:r>
              <a:rPr lang="en-US" sz="2800" dirty="0" err="1"/>
              <a:t>elektromagnit</a:t>
            </a:r>
            <a:r>
              <a:rPr lang="en-US" sz="2800" dirty="0"/>
              <a:t> </a:t>
            </a:r>
            <a:r>
              <a:rPr lang="en-US" sz="2800" dirty="0" err="1"/>
              <a:t>sxemasi</a:t>
            </a:r>
            <a:r>
              <a:rPr lang="en-US" sz="2800" dirty="0"/>
              <a:t> </a:t>
            </a:r>
            <a:r>
              <a:rPr lang="en-US" sz="2800" dirty="0" err="1"/>
              <a:t>va</a:t>
            </a:r>
            <a:r>
              <a:rPr lang="en-US" sz="2800" dirty="0"/>
              <a:t> </a:t>
            </a:r>
            <a:r>
              <a:rPr lang="en-US" sz="2800" dirty="0" err="1"/>
              <a:t>uning</a:t>
            </a:r>
            <a:r>
              <a:rPr lang="en-US" sz="2800" dirty="0"/>
              <a:t> </a:t>
            </a:r>
            <a:r>
              <a:rPr lang="en-US" sz="2800" dirty="0" err="1"/>
              <a:t>ulanish</a:t>
            </a:r>
            <a:r>
              <a:rPr lang="en-US" sz="2800" dirty="0"/>
              <a:t> </a:t>
            </a:r>
            <a:r>
              <a:rPr lang="en-US" sz="2800" dirty="0" err="1"/>
              <a:t>sxemasi</a:t>
            </a:r>
            <a:r>
              <a:rPr lang="en-US" sz="2800" dirty="0"/>
              <a:t> </a:t>
            </a:r>
            <a:r>
              <a:rPr lang="en-US" sz="2800" dirty="0" err="1"/>
              <a:t>ko‘rsatilgan</a:t>
            </a:r>
            <a:r>
              <a:rPr lang="en-US" sz="2800" dirty="0"/>
              <a:t>. </a:t>
            </a:r>
            <a:r>
              <a:rPr lang="en-US" sz="2800" dirty="0" err="1"/>
              <a:t>Sinxron</a:t>
            </a:r>
            <a:r>
              <a:rPr lang="en-US" sz="2800" dirty="0"/>
              <a:t> </a:t>
            </a:r>
            <a:r>
              <a:rPr lang="en-US" sz="2800" dirty="0" err="1"/>
              <a:t>mashinaning</a:t>
            </a:r>
            <a:r>
              <a:rPr lang="en-US" sz="2800" dirty="0"/>
              <a:t> </a:t>
            </a:r>
            <a:r>
              <a:rPr lang="en-US" sz="2800" dirty="0" err="1"/>
              <a:t>statori</a:t>
            </a:r>
            <a:r>
              <a:rPr lang="en-US" sz="2800" dirty="0"/>
              <a:t> (</a:t>
            </a:r>
            <a:r>
              <a:rPr lang="en-US" sz="2800" i="1" dirty="0"/>
              <a:t>1</a:t>
            </a:r>
            <a:r>
              <a:rPr lang="en-US" sz="2800" dirty="0"/>
              <a:t>) </a:t>
            </a:r>
            <a:r>
              <a:rPr lang="en-US" sz="2800" dirty="0" err="1"/>
              <a:t>fazalari</a:t>
            </a:r>
            <a:r>
              <a:rPr lang="en-US" sz="2800" dirty="0"/>
              <a:t> (</a:t>
            </a:r>
            <a:r>
              <a:rPr lang="en-US" sz="2800" dirty="0" err="1"/>
              <a:t>chuqurchalari</a:t>
            </a:r>
            <a:r>
              <a:rPr lang="en-US" sz="2800" dirty="0"/>
              <a:t>) </a:t>
            </a:r>
            <a:r>
              <a:rPr lang="en-US" sz="2800" dirty="0" err="1"/>
              <a:t>orasiga</a:t>
            </a:r>
            <a:r>
              <a:rPr lang="en-US" sz="2800" dirty="0"/>
              <a:t> </a:t>
            </a:r>
            <a:r>
              <a:rPr lang="en-US" sz="2800" dirty="0" err="1"/>
              <a:t>uch</a:t>
            </a:r>
            <a:r>
              <a:rPr lang="en-US" sz="2800" dirty="0"/>
              <a:t> </a:t>
            </a:r>
            <a:r>
              <a:rPr lang="en-US" sz="2800" dirty="0" err="1"/>
              <a:t>fazali</a:t>
            </a:r>
            <a:r>
              <a:rPr lang="en-US" sz="2800" dirty="0"/>
              <a:t> </a:t>
            </a:r>
            <a:r>
              <a:rPr lang="en-US" sz="2800" dirty="0" err="1"/>
              <a:t>o‘ram</a:t>
            </a:r>
            <a:r>
              <a:rPr lang="en-US" sz="2800" dirty="0"/>
              <a:t> (</a:t>
            </a:r>
            <a:r>
              <a:rPr lang="en-US" sz="2800" i="1" dirty="0"/>
              <a:t>3</a:t>
            </a:r>
            <a:r>
              <a:rPr lang="en-US" sz="2800" dirty="0"/>
              <a:t>) </a:t>
            </a:r>
            <a:r>
              <a:rPr lang="en-US" sz="2800" dirty="0" err="1"/>
              <a:t>joylashtirilgan</a:t>
            </a:r>
            <a:r>
              <a:rPr lang="en-US" sz="2800" dirty="0"/>
              <a:t>. </a:t>
            </a:r>
            <a:r>
              <a:rPr lang="en-US" sz="2800" dirty="0" err="1"/>
              <a:t>Fazalarning</a:t>
            </a:r>
            <a:r>
              <a:rPr lang="en-US" sz="2800" dirty="0"/>
              <a:t> </a:t>
            </a:r>
            <a:r>
              <a:rPr lang="en-US" sz="2800" dirty="0" err="1"/>
              <a:t>o‘ram</a:t>
            </a:r>
            <a:r>
              <a:rPr lang="en-US" sz="2800" dirty="0"/>
              <a:t> </a:t>
            </a:r>
            <a:r>
              <a:rPr lang="en-US" sz="2800" dirty="0" err="1"/>
              <a:t>boshlanishlari</a:t>
            </a:r>
            <a:r>
              <a:rPr lang="en-US" sz="2800" dirty="0"/>
              <a:t> A, B, C, </a:t>
            </a:r>
            <a:r>
              <a:rPr lang="en-US" sz="2800" dirty="0" err="1"/>
              <a:t>oxirlari</a:t>
            </a:r>
            <a:r>
              <a:rPr lang="en-US" sz="2800" dirty="0"/>
              <a:t> X, Y, Z </a:t>
            </a:r>
            <a:r>
              <a:rPr lang="en-US" sz="2800" dirty="0" err="1"/>
              <a:t>harflari</a:t>
            </a:r>
            <a:r>
              <a:rPr lang="en-US" sz="2800" dirty="0"/>
              <a:t> </a:t>
            </a:r>
            <a:r>
              <a:rPr lang="en-US" sz="2800" dirty="0" err="1"/>
              <a:t>bilan</a:t>
            </a:r>
            <a:r>
              <a:rPr lang="en-US" sz="2800" dirty="0"/>
              <a:t> </a:t>
            </a:r>
            <a:r>
              <a:rPr lang="en-US" sz="2800" dirty="0" err="1"/>
              <a:t>belgilangan</a:t>
            </a:r>
            <a:r>
              <a:rPr lang="en-US" sz="2800" dirty="0"/>
              <a:t>. </a:t>
            </a:r>
            <a:r>
              <a:rPr lang="en-US" sz="2800" dirty="0" err="1"/>
              <a:t>Uning</a:t>
            </a:r>
            <a:r>
              <a:rPr lang="en-US" sz="2800" dirty="0"/>
              <a:t> </a:t>
            </a:r>
            <a:r>
              <a:rPr lang="en-US" sz="2800" dirty="0" err="1"/>
              <a:t>rotorida</a:t>
            </a:r>
            <a:r>
              <a:rPr lang="en-US" sz="2800" dirty="0"/>
              <a:t> (</a:t>
            </a:r>
            <a:r>
              <a:rPr lang="en-US" sz="2800" i="1" dirty="0"/>
              <a:t>2</a:t>
            </a:r>
            <a:r>
              <a:rPr lang="en-US" sz="2800" dirty="0"/>
              <a:t>) </a:t>
            </a:r>
            <a:r>
              <a:rPr lang="en-US" sz="2800" dirty="0" err="1"/>
              <a:t>uyg‘otish</a:t>
            </a:r>
            <a:r>
              <a:rPr lang="en-US" sz="2800" dirty="0"/>
              <a:t> </a:t>
            </a:r>
            <a:r>
              <a:rPr lang="en-US" sz="2800" dirty="0" err="1"/>
              <a:t>o‘rami</a:t>
            </a:r>
            <a:r>
              <a:rPr lang="en-US" sz="2800" dirty="0"/>
              <a:t> (</a:t>
            </a:r>
            <a:r>
              <a:rPr lang="en-US" sz="2800" i="1" dirty="0"/>
              <a:t>4</a:t>
            </a:r>
            <a:r>
              <a:rPr lang="en-US" sz="2800" dirty="0"/>
              <a:t>) </a:t>
            </a:r>
            <a:r>
              <a:rPr lang="en-US" sz="2800" dirty="0" err="1"/>
              <a:t>joylashtirilgan</a:t>
            </a:r>
            <a:r>
              <a:rPr lang="en-US" sz="2800" dirty="0"/>
              <a:t>. Bu </a:t>
            </a:r>
            <a:r>
              <a:rPr lang="en-US" sz="2800" dirty="0" err="1"/>
              <a:t>o‘ramlar</a:t>
            </a:r>
            <a:r>
              <a:rPr lang="en-US" sz="2800" dirty="0"/>
              <a:t> </a:t>
            </a:r>
            <a:r>
              <a:rPr lang="en-US" sz="2800" dirty="0" err="1"/>
              <a:t>cho‘tka</a:t>
            </a:r>
            <a:r>
              <a:rPr lang="en-US" sz="2800" dirty="0"/>
              <a:t> (</a:t>
            </a:r>
            <a:r>
              <a:rPr lang="en-US" sz="2800" i="1" dirty="0"/>
              <a:t>5</a:t>
            </a:r>
            <a:r>
              <a:rPr lang="en-US" sz="2800" dirty="0"/>
              <a:t>) </a:t>
            </a:r>
            <a:r>
              <a:rPr lang="en-US" sz="2800" dirty="0" err="1"/>
              <a:t>va</a:t>
            </a:r>
            <a:r>
              <a:rPr lang="en-US" sz="2800" dirty="0"/>
              <a:t> </a:t>
            </a:r>
            <a:r>
              <a:rPr lang="en-US" sz="2800" dirty="0" err="1"/>
              <a:t>dumaloq</a:t>
            </a:r>
            <a:r>
              <a:rPr lang="en-US" sz="2800" dirty="0"/>
              <a:t> </a:t>
            </a:r>
            <a:r>
              <a:rPr lang="en-US" sz="2800" dirty="0" err="1"/>
              <a:t>halqa</a:t>
            </a:r>
            <a:r>
              <a:rPr lang="en-US" sz="2800" dirty="0"/>
              <a:t> (</a:t>
            </a:r>
            <a:r>
              <a:rPr lang="en-US" sz="2800" i="1" dirty="0"/>
              <a:t>6</a:t>
            </a:r>
            <a:r>
              <a:rPr lang="en-US" sz="2800" dirty="0"/>
              <a:t>) </a:t>
            </a:r>
            <a:r>
              <a:rPr lang="en-US" sz="2800" dirty="0" err="1"/>
              <a:t>bilan</a:t>
            </a:r>
            <a:r>
              <a:rPr lang="en-US" sz="2800" dirty="0"/>
              <a:t> (</a:t>
            </a:r>
            <a:r>
              <a:rPr lang="en-US" sz="2800" dirty="0" err="1"/>
              <a:t>uzukka</a:t>
            </a:r>
            <a:r>
              <a:rPr lang="en-US" sz="2800" dirty="0"/>
              <a:t> </a:t>
            </a:r>
            <a:r>
              <a:rPr lang="en-US" sz="2800" dirty="0" err="1"/>
              <a:t>o‘xshash</a:t>
            </a:r>
            <a:r>
              <a:rPr lang="en-US" sz="2800" dirty="0"/>
              <a:t>) </a:t>
            </a:r>
            <a:r>
              <a:rPr lang="en-US" sz="2800" dirty="0" err="1"/>
              <a:t>tashqi</a:t>
            </a:r>
            <a:r>
              <a:rPr lang="en-US" sz="2800" dirty="0"/>
              <a:t> </a:t>
            </a:r>
            <a:r>
              <a:rPr lang="en-US" sz="2800" dirty="0" err="1"/>
              <a:t>tok</a:t>
            </a:r>
            <a:r>
              <a:rPr lang="en-US" sz="2800" dirty="0"/>
              <a:t> </a:t>
            </a:r>
            <a:r>
              <a:rPr lang="en-US" sz="2800" dirty="0" err="1"/>
              <a:t>manbayiga</a:t>
            </a:r>
            <a:r>
              <a:rPr lang="en-US" sz="2800" dirty="0"/>
              <a:t> </a:t>
            </a:r>
            <a:r>
              <a:rPr lang="en-US" sz="2800" dirty="0" err="1"/>
              <a:t>ulangan</a:t>
            </a:r>
            <a:r>
              <a:rPr lang="en-US" sz="2800" dirty="0"/>
              <a:t>. </a:t>
            </a:r>
            <a:r>
              <a:rPr lang="en-US" sz="2800" dirty="0" err="1"/>
              <a:t>Uyg‘otish</a:t>
            </a:r>
            <a:r>
              <a:rPr lang="en-US" sz="2800" dirty="0"/>
              <a:t> </a:t>
            </a:r>
            <a:r>
              <a:rPr lang="en-US" sz="2800" dirty="0" err="1"/>
              <a:t>uchun</a:t>
            </a:r>
            <a:r>
              <a:rPr lang="en-US" sz="2800" dirty="0"/>
              <a:t> </a:t>
            </a:r>
            <a:r>
              <a:rPr lang="en-US" sz="2800" dirty="0" err="1"/>
              <a:t>kerak</a:t>
            </a:r>
            <a:r>
              <a:rPr lang="en-US" sz="2800" dirty="0"/>
              <a:t> </a:t>
            </a:r>
            <a:r>
              <a:rPr lang="en-US" sz="2800" dirty="0" err="1"/>
              <a:t>bo‘lgan</a:t>
            </a:r>
            <a:r>
              <a:rPr lang="en-US" sz="2800" dirty="0"/>
              <a:t> </a:t>
            </a:r>
            <a:r>
              <a:rPr lang="en-US" sz="2800" dirty="0" err="1"/>
              <a:t>quvvat</a:t>
            </a:r>
            <a:r>
              <a:rPr lang="en-US" sz="2800" dirty="0"/>
              <a:t> </a:t>
            </a:r>
            <a:r>
              <a:rPr lang="en-US" sz="2800" dirty="0" err="1"/>
              <a:t>sinxron</a:t>
            </a:r>
            <a:r>
              <a:rPr lang="en-US" sz="2800" dirty="0"/>
              <a:t> </a:t>
            </a:r>
            <a:r>
              <a:rPr lang="en-US" sz="2800" dirty="0" err="1"/>
              <a:t>mashinaning</a:t>
            </a:r>
            <a:r>
              <a:rPr lang="en-US" sz="2800" dirty="0"/>
              <a:t> 0,3–3 % </a:t>
            </a:r>
            <a:r>
              <a:rPr lang="en-US" sz="2800" dirty="0" err="1"/>
              <a:t>ni</a:t>
            </a:r>
            <a:r>
              <a:rPr lang="en-US" sz="2800" dirty="0"/>
              <a:t> </a:t>
            </a:r>
            <a:r>
              <a:rPr lang="en-US" sz="2800" dirty="0" err="1"/>
              <a:t>tashkil</a:t>
            </a:r>
            <a:r>
              <a:rPr lang="en-US" sz="2800" dirty="0"/>
              <a:t> </a:t>
            </a:r>
            <a:r>
              <a:rPr lang="en-US" sz="2800" dirty="0" err="1"/>
              <a:t>etadi</a:t>
            </a:r>
            <a:r>
              <a:rPr lang="en-US" sz="2800" dirty="0"/>
              <a:t>. </a:t>
            </a:r>
            <a:endParaRPr lang="ru-RU" sz="2800" dirty="0"/>
          </a:p>
          <a:p>
            <a:endParaRPr lang="ru-RU" sz="2800" dirty="0"/>
          </a:p>
        </p:txBody>
      </p:sp>
    </p:spTree>
    <p:extLst>
      <p:ext uri="{BB962C8B-B14F-4D97-AF65-F5344CB8AC3E}">
        <p14:creationId xmlns:p14="http://schemas.microsoft.com/office/powerpoint/2010/main" val="1300536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Объект 6" descr="C:\Users\Электрик\Desktop\Rasmlar\n201910311543037852677.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57864" y="457200"/>
            <a:ext cx="7498017" cy="5719763"/>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776806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a:t>Sinxron</a:t>
            </a:r>
            <a:r>
              <a:rPr lang="en-US" dirty="0"/>
              <a:t> </a:t>
            </a:r>
            <a:r>
              <a:rPr lang="en-US" dirty="0" err="1"/>
              <a:t>mashinaning</a:t>
            </a:r>
            <a:r>
              <a:rPr lang="en-US" dirty="0"/>
              <a:t> </a:t>
            </a:r>
            <a:r>
              <a:rPr lang="en-US" dirty="0" err="1"/>
              <a:t>elektromagnit</a:t>
            </a:r>
            <a:r>
              <a:rPr lang="en-US" dirty="0"/>
              <a:t> </a:t>
            </a:r>
            <a:r>
              <a:rPr lang="en-US" dirty="0" err="1"/>
              <a:t>statori</a:t>
            </a:r>
            <a:r>
              <a:rPr lang="en-US" dirty="0"/>
              <a:t> </a:t>
            </a:r>
            <a:r>
              <a:rPr lang="en-US" dirty="0" err="1"/>
              <a:t>va</a:t>
            </a:r>
            <a:r>
              <a:rPr lang="en-US" dirty="0"/>
              <a:t> </a:t>
            </a:r>
            <a:r>
              <a:rPr lang="en-US" dirty="0" err="1"/>
              <a:t>uning</a:t>
            </a:r>
            <a:r>
              <a:rPr lang="en-US" dirty="0"/>
              <a:t> </a:t>
            </a:r>
            <a:r>
              <a:rPr lang="en-US" dirty="0" err="1"/>
              <a:t>ulanish</a:t>
            </a:r>
            <a:r>
              <a:rPr lang="en-US" dirty="0"/>
              <a:t> </a:t>
            </a:r>
            <a:r>
              <a:rPr lang="en-US" dirty="0" err="1"/>
              <a:t>sxemasi</a:t>
            </a:r>
            <a:r>
              <a:rPr lang="en-US" dirty="0"/>
              <a:t>. </a:t>
            </a:r>
            <a:endParaRPr lang="ru-RU" dirty="0"/>
          </a:p>
        </p:txBody>
      </p:sp>
      <p:pic>
        <p:nvPicPr>
          <p:cNvPr id="4" name="Picture 28287"/>
          <p:cNvPicPr>
            <a:picLocks noGrp="1"/>
          </p:cNvPicPr>
          <p:nvPr>
            <p:ph idx="1"/>
          </p:nvPr>
        </p:nvPicPr>
        <p:blipFill>
          <a:blip r:embed="rId2"/>
          <a:stretch>
            <a:fillRect/>
          </a:stretch>
        </p:blipFill>
        <p:spPr>
          <a:xfrm>
            <a:off x="3360738" y="2289175"/>
            <a:ext cx="7372350" cy="3467100"/>
          </a:xfrm>
          <a:prstGeom prst="rect">
            <a:avLst/>
          </a:prstGeom>
        </p:spPr>
      </p:pic>
    </p:spTree>
    <p:extLst>
      <p:ext uri="{BB962C8B-B14F-4D97-AF65-F5344CB8AC3E}">
        <p14:creationId xmlns:p14="http://schemas.microsoft.com/office/powerpoint/2010/main" val="562473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552091"/>
            <a:ext cx="9144000" cy="1086928"/>
          </a:xfrm>
        </p:spPr>
        <p:txBody>
          <a:bodyPr>
            <a:normAutofit fontScale="90000"/>
          </a:bodyPr>
          <a:lstStyle/>
          <a:p>
            <a:r>
              <a:rPr lang="en-US" sz="3600" b="1" dirty="0" err="1" smtClean="0">
                <a:solidFill>
                  <a:srgbClr val="00B0F0"/>
                </a:solidFill>
              </a:rPr>
              <a:t>Mavzu</a:t>
            </a:r>
            <a:r>
              <a:rPr lang="uz-Cyrl-UZ" sz="3600" dirty="0" smtClean="0">
                <a:solidFill>
                  <a:srgbClr val="00B0F0"/>
                </a:solidFill>
              </a:rPr>
              <a:t>:</a:t>
            </a:r>
            <a:r>
              <a:rPr lang="en-US" sz="3600" dirty="0" smtClean="0">
                <a:solidFill>
                  <a:srgbClr val="00B0F0"/>
                </a:solidFill>
              </a:rPr>
              <a:t> </a:t>
            </a:r>
            <a:r>
              <a:rPr lang="en-US" sz="3600" dirty="0" err="1" smtClean="0">
                <a:solidFill>
                  <a:srgbClr val="00B0F0"/>
                </a:solidFill>
              </a:rPr>
              <a:t>O'zgarmas</a:t>
            </a:r>
            <a:r>
              <a:rPr lang="en-US" sz="3600" dirty="0" smtClean="0">
                <a:solidFill>
                  <a:srgbClr val="00B0F0"/>
                </a:solidFill>
              </a:rPr>
              <a:t> </a:t>
            </a:r>
            <a:r>
              <a:rPr lang="en-US" sz="3600" dirty="0" err="1" smtClean="0">
                <a:solidFill>
                  <a:srgbClr val="00B0F0"/>
                </a:solidFill>
              </a:rPr>
              <a:t>tok</a:t>
            </a:r>
            <a:r>
              <a:rPr lang="en-US" sz="3600" dirty="0" smtClean="0">
                <a:solidFill>
                  <a:srgbClr val="00B0F0"/>
                </a:solidFill>
              </a:rPr>
              <a:t> </a:t>
            </a:r>
            <a:r>
              <a:rPr lang="en-US" sz="3600" dirty="0" err="1" smtClean="0">
                <a:solidFill>
                  <a:srgbClr val="00B0F0"/>
                </a:solidFill>
              </a:rPr>
              <a:t>generatorlari.Sinxron</a:t>
            </a:r>
            <a:r>
              <a:rPr lang="en-US" sz="3600" dirty="0" smtClean="0">
                <a:solidFill>
                  <a:srgbClr val="00B0F0"/>
                </a:solidFill>
              </a:rPr>
              <a:t> </a:t>
            </a:r>
            <a:r>
              <a:rPr lang="en-US" sz="3600" dirty="0" err="1" smtClean="0">
                <a:solidFill>
                  <a:srgbClr val="00B0F0"/>
                </a:solidFill>
              </a:rPr>
              <a:t>generatorlar</a:t>
            </a:r>
            <a:r>
              <a:rPr lang="en-US" sz="3600" dirty="0" smtClean="0">
                <a:solidFill>
                  <a:srgbClr val="00B0F0"/>
                </a:solidFill>
              </a:rPr>
              <a:t>.</a:t>
            </a:r>
            <a:endParaRPr lang="ru-RU" sz="3600" dirty="0">
              <a:solidFill>
                <a:srgbClr val="00B0F0"/>
              </a:solidFill>
            </a:endParaRPr>
          </a:p>
        </p:txBody>
      </p:sp>
      <p:pic>
        <p:nvPicPr>
          <p:cNvPr id="4" name="Рисунок 3" descr="https://upload.wikimedia.org/wikipedia/commons/thumb/5/58/Stator_and_rotor_by_Zureks.JPG/250px-Stator_and_rotor_by_Zureks.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7263442" y="2441275"/>
            <a:ext cx="3404558" cy="2816525"/>
          </a:xfrm>
          <a:prstGeom prst="rect">
            <a:avLst/>
          </a:prstGeom>
          <a:ln w="88900" cap="sq" cmpd="thickThin">
            <a:solidFill>
              <a:srgbClr val="000000"/>
            </a:solidFill>
            <a:prstDash val="solid"/>
            <a:miter lim="800000"/>
          </a:ln>
          <a:effectLst>
            <a:innerShdw blurRad="76200">
              <a:srgbClr val="000000"/>
            </a:innerShdw>
          </a:effectLst>
        </p:spPr>
      </p:pic>
      <p:sp>
        <p:nvSpPr>
          <p:cNvPr id="5" name="Прямоугольник 4"/>
          <p:cNvSpPr/>
          <p:nvPr/>
        </p:nvSpPr>
        <p:spPr>
          <a:xfrm>
            <a:off x="1262332" y="2629987"/>
            <a:ext cx="5543910" cy="528350"/>
          </a:xfrm>
          <a:prstGeom prst="rect">
            <a:avLst/>
          </a:prstGeom>
        </p:spPr>
        <p:txBody>
          <a:bodyPr wrap="square">
            <a:spAutoFit/>
          </a:bodyPr>
          <a:lstStyle/>
          <a:p>
            <a:pPr>
              <a:lnSpc>
                <a:spcPts val="1680"/>
              </a:lnSpc>
              <a:spcAft>
                <a:spcPts val="800"/>
              </a:spcAft>
            </a:pPr>
            <a:r>
              <a:rPr lang="uz-Latn-UZ" dirty="0" smtClean="0">
                <a:solidFill>
                  <a:srgbClr val="202122"/>
                </a:solidFill>
                <a:effectLst/>
                <a:latin typeface="Arial" panose="020B0604020202020204" pitchFamily="34" charset="0"/>
                <a:ea typeface="Times New Roman" panose="02020603050405020304" pitchFamily="18" charset="0"/>
                <a:cs typeface="Times New Roman" panose="02020603050405020304" pitchFamily="18" charset="0"/>
              </a:rPr>
              <a:t>0.75 kVt, 1420 ayl/daq, 50 Hz, 230—400 V, 3.4-2.0 A xarakteristikali asinxron dvigatel stator va motori</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3847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46981"/>
            <a:ext cx="10515600" cy="5529982"/>
          </a:xfrm>
        </p:spPr>
        <p:txBody>
          <a:bodyPr>
            <a:normAutofit/>
          </a:bodyPr>
          <a:lstStyle/>
          <a:p>
            <a:r>
              <a:rPr lang="uz-Latn-UZ" b="1" dirty="0"/>
              <a:t>Asinxron elektr dvigatel</a:t>
            </a:r>
            <a:r>
              <a:rPr lang="uz-Latn-UZ" dirty="0"/>
              <a:t> — </a:t>
            </a:r>
            <a:r>
              <a:rPr lang="uz-Latn-UZ" dirty="0">
                <a:hlinkClick r:id="rId2" tooltip="Dvigatel"/>
              </a:rPr>
              <a:t>dvigatel</a:t>
            </a:r>
            <a:r>
              <a:rPr lang="uz-Latn-UZ" dirty="0"/>
              <a:t> rejimida ishlaydigan asinxron mashina; </a:t>
            </a:r>
            <a:r>
              <a:rPr lang="uz-Latn-UZ" dirty="0">
                <a:hlinkClick r:id="rId3" tooltip="Elektr energiyasi (sahifa yaratilmagan)"/>
              </a:rPr>
              <a:t>elektr energiyasini</a:t>
            </a:r>
            <a:r>
              <a:rPr lang="uz-Latn-UZ" dirty="0"/>
              <a:t> mexanik energiyaga aylantirib beradi. Ish tarzi stator chulgʻamlari boʻylab uch fazali oʻzgaruvchan tok oʻtganda vujudga keladigan aylanuvchi magnit maydonining stator maydoni rotor chulgʻamlarida hosil qiladigan tok bilan oʻzaro taʼsiriga asoslangan. Rotorning aylanish tezligi asosan quyidagi for60/71-S_muladan aniqlanadi: p = —~— , bunda:f— taʼminlovchi tok chastotasi; r — mashina qutblari soni; s— sirpanish, yaʼni rotor nisbiy tezligining statorning aylanuvchi magnit maydoniga nisbatan orqada qolishini koʻrsatuvchi son. Aylanish tezligini tok chastotasi, qutblar soni va sirpanishga taʼsir etib oʻzgartirish mumkin. Tok chastotasini oʻzgartirish energiya iyerofini cheklagan holda tezlikni ravon oʻzgartirishga imkon beradi. Shuning uchun chastota boʻyicha boshqariluvchi Asinxron elektr dvigatelni yaratish asosiy muammolardan biriga aylangan. Asinxron elektr dvigatel elektr yuritmalarda asosiy dvigatel sifatida ishlatiladi. Quvvati bir necha Vt dan oʻnlab MVt gacha boʻladi. Asinxron dvigatellar "Arago-Lens diski" xodisasi asosida ishlaydi.</a:t>
            </a:r>
            <a:r>
              <a:rPr lang="uz-Latn-UZ" baseline="30000" dirty="0">
                <a:hlinkClick r:id="rId4"/>
              </a:rPr>
              <a:t>[1]</a:t>
            </a:r>
            <a:endParaRPr lang="ru-RU" dirty="0"/>
          </a:p>
          <a:p>
            <a:endParaRPr lang="ru-RU" dirty="0"/>
          </a:p>
        </p:txBody>
      </p:sp>
    </p:spTree>
    <p:extLst>
      <p:ext uri="{BB962C8B-B14F-4D97-AF65-F5344CB8AC3E}">
        <p14:creationId xmlns:p14="http://schemas.microsoft.com/office/powerpoint/2010/main" val="3267612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idx="1"/>
          </p:nvPr>
        </p:nvSpPr>
        <p:spPr>
          <a:xfrm>
            <a:off x="838200" y="587375"/>
            <a:ext cx="10515600" cy="5589588"/>
          </a:xfrm>
        </p:spPr>
        <p:txBody>
          <a:bodyPr>
            <a:normAutofit/>
          </a:bodyPr>
          <a:lstStyle/>
          <a:p>
            <a:r>
              <a:rPr lang="en-US" dirty="0" err="1"/>
              <a:t>Asinxron</a:t>
            </a:r>
            <a:r>
              <a:rPr lang="en-US" dirty="0"/>
              <a:t> </a:t>
            </a:r>
            <a:r>
              <a:rPr lang="en-US" u="sng" dirty="0">
                <a:hlinkClick r:id="rId2"/>
              </a:rPr>
              <a:t>motor </a:t>
            </a:r>
            <a:r>
              <a:rPr lang="en-US" u="sng" dirty="0" err="1">
                <a:hlinkClick r:id="rId2"/>
              </a:rPr>
              <a:t>ishga</a:t>
            </a:r>
            <a:r>
              <a:rPr lang="en-US" u="sng" dirty="0">
                <a:hlinkClick r:id="rId2"/>
              </a:rPr>
              <a:t> </a:t>
            </a:r>
            <a:r>
              <a:rPr lang="en-US" u="sng" dirty="0" err="1">
                <a:hlinkClick r:id="rId2"/>
              </a:rPr>
              <a:t>tushirilganda</a:t>
            </a:r>
            <a:r>
              <a:rPr lang="en-US" dirty="0"/>
              <a:t>, </a:t>
            </a:r>
            <a:r>
              <a:rPr lang="en-US" dirty="0" err="1"/>
              <a:t>quyidagi</a:t>
            </a:r>
            <a:r>
              <a:rPr lang="en-US" dirty="0"/>
              <a:t> </a:t>
            </a:r>
            <a:r>
              <a:rPr lang="en-US" u="sng" dirty="0" err="1"/>
              <a:t>asosiy</a:t>
            </a:r>
            <a:r>
              <a:rPr lang="en-US" u="sng" dirty="0"/>
              <a:t> </a:t>
            </a:r>
            <a:r>
              <a:rPr lang="en-US" u="sng" dirty="0" err="1"/>
              <a:t>talablar</a:t>
            </a:r>
            <a:r>
              <a:rPr lang="en-US" i="1" dirty="0"/>
              <a:t> </a:t>
            </a:r>
            <a:r>
              <a:rPr lang="en-US" dirty="0" err="1"/>
              <a:t>bajarilishi</a:t>
            </a:r>
            <a:r>
              <a:rPr lang="en-US" dirty="0"/>
              <a:t> </a:t>
            </a:r>
            <a:r>
              <a:rPr lang="en-US" dirty="0" err="1"/>
              <a:t>lozim</a:t>
            </a:r>
            <a:r>
              <a:rPr lang="en-US" dirty="0"/>
              <a:t>:</a:t>
            </a:r>
            <a:endParaRPr lang="ru-RU" dirty="0"/>
          </a:p>
          <a:p>
            <a:r>
              <a:rPr lang="en-US" dirty="0" err="1"/>
              <a:t>Motorni</a:t>
            </a:r>
            <a:r>
              <a:rPr lang="en-US" dirty="0"/>
              <a:t> </a:t>
            </a:r>
            <a:r>
              <a:rPr lang="en-US" dirty="0" err="1"/>
              <a:t>ishga</a:t>
            </a:r>
            <a:r>
              <a:rPr lang="en-US" dirty="0"/>
              <a:t> </a:t>
            </a:r>
            <a:r>
              <a:rPr lang="en-US" dirty="0" err="1"/>
              <a:t>tushirish</a:t>
            </a:r>
            <a:r>
              <a:rPr lang="en-US" dirty="0"/>
              <a:t> </a:t>
            </a:r>
            <a:r>
              <a:rPr lang="en-US" dirty="0" err="1"/>
              <a:t>mumkin</a:t>
            </a:r>
            <a:r>
              <a:rPr lang="en-US" dirty="0"/>
              <a:t> </a:t>
            </a:r>
            <a:r>
              <a:rPr lang="en-US" dirty="0" err="1"/>
              <a:t>qadar</a:t>
            </a:r>
            <a:r>
              <a:rPr lang="en-US" dirty="0"/>
              <a:t> </a:t>
            </a:r>
            <a:r>
              <a:rPr lang="en-US" dirty="0" err="1"/>
              <a:t>oson</a:t>
            </a:r>
            <a:r>
              <a:rPr lang="en-US" dirty="0"/>
              <a:t> </a:t>
            </a:r>
            <a:r>
              <a:rPr lang="en-US" dirty="0" err="1"/>
              <a:t>va</a:t>
            </a:r>
            <a:r>
              <a:rPr lang="en-US" dirty="0"/>
              <a:t> </a:t>
            </a:r>
            <a:r>
              <a:rPr lang="en-US" dirty="0" err="1"/>
              <a:t>qo'shimcha</a:t>
            </a:r>
            <a:r>
              <a:rPr lang="en-US" dirty="0"/>
              <a:t> </a:t>
            </a:r>
            <a:r>
              <a:rPr lang="en-US" dirty="0" err="1"/>
              <a:t>qurilmalarsiz</a:t>
            </a:r>
            <a:r>
              <a:rPr lang="en-US" dirty="0"/>
              <a:t> </a:t>
            </a:r>
            <a:r>
              <a:rPr lang="en-US" dirty="0" err="1"/>
              <a:t>bajarilishi</a:t>
            </a:r>
            <a:r>
              <a:rPr lang="en-US" dirty="0"/>
              <a:t> </a:t>
            </a:r>
            <a:r>
              <a:rPr lang="en-US" dirty="0" err="1"/>
              <a:t>lozim</a:t>
            </a:r>
            <a:r>
              <a:rPr lang="en-US" dirty="0"/>
              <a:t>, </a:t>
            </a:r>
            <a:r>
              <a:rPr lang="en-US" u="sng" dirty="0" err="1">
                <a:hlinkClick r:id="rId3"/>
              </a:rPr>
              <a:t>ishga</a:t>
            </a:r>
            <a:r>
              <a:rPr lang="en-US" u="sng" dirty="0">
                <a:hlinkClick r:id="rId3"/>
              </a:rPr>
              <a:t> </a:t>
            </a:r>
            <a:r>
              <a:rPr lang="en-US" u="sng" dirty="0" err="1">
                <a:hlinkClick r:id="rId3"/>
              </a:rPr>
              <a:t>tushirish</a:t>
            </a:r>
            <a:r>
              <a:rPr lang="en-US" u="sng" dirty="0">
                <a:hlinkClick r:id="rId3"/>
              </a:rPr>
              <a:t> </a:t>
            </a:r>
            <a:r>
              <a:rPr lang="en-US" u="sng" dirty="0" err="1">
                <a:hlinkClick r:id="rId3"/>
              </a:rPr>
              <a:t>momenti</a:t>
            </a:r>
            <a:r>
              <a:rPr lang="en-US" u="sng" dirty="0">
                <a:hlinkClick r:id="rId3"/>
              </a:rPr>
              <a:t> </a:t>
            </a:r>
            <a:r>
              <a:rPr lang="en-US" u="sng" dirty="0" err="1">
                <a:hlinkClick r:id="rId3"/>
              </a:rPr>
              <a:t>yetarli</a:t>
            </a:r>
            <a:r>
              <a:rPr lang="en-US" u="sng" dirty="0">
                <a:hlinkClick r:id="rId3"/>
              </a:rPr>
              <a:t> </a:t>
            </a:r>
            <a:r>
              <a:rPr lang="en-US" u="sng" dirty="0" err="1">
                <a:hlinkClick r:id="rId3"/>
              </a:rPr>
              <a:t>darajada</a:t>
            </a:r>
            <a:r>
              <a:rPr lang="en-US" u="sng" dirty="0">
                <a:hlinkClick r:id="rId3"/>
              </a:rPr>
              <a:t> </a:t>
            </a:r>
            <a:r>
              <a:rPr lang="en-US" u="sng" dirty="0" err="1">
                <a:hlinkClick r:id="rId3"/>
              </a:rPr>
              <a:t>katta</a:t>
            </a:r>
            <a:r>
              <a:rPr lang="en-US" dirty="0"/>
              <a:t>, </a:t>
            </a:r>
            <a:r>
              <a:rPr lang="en-US" dirty="0" err="1"/>
              <a:t>ishga</a:t>
            </a:r>
            <a:r>
              <a:rPr lang="en-US" dirty="0"/>
              <a:t> </a:t>
            </a:r>
            <a:r>
              <a:rPr lang="en-US" dirty="0" err="1"/>
              <a:t>tushirish</a:t>
            </a:r>
            <a:r>
              <a:rPr lang="en-US" dirty="0"/>
              <a:t> </a:t>
            </a:r>
            <a:r>
              <a:rPr lang="en-US" dirty="0" err="1"/>
              <a:t>toki</a:t>
            </a:r>
            <a:r>
              <a:rPr lang="en-US" dirty="0"/>
              <a:t> </a:t>
            </a:r>
            <a:r>
              <a:rPr lang="en-US" dirty="0" err="1"/>
              <a:t>esa</a:t>
            </a:r>
            <a:r>
              <a:rPr lang="en-US" dirty="0"/>
              <a:t> </a:t>
            </a:r>
            <a:r>
              <a:rPr lang="en-US" dirty="0" err="1"/>
              <a:t>mumkin</a:t>
            </a:r>
            <a:r>
              <a:rPr lang="en-US" dirty="0"/>
              <a:t> </a:t>
            </a:r>
            <a:r>
              <a:rPr lang="en-US" dirty="0" err="1"/>
              <a:t>qadar</a:t>
            </a:r>
            <a:r>
              <a:rPr lang="en-US" dirty="0"/>
              <a:t> </a:t>
            </a:r>
            <a:r>
              <a:rPr lang="en-US" dirty="0" err="1"/>
              <a:t>kichik</a:t>
            </a:r>
            <a:r>
              <a:rPr lang="en-US" dirty="0"/>
              <a:t> </a:t>
            </a:r>
            <a:r>
              <a:rPr lang="en-US" dirty="0" err="1"/>
              <a:t>boiishi</a:t>
            </a:r>
            <a:r>
              <a:rPr lang="en-US" dirty="0"/>
              <a:t> </a:t>
            </a:r>
            <a:r>
              <a:rPr lang="en-US" dirty="0" err="1"/>
              <a:t>lozim</a:t>
            </a:r>
            <a:r>
              <a:rPr lang="en-US" dirty="0"/>
              <a:t>.</a:t>
            </a:r>
            <a:endParaRPr lang="ru-RU" dirty="0"/>
          </a:p>
          <a:p>
            <a:r>
              <a:rPr lang="en-US" dirty="0" err="1"/>
              <a:t>Uch</a:t>
            </a:r>
            <a:r>
              <a:rPr lang="en-US" dirty="0"/>
              <a:t> </a:t>
            </a:r>
            <a:r>
              <a:rPr lang="en-US" dirty="0" err="1"/>
              <a:t>fazali</a:t>
            </a:r>
            <a:r>
              <a:rPr lang="en-US" dirty="0"/>
              <a:t> </a:t>
            </a:r>
            <a:r>
              <a:rPr lang="en-US" dirty="0" err="1"/>
              <a:t>asinxron</a:t>
            </a:r>
            <a:r>
              <a:rPr lang="en-US" dirty="0"/>
              <a:t> </a:t>
            </a:r>
            <a:r>
              <a:rPr lang="en-US" dirty="0" err="1"/>
              <a:t>motorlarni</a:t>
            </a:r>
            <a:r>
              <a:rPr lang="en-US" dirty="0"/>
              <a:t> </a:t>
            </a:r>
            <a:r>
              <a:rPr lang="en-US" dirty="0" err="1"/>
              <a:t>ishga</a:t>
            </a:r>
            <a:r>
              <a:rPr lang="en-US" dirty="0"/>
              <a:t> </a:t>
            </a:r>
            <a:r>
              <a:rPr lang="en-US" dirty="0" err="1"/>
              <a:t>tushirishda</a:t>
            </a:r>
            <a:r>
              <a:rPr lang="en-US" dirty="0"/>
              <a:t> </a:t>
            </a:r>
            <a:r>
              <a:rPr lang="en-US" dirty="0" err="1"/>
              <a:t>amalda</a:t>
            </a:r>
            <a:r>
              <a:rPr lang="en-US" dirty="0"/>
              <a:t> </a:t>
            </a:r>
            <a:r>
              <a:rPr lang="en-US" b="1" i="1" dirty="0" err="1"/>
              <a:t>quyidagi</a:t>
            </a:r>
            <a:r>
              <a:rPr lang="en-US" b="1" i="1" dirty="0"/>
              <a:t> </a:t>
            </a:r>
            <a:r>
              <a:rPr lang="en-US" b="1" i="1" dirty="0" err="1"/>
              <a:t>usullar</a:t>
            </a:r>
            <a:r>
              <a:rPr lang="en-US" b="1" i="1" dirty="0"/>
              <a:t> </a:t>
            </a:r>
            <a:r>
              <a:rPr lang="en-US" dirty="0" err="1"/>
              <a:t>qo‘llaniladi</a:t>
            </a:r>
            <a:r>
              <a:rPr lang="en-US" dirty="0"/>
              <a:t>. Stator </a:t>
            </a:r>
            <a:r>
              <a:rPr lang="en-US" dirty="0" err="1"/>
              <a:t>chulg‘amlarini</a:t>
            </a:r>
            <a:r>
              <a:rPr lang="en-US" dirty="0"/>
              <a:t> </a:t>
            </a:r>
            <a:r>
              <a:rPr lang="en-US" dirty="0" err="1"/>
              <a:t>to‘g‘ridan</a:t>
            </a:r>
            <a:r>
              <a:rPr lang="en-US" dirty="0"/>
              <a:t> </a:t>
            </a:r>
            <a:r>
              <a:rPr lang="en-US" dirty="0" err="1"/>
              <a:t>to‘g‘ri</a:t>
            </a:r>
            <a:r>
              <a:rPr lang="en-US" dirty="0"/>
              <a:t> </a:t>
            </a:r>
            <a:r>
              <a:rPr lang="en-US" dirty="0" err="1"/>
              <a:t>tarmoqqa</a:t>
            </a:r>
            <a:r>
              <a:rPr lang="en-US" dirty="0"/>
              <a:t> </a:t>
            </a:r>
            <a:r>
              <a:rPr lang="en-US" dirty="0" err="1"/>
              <a:t>ulash</a:t>
            </a:r>
            <a:r>
              <a:rPr lang="en-US" dirty="0"/>
              <a:t>, stator </a:t>
            </a:r>
            <a:r>
              <a:rPr lang="en-US" dirty="0" err="1"/>
              <a:t>chulg'amiga</a:t>
            </a:r>
            <a:r>
              <a:rPr lang="en-US" dirty="0"/>
              <a:t> </a:t>
            </a:r>
            <a:r>
              <a:rPr lang="en-US" dirty="0" err="1"/>
              <a:t>pasaytirilgan</a:t>
            </a:r>
            <a:r>
              <a:rPr lang="en-US" dirty="0"/>
              <a:t> </a:t>
            </a:r>
            <a:r>
              <a:rPr lang="en-US" dirty="0" err="1"/>
              <a:t>kuchlanish</a:t>
            </a:r>
            <a:r>
              <a:rPr lang="en-US" dirty="0"/>
              <a:t> </a:t>
            </a:r>
            <a:r>
              <a:rPr lang="en-US" dirty="0" err="1"/>
              <a:t>berib</a:t>
            </a:r>
            <a:r>
              <a:rPr lang="en-US" dirty="0"/>
              <a:t> </a:t>
            </a:r>
            <a:r>
              <a:rPr lang="en-US" dirty="0" err="1"/>
              <a:t>va</a:t>
            </a:r>
            <a:r>
              <a:rPr lang="en-US" dirty="0"/>
              <a:t> rotor </a:t>
            </a:r>
            <a:r>
              <a:rPr lang="en-US" dirty="0" err="1"/>
              <a:t>chulg‘amiga</a:t>
            </a:r>
            <a:r>
              <a:rPr lang="en-US" dirty="0"/>
              <a:t> </a:t>
            </a:r>
            <a:r>
              <a:rPr lang="en-US" dirty="0" err="1"/>
              <a:t>reostatni</a:t>
            </a:r>
            <a:r>
              <a:rPr lang="en-US" dirty="0"/>
              <a:t> </a:t>
            </a:r>
            <a:r>
              <a:rPr lang="en-US" dirty="0" err="1"/>
              <a:t>ulab</a:t>
            </a:r>
            <a:r>
              <a:rPr lang="en-US" dirty="0"/>
              <a:t> </a:t>
            </a:r>
            <a:r>
              <a:rPr lang="en-US" dirty="0" err="1"/>
              <a:t>ishga</a:t>
            </a:r>
            <a:r>
              <a:rPr lang="en-US" dirty="0"/>
              <a:t> </a:t>
            </a:r>
            <a:r>
              <a:rPr lang="en-US" dirty="0" err="1"/>
              <a:t>tushirish</a:t>
            </a:r>
            <a:r>
              <a:rPr lang="en-US" dirty="0"/>
              <a:t> (</a:t>
            </a:r>
            <a:r>
              <a:rPr lang="en-US" dirty="0" err="1"/>
              <a:t>oxirgisi</a:t>
            </a:r>
            <a:r>
              <a:rPr lang="en-US" dirty="0"/>
              <a:t> </a:t>
            </a:r>
            <a:r>
              <a:rPr lang="en-US" dirty="0" err="1"/>
              <a:t>faza</a:t>
            </a:r>
            <a:r>
              <a:rPr lang="en-US" dirty="0"/>
              <a:t> </a:t>
            </a:r>
            <a:r>
              <a:rPr lang="en-US" dirty="0" err="1"/>
              <a:t>rotorli</a:t>
            </a:r>
            <a:r>
              <a:rPr lang="en-US" dirty="0"/>
              <a:t> </a:t>
            </a:r>
            <a:r>
              <a:rPr lang="en-US" dirty="0" err="1"/>
              <a:t>motorlarda</a:t>
            </a:r>
            <a:r>
              <a:rPr lang="en-US" dirty="0"/>
              <a:t>).</a:t>
            </a:r>
            <a:br>
              <a:rPr lang="en-US" dirty="0"/>
            </a:br>
            <a:r>
              <a:rPr lang="en-US" dirty="0"/>
              <a:t/>
            </a:r>
            <a:br>
              <a:rPr lang="en-US" dirty="0"/>
            </a:br>
            <a:r>
              <a:rPr lang="en-US" b="1" i="1" dirty="0" err="1"/>
              <a:t>To’g’ridan</a:t>
            </a:r>
            <a:r>
              <a:rPr lang="en-US" b="1" i="1" dirty="0"/>
              <a:t> </a:t>
            </a:r>
            <a:r>
              <a:rPr lang="en-US" b="1" i="1" dirty="0" err="1"/>
              <a:t>to’g’ri</a:t>
            </a:r>
            <a:r>
              <a:rPr lang="en-US" b="1" i="1" dirty="0"/>
              <a:t> </a:t>
            </a:r>
            <a:r>
              <a:rPr lang="en-US" b="1" i="1" u="sng" dirty="0" err="1">
                <a:hlinkClick r:id="rId3"/>
              </a:rPr>
              <a:t>tarmoqqa</a:t>
            </a:r>
            <a:r>
              <a:rPr lang="en-US" b="1" i="1" u="sng" dirty="0">
                <a:hlinkClick r:id="rId3"/>
              </a:rPr>
              <a:t> </a:t>
            </a:r>
            <a:r>
              <a:rPr lang="en-US" b="1" i="1" u="sng" dirty="0" err="1">
                <a:hlinkClick r:id="rId3"/>
              </a:rPr>
              <a:t>ulab</a:t>
            </a:r>
            <a:r>
              <a:rPr lang="en-US" b="1" i="1" u="sng" dirty="0">
                <a:hlinkClick r:id="rId3"/>
              </a:rPr>
              <a:t> </a:t>
            </a:r>
            <a:r>
              <a:rPr lang="en-US" b="1" i="1" u="sng" dirty="0" err="1">
                <a:hlinkClick r:id="rId3"/>
              </a:rPr>
              <a:t>ishga</a:t>
            </a:r>
            <a:r>
              <a:rPr lang="en-US" b="1" i="1" u="sng" dirty="0">
                <a:hlinkClick r:id="rId3"/>
              </a:rPr>
              <a:t> </a:t>
            </a:r>
            <a:r>
              <a:rPr lang="en-US" b="1" i="1" u="sng" dirty="0" err="1">
                <a:hlinkClick r:id="rId3"/>
              </a:rPr>
              <a:t>tushirish</a:t>
            </a:r>
            <a:r>
              <a:rPr lang="en-US" i="1" dirty="0"/>
              <a:t>. </a:t>
            </a:r>
            <a:r>
              <a:rPr lang="en-US" dirty="0" err="1"/>
              <a:t>Kichik</a:t>
            </a:r>
            <a:r>
              <a:rPr lang="en-US" dirty="0"/>
              <a:t> </a:t>
            </a:r>
            <a:r>
              <a:rPr lang="en-US" dirty="0" err="1"/>
              <a:t>va</a:t>
            </a:r>
            <a:r>
              <a:rPr lang="en-US" dirty="0"/>
              <a:t> </a:t>
            </a:r>
            <a:r>
              <a:rPr lang="en-US" dirty="0" err="1"/>
              <a:t>o‘rta</a:t>
            </a:r>
            <a:r>
              <a:rPr lang="en-US" dirty="0"/>
              <a:t> </a:t>
            </a:r>
            <a:r>
              <a:rPr lang="en-US" dirty="0" err="1"/>
              <a:t>quwatli</a:t>
            </a:r>
            <a:r>
              <a:rPr lang="en-US" dirty="0"/>
              <a:t> </a:t>
            </a:r>
            <a:r>
              <a:rPr lang="en-US" dirty="0" err="1"/>
              <a:t>qisqa</a:t>
            </a:r>
            <a:r>
              <a:rPr lang="en-US" dirty="0"/>
              <a:t> </a:t>
            </a:r>
            <a:r>
              <a:rPr lang="en-US" dirty="0" err="1"/>
              <a:t>tutashgan</a:t>
            </a:r>
            <a:r>
              <a:rPr lang="en-US" dirty="0"/>
              <a:t> </a:t>
            </a:r>
            <a:r>
              <a:rPr lang="en-US" dirty="0" err="1"/>
              <a:t>rotorli</a:t>
            </a:r>
            <a:r>
              <a:rPr lang="en-US" dirty="0"/>
              <a:t> </a:t>
            </a:r>
            <a:r>
              <a:rPr lang="en-US" dirty="0" err="1"/>
              <a:t>asinxron</a:t>
            </a:r>
            <a:r>
              <a:rPr lang="en-US" dirty="0"/>
              <a:t> </a:t>
            </a:r>
            <a:r>
              <a:rPr lang="en-US" dirty="0" err="1"/>
              <a:t>motorlar</a:t>
            </a:r>
            <a:r>
              <a:rPr lang="en-US" dirty="0"/>
              <a:t> </a:t>
            </a:r>
            <a:r>
              <a:rPr lang="en-US" dirty="0" err="1"/>
              <a:t>ana</a:t>
            </a:r>
            <a:r>
              <a:rPr lang="en-US" dirty="0"/>
              <a:t> </a:t>
            </a:r>
            <a:r>
              <a:rPr lang="en-US" dirty="0" err="1"/>
              <a:t>shunday</a:t>
            </a:r>
            <a:r>
              <a:rPr lang="en-US" dirty="0"/>
              <a:t> </a:t>
            </a:r>
            <a:r>
              <a:rPr lang="en-US" dirty="0" err="1"/>
              <a:t>usul</a:t>
            </a:r>
            <a:r>
              <a:rPr lang="en-US" dirty="0"/>
              <a:t> </a:t>
            </a:r>
            <a:r>
              <a:rPr lang="en-US" dirty="0" err="1"/>
              <a:t>bilan</a:t>
            </a:r>
            <a:r>
              <a:rPr lang="en-US" dirty="0"/>
              <a:t> </a:t>
            </a:r>
            <a:r>
              <a:rPr lang="en-US" dirty="0" err="1"/>
              <a:t>ishga</a:t>
            </a:r>
            <a:r>
              <a:rPr lang="en-US" dirty="0"/>
              <a:t> </a:t>
            </a:r>
            <a:r>
              <a:rPr lang="en-US" dirty="0" err="1"/>
              <a:t>tushiriladi</a:t>
            </a:r>
            <a:r>
              <a:rPr lang="en-US" dirty="0"/>
              <a:t>. </a:t>
            </a:r>
            <a:r>
              <a:rPr lang="en-US" dirty="0" err="1"/>
              <a:t>Bunda</a:t>
            </a:r>
            <a:r>
              <a:rPr lang="en-US" dirty="0"/>
              <a:t> </a:t>
            </a:r>
            <a:r>
              <a:rPr lang="en-US" dirty="0" err="1"/>
              <a:t>motorning</a:t>
            </a:r>
            <a:r>
              <a:rPr lang="en-US" dirty="0"/>
              <a:t> stator </a:t>
            </a:r>
            <a:r>
              <a:rPr lang="en-US" dirty="0" err="1"/>
              <a:t>chulg'ami</a:t>
            </a:r>
            <a:r>
              <a:rPr lang="en-US" dirty="0"/>
              <a:t> </a:t>
            </a:r>
            <a:r>
              <a:rPr lang="en-US" dirty="0" err="1"/>
              <a:t>yetarli</a:t>
            </a:r>
            <a:r>
              <a:rPr lang="en-US" dirty="0"/>
              <a:t> </a:t>
            </a:r>
            <a:r>
              <a:rPr lang="en-US" dirty="0" err="1"/>
              <a:t>darajadagi</a:t>
            </a:r>
            <a:r>
              <a:rPr lang="en-US" dirty="0"/>
              <a:t> </a:t>
            </a:r>
            <a:r>
              <a:rPr lang="en-US" dirty="0" err="1"/>
              <a:t>quwatga</a:t>
            </a:r>
            <a:r>
              <a:rPr lang="en-US" dirty="0"/>
              <a:t> </a:t>
            </a:r>
            <a:r>
              <a:rPr lang="en-US" dirty="0" err="1"/>
              <a:t>ega</a:t>
            </a:r>
            <a:r>
              <a:rPr lang="en-US" dirty="0"/>
              <a:t> </a:t>
            </a:r>
            <a:r>
              <a:rPr lang="en-US" dirty="0" err="1"/>
              <a:t>bo‘lgan</a:t>
            </a:r>
            <a:r>
              <a:rPr lang="en-US" dirty="0"/>
              <a:t> </a:t>
            </a:r>
            <a:r>
              <a:rPr lang="en-US" dirty="0" err="1"/>
              <a:t>elektr</a:t>
            </a:r>
            <a:r>
              <a:rPr lang="en-US" dirty="0"/>
              <a:t> </a:t>
            </a:r>
            <a:r>
              <a:rPr lang="en-US" dirty="0" err="1"/>
              <a:t>tarmog‘iga</a:t>
            </a:r>
            <a:r>
              <a:rPr lang="en-US" dirty="0"/>
              <a:t> </a:t>
            </a:r>
            <a:r>
              <a:rPr lang="en-US" dirty="0" err="1"/>
              <a:t>magnit</a:t>
            </a:r>
            <a:r>
              <a:rPr lang="en-US" dirty="0"/>
              <a:t> </a:t>
            </a:r>
            <a:r>
              <a:rPr lang="en-US" dirty="0" err="1"/>
              <a:t>ishga</a:t>
            </a:r>
            <a:r>
              <a:rPr lang="en-US" dirty="0"/>
              <a:t> </a:t>
            </a:r>
            <a:r>
              <a:rPr lang="en-US" dirty="0" err="1"/>
              <a:t>tushirgich</a:t>
            </a:r>
            <a:r>
              <a:rPr lang="en-US" dirty="0"/>
              <a:t> </a:t>
            </a:r>
            <a:r>
              <a:rPr lang="en-US" dirty="0" err="1"/>
              <a:t>yoki</a:t>
            </a:r>
            <a:r>
              <a:rPr lang="en-US" dirty="0"/>
              <a:t> </a:t>
            </a:r>
            <a:r>
              <a:rPr lang="en-US" dirty="0" err="1"/>
              <a:t>oddiy</a:t>
            </a:r>
            <a:r>
              <a:rPr lang="en-US" dirty="0"/>
              <a:t> </a:t>
            </a:r>
            <a:r>
              <a:rPr lang="en-US" dirty="0" err="1"/>
              <a:t>ulagich</a:t>
            </a:r>
            <a:r>
              <a:rPr lang="en-US" dirty="0"/>
              <a:t> </a:t>
            </a:r>
            <a:r>
              <a:rPr lang="en-US" dirty="0" err="1"/>
              <a:t>yordamida</a:t>
            </a:r>
            <a:r>
              <a:rPr lang="en-US" dirty="0"/>
              <a:t> </a:t>
            </a:r>
            <a:r>
              <a:rPr lang="en-US" dirty="0" err="1"/>
              <a:t>qo‘shiladi</a:t>
            </a:r>
            <a:r>
              <a:rPr lang="en-US" dirty="0"/>
              <a:t> </a:t>
            </a:r>
            <a:r>
              <a:rPr lang="en-US" dirty="0" err="1"/>
              <a:t>va</a:t>
            </a:r>
            <a:r>
              <a:rPr lang="en-US" dirty="0"/>
              <a:t> </a:t>
            </a:r>
            <a:r>
              <a:rPr lang="en-US" dirty="0" err="1"/>
              <a:t>uning</a:t>
            </a:r>
            <a:r>
              <a:rPr lang="en-US" dirty="0"/>
              <a:t> </a:t>
            </a:r>
            <a:r>
              <a:rPr lang="en-US" dirty="0" err="1"/>
              <a:t>tezligi</a:t>
            </a:r>
            <a:r>
              <a:rPr lang="en-US" dirty="0"/>
              <a:t> </a:t>
            </a:r>
            <a:r>
              <a:rPr lang="en-US" dirty="0" err="1"/>
              <a:t>tabiiy</a:t>
            </a:r>
            <a:r>
              <a:rPr lang="en-US" dirty="0"/>
              <a:t> </a:t>
            </a:r>
            <a:r>
              <a:rPr lang="en-US" dirty="0" err="1"/>
              <a:t>mexanik</a:t>
            </a:r>
            <a:r>
              <a:rPr lang="en-US" dirty="0"/>
              <a:t> </a:t>
            </a:r>
            <a:r>
              <a:rPr lang="en-US" dirty="0" err="1"/>
              <a:t>xarakteristikasi</a:t>
            </a:r>
            <a:r>
              <a:rPr lang="en-US" dirty="0"/>
              <a:t> </a:t>
            </a:r>
            <a:r>
              <a:rPr lang="en-US" dirty="0" err="1"/>
              <a:t>bo‘yicha</a:t>
            </a:r>
            <a:r>
              <a:rPr lang="en-US" dirty="0"/>
              <a:t> </a:t>
            </a:r>
            <a:r>
              <a:rPr lang="en-US" dirty="0" err="1"/>
              <a:t>o‘sib</a:t>
            </a:r>
            <a:r>
              <a:rPr lang="en-US" dirty="0"/>
              <a:t> </a:t>
            </a:r>
            <a:r>
              <a:rPr lang="en-US" dirty="0" err="1"/>
              <a:t>boradi</a:t>
            </a:r>
            <a:r>
              <a:rPr lang="en-US" dirty="0"/>
              <a:t>.</a:t>
            </a:r>
            <a:endParaRPr lang="ru-RU" dirty="0"/>
          </a:p>
          <a:p>
            <a:r>
              <a:rPr lang="en-US" dirty="0" err="1"/>
              <a:t>Ishga</a:t>
            </a:r>
            <a:r>
              <a:rPr lang="en-US" dirty="0"/>
              <a:t> </a:t>
            </a:r>
            <a:r>
              <a:rPr lang="en-US" dirty="0" err="1"/>
              <a:t>tushirish</a:t>
            </a:r>
            <a:r>
              <a:rPr lang="en-US" dirty="0"/>
              <a:t> </a:t>
            </a:r>
            <a:r>
              <a:rPr lang="en-US" dirty="0" err="1"/>
              <a:t>toki</a:t>
            </a:r>
            <a:r>
              <a:rPr lang="en-US" dirty="0"/>
              <a:t> I </a:t>
            </a:r>
            <a:r>
              <a:rPr lang="en-US" dirty="0" err="1"/>
              <a:t>ancha</a:t>
            </a:r>
            <a:r>
              <a:rPr lang="en-US" dirty="0"/>
              <a:t> </a:t>
            </a:r>
            <a:r>
              <a:rPr lang="en-US" dirty="0" err="1"/>
              <a:t>katta</a:t>
            </a:r>
            <a:r>
              <a:rPr lang="en-US" dirty="0"/>
              <a:t> </a:t>
            </a:r>
            <a:r>
              <a:rPr lang="en-US" dirty="0" err="1"/>
              <a:t>bo‘lsa</a:t>
            </a:r>
            <a:r>
              <a:rPr lang="en-US" dirty="0"/>
              <a:t> ham motor </a:t>
            </a:r>
            <a:r>
              <a:rPr lang="en-US" dirty="0" err="1"/>
              <a:t>uchun</a:t>
            </a:r>
            <a:r>
              <a:rPr lang="en-US" dirty="0"/>
              <a:t> </a:t>
            </a:r>
            <a:r>
              <a:rPr lang="en-US" dirty="0" err="1"/>
              <a:t>xavfli</a:t>
            </a:r>
            <a:r>
              <a:rPr lang="en-US" dirty="0"/>
              <a:t> </a:t>
            </a:r>
            <a:r>
              <a:rPr lang="en-US" dirty="0" err="1"/>
              <a:t>bo‘Imaydi</a:t>
            </a:r>
            <a:r>
              <a:rPr lang="en-US" dirty="0"/>
              <a:t>, </a:t>
            </a:r>
            <a:r>
              <a:rPr lang="en-US" dirty="0" err="1"/>
              <a:t>chunki</a:t>
            </a:r>
            <a:r>
              <a:rPr lang="en-US" dirty="0"/>
              <a:t> </a:t>
            </a:r>
            <a:r>
              <a:rPr lang="en-US" dirty="0" err="1"/>
              <a:t>ishga</a:t>
            </a:r>
            <a:r>
              <a:rPr lang="en-US" dirty="0"/>
              <a:t> </a:t>
            </a:r>
            <a:r>
              <a:rPr lang="en-US" dirty="0" err="1"/>
              <a:t>tushirish</a:t>
            </a:r>
            <a:r>
              <a:rPr lang="en-US" dirty="0"/>
              <a:t> </a:t>
            </a:r>
            <a:r>
              <a:rPr lang="en-US" dirty="0" err="1"/>
              <a:t>qisqa</a:t>
            </a:r>
            <a:r>
              <a:rPr lang="en-US" dirty="0"/>
              <a:t> </a:t>
            </a:r>
            <a:r>
              <a:rPr lang="en-US" dirty="0" err="1"/>
              <a:t>vaqt</a:t>
            </a:r>
            <a:r>
              <a:rPr lang="en-US" dirty="0"/>
              <a:t> </a:t>
            </a:r>
            <a:r>
              <a:rPr lang="en-US" dirty="0" err="1"/>
              <a:t>ichida</a:t>
            </a:r>
            <a:r>
              <a:rPr lang="en-US" dirty="0"/>
              <a:t> </a:t>
            </a:r>
            <a:r>
              <a:rPr lang="en-US" dirty="0" err="1"/>
              <a:t>kechadi</a:t>
            </a:r>
            <a:r>
              <a:rPr lang="en-US" dirty="0"/>
              <a:t>.</a:t>
            </a:r>
            <a:endParaRPr lang="ru-RU" dirty="0"/>
          </a:p>
          <a:p>
            <a:endParaRPr lang="ru-RU" dirty="0"/>
          </a:p>
        </p:txBody>
      </p:sp>
    </p:spTree>
    <p:extLst>
      <p:ext uri="{BB962C8B-B14F-4D97-AF65-F5344CB8AC3E}">
        <p14:creationId xmlns:p14="http://schemas.microsoft.com/office/powerpoint/2010/main" val="4182348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502" y="517525"/>
            <a:ext cx="10515600" cy="1325563"/>
          </a:xfrm>
        </p:spPr>
        <p:txBody>
          <a:bodyPr>
            <a:noAutofit/>
          </a:bodyPr>
          <a:lstStyle/>
          <a:p>
            <a:pPr algn="ctr"/>
            <a:r>
              <a:rPr lang="uz-Latn-UZ" b="1" dirty="0">
                <a:solidFill>
                  <a:srgbClr val="00B0F0"/>
                </a:solidFill>
              </a:rPr>
              <a:t>Mavzu: O’zgarmas to’k dvigatellari va turlari ishlash prinsplari.</a:t>
            </a:r>
            <a:r>
              <a:rPr lang="ru-RU" dirty="0"/>
              <a:t/>
            </a:r>
            <a:br>
              <a:rPr lang="ru-RU" dirty="0"/>
            </a:br>
            <a:endParaRPr lang="ru-RU" dirty="0"/>
          </a:p>
        </p:txBody>
      </p:sp>
      <p:sp>
        <p:nvSpPr>
          <p:cNvPr id="6" name="Rectangle 2"/>
          <p:cNvSpPr>
            <a:spLocks noGrp="1" noChangeArrowheads="1"/>
          </p:cNvSpPr>
          <p:nvPr>
            <p:ph idx="1"/>
          </p:nvPr>
        </p:nvSpPr>
        <p:spPr bwMode="auto">
          <a:xfrm>
            <a:off x="606804" y="2081167"/>
            <a:ext cx="10746996" cy="3062377"/>
          </a:xfrm>
          <a:custGeom>
            <a:avLst/>
            <a:gdLst>
              <a:gd name="connsiteX0" fmla="*/ 0 w 10569196"/>
              <a:gd name="connsiteY0" fmla="*/ 0 h 692497"/>
              <a:gd name="connsiteX1" fmla="*/ 10569196 w 10569196"/>
              <a:gd name="connsiteY1" fmla="*/ 0 h 692497"/>
              <a:gd name="connsiteX2" fmla="*/ 10569196 w 10569196"/>
              <a:gd name="connsiteY2" fmla="*/ 692497 h 692497"/>
              <a:gd name="connsiteX3" fmla="*/ 0 w 10569196"/>
              <a:gd name="connsiteY3" fmla="*/ 692497 h 692497"/>
              <a:gd name="connsiteX4" fmla="*/ 0 w 10569196"/>
              <a:gd name="connsiteY4" fmla="*/ 0 h 692497"/>
              <a:gd name="connsiteX0" fmla="*/ 0 w 10607296"/>
              <a:gd name="connsiteY0" fmla="*/ 0 h 730597"/>
              <a:gd name="connsiteX1" fmla="*/ 10569196 w 10607296"/>
              <a:gd name="connsiteY1" fmla="*/ 0 h 730597"/>
              <a:gd name="connsiteX2" fmla="*/ 10607296 w 10607296"/>
              <a:gd name="connsiteY2" fmla="*/ 730597 h 730597"/>
              <a:gd name="connsiteX3" fmla="*/ 0 w 10607296"/>
              <a:gd name="connsiteY3" fmla="*/ 692497 h 730597"/>
              <a:gd name="connsiteX4" fmla="*/ 0 w 10607296"/>
              <a:gd name="connsiteY4" fmla="*/ 0 h 7305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607296" h="730597">
                <a:moveTo>
                  <a:pt x="0" y="0"/>
                </a:moveTo>
                <a:lnTo>
                  <a:pt x="10569196" y="0"/>
                </a:lnTo>
                <a:lnTo>
                  <a:pt x="10607296" y="730597"/>
                </a:lnTo>
                <a:lnTo>
                  <a:pt x="0" y="692497"/>
                </a:lnTo>
                <a:lnTo>
                  <a:pt x="0" y="0"/>
                </a:lnTo>
                <a:close/>
              </a:path>
            </a:pathLst>
          </a:cu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Doimiy</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motorlar</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konstruktsiyasi</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bo'yicha</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o'zgaruvchan</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tok</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sinxron</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motorlariga</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o'xshaydi</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tokning</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turiga</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farq</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qiladi</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Oddiy</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demo</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motor</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modellarida</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bitta</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magnit</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va</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u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orqali</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oqim</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oqadigan</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ramka</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ishlatilgan</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Bunday</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qurilma</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oddiy</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misol</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sifatida</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ko'rib</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chiqildi</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Zamonaviy</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dvigatellar</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bu</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yuqori</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quvvatni</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rivojlantirishga</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qodir</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bo'lgan</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murakkab</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va</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murakkab</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qurilmalar</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ru-RU" b="0" i="0" u="none" strike="noStrike" cap="none" normalizeH="0" baseline="0" dirty="0" smtClean="0">
                <a:ln>
                  <a:noFill/>
                </a:ln>
                <a:solidFill>
                  <a:schemeClr val="tx1"/>
                </a:solidFill>
                <a:effectLst/>
              </a:rPr>
              <a:t> </a:t>
            </a:r>
            <a:endParaRPr kumimoji="0" lang="en-US"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96864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descr="EDPT-2"/>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75117" y="1043795"/>
            <a:ext cx="9040483" cy="4804914"/>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569065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descr="Elektrodvigatel p.t. nezavisimoe vozbuzhdenie"/>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51522" y="985013"/>
            <a:ext cx="2857500" cy="3686175"/>
          </a:xfrm>
          <a:prstGeom prst="rect">
            <a:avLst/>
          </a:prstGeom>
          <a:ln w="88900" cap="sq" cmpd="thickThin">
            <a:solidFill>
              <a:srgbClr val="000000"/>
            </a:solidFill>
            <a:prstDash val="solid"/>
            <a:miter lim="800000"/>
          </a:ln>
          <a:effectLst>
            <a:innerShdw blurRad="76200">
              <a:srgbClr val="000000"/>
            </a:innerShdw>
          </a:effectLst>
        </p:spPr>
      </p:pic>
      <p:pic>
        <p:nvPicPr>
          <p:cNvPr id="5" name="Рисунок 4" descr="Elektrodvigatel p.t. parallelnoe vozbuzhdenie"/>
          <p:cNvPicPr/>
          <p:nvPr/>
        </p:nvPicPr>
        <p:blipFill>
          <a:blip r:embed="rId3">
            <a:extLst>
              <a:ext uri="{28A0092B-C50C-407E-A947-70E740481C1C}">
                <a14:useLocalDpi xmlns:a14="http://schemas.microsoft.com/office/drawing/2010/main" val="0"/>
              </a:ext>
            </a:extLst>
          </a:blip>
          <a:srcRect/>
          <a:stretch>
            <a:fillRect/>
          </a:stretch>
        </p:blipFill>
        <p:spPr bwMode="auto">
          <a:xfrm>
            <a:off x="5186272" y="423413"/>
            <a:ext cx="5753100" cy="55626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207671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Объект 6" descr="Elektrodvigatel p.t. posledovatelnoe vozbuzhdenie"/>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94322" y="309382"/>
            <a:ext cx="2857500" cy="2238375"/>
          </a:xfrm>
          <a:prstGeom prst="rect">
            <a:avLst/>
          </a:prstGeom>
          <a:ln w="228600" cap="sq" cmpd="thickThin">
            <a:solidFill>
              <a:srgbClr val="000000"/>
            </a:solidFill>
            <a:prstDash val="solid"/>
            <a:miter lim="800000"/>
          </a:ln>
          <a:effectLst>
            <a:innerShdw blurRad="76200">
              <a:srgbClr val="000000"/>
            </a:innerShdw>
          </a:effectLst>
        </p:spPr>
      </p:pic>
      <p:pic>
        <p:nvPicPr>
          <p:cNvPr id="8" name="Рисунок 7" descr="Elektrodvigatel p.t. smeshannoe vozbuzhdenie"/>
          <p:cNvPicPr/>
          <p:nvPr/>
        </p:nvPicPr>
        <p:blipFill>
          <a:blip r:embed="rId3">
            <a:extLst>
              <a:ext uri="{28A0092B-C50C-407E-A947-70E740481C1C}">
                <a14:useLocalDpi xmlns:a14="http://schemas.microsoft.com/office/drawing/2010/main" val="0"/>
              </a:ext>
            </a:extLst>
          </a:blip>
          <a:srcRect/>
          <a:stretch>
            <a:fillRect/>
          </a:stretch>
        </p:blipFill>
        <p:spPr bwMode="auto">
          <a:xfrm>
            <a:off x="6374921" y="287635"/>
            <a:ext cx="5103602" cy="4143375"/>
          </a:xfrm>
          <a:prstGeom prst="rect">
            <a:avLst/>
          </a:prstGeom>
          <a:ln w="228600" cap="sq" cmpd="thickThin">
            <a:solidFill>
              <a:srgbClr val="000000"/>
            </a:solidFill>
            <a:prstDash val="solid"/>
            <a:miter lim="800000"/>
          </a:ln>
          <a:effectLst>
            <a:innerShdw blurRad="76200">
              <a:srgbClr val="000000"/>
            </a:innerShdw>
          </a:effectLst>
        </p:spPr>
      </p:pic>
      <p:pic>
        <p:nvPicPr>
          <p:cNvPr id="9" name="Рисунок 8" descr="Elektrodvigateli postoiannogo toka skhema"/>
          <p:cNvPicPr/>
          <p:nvPr/>
        </p:nvPicPr>
        <p:blipFill>
          <a:blip r:embed="rId4">
            <a:extLst>
              <a:ext uri="{28A0092B-C50C-407E-A947-70E740481C1C}">
                <a14:useLocalDpi xmlns:a14="http://schemas.microsoft.com/office/drawing/2010/main" val="0"/>
              </a:ext>
            </a:extLst>
          </a:blip>
          <a:srcRect l="1630" t="6232" r="4570" b="3596"/>
          <a:stretch>
            <a:fillRect/>
          </a:stretch>
        </p:blipFill>
        <p:spPr bwMode="auto">
          <a:xfrm>
            <a:off x="428625" y="3155110"/>
            <a:ext cx="5299315" cy="3000375"/>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3688707540"/>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31</TotalTime>
  <Words>219</Words>
  <Application>Microsoft Office PowerPoint</Application>
  <PresentationFormat>Произвольный</PresentationFormat>
  <Paragraphs>14</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Легкий дым</vt:lpstr>
      <vt:lpstr> O‘ZGARUVCHAN TOK ELEKTR MASHINASINING ASOSIY TURLARI </vt:lpstr>
      <vt:lpstr>Sinxron mashinaning elektromagnit statori va uning ulanish sxemasi. </vt:lpstr>
      <vt:lpstr>Mavzu: O'zgarmas tok generatorlari.Sinxron generatorlar.</vt:lpstr>
      <vt:lpstr>Презентация PowerPoint</vt:lpstr>
      <vt:lpstr>Презентация PowerPoint</vt:lpstr>
      <vt:lpstr>Mavzu: O’zgarmas to’k dvigatellari va turlari ishlash prinsplari. </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Электрик</dc:creator>
  <cp:lastModifiedBy>Elektrik</cp:lastModifiedBy>
  <cp:revision>8</cp:revision>
  <dcterms:created xsi:type="dcterms:W3CDTF">2021-11-29T04:54:27Z</dcterms:created>
  <dcterms:modified xsi:type="dcterms:W3CDTF">2023-07-05T07:24:59Z</dcterms:modified>
</cp:coreProperties>
</file>