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3" r:id="rId3"/>
    <p:sldId id="264" r:id="rId4"/>
    <p:sldId id="265" r:id="rId5"/>
    <p:sldId id="266" r:id="rId6"/>
    <p:sldId id="267" r:id="rId7"/>
    <p:sldId id="257" r:id="rId8"/>
    <p:sldId id="258" r:id="rId9"/>
    <p:sldId id="259" r:id="rId10"/>
    <p:sldId id="260" r:id="rId11"/>
    <p:sldId id="26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78" y="-8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119055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D8E0F63-0B58-4049-9058-522E6D009768}" type="datetimeFigureOut">
              <a:rPr lang="ru-RU" smtClean="0"/>
              <a:t>07.07.2023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34581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388654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7721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321047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44616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111200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404884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149314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100413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222028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D8E0F63-0B58-4049-9058-522E6D009768}" type="datetimeFigureOut">
              <a:rPr lang="ru-RU" smtClean="0"/>
              <a:t>07.07.2023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274480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D8E0F63-0B58-4049-9058-522E6D009768}" type="datetimeFigureOut">
              <a:rPr lang="ru-RU" smtClean="0"/>
              <a:t>07.07.2023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26090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409612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36696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3D8E0F63-0B58-4049-9058-522E6D009768}" type="datetimeFigureOut">
              <a:rPr lang="ru-RU" smtClean="0"/>
              <a:t>07.07.2023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423448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D8E0F63-0B58-4049-9058-522E6D009768}" type="datetimeFigureOut">
              <a:rPr lang="ru-RU" smtClean="0"/>
              <a:t>07.07.2023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D65ACA-EEEA-4FF4-B00E-8772A9E20ADD}" type="slidenum">
              <a:rPr lang="ru-RU" smtClean="0"/>
              <a:t>‹#›</a:t>
            </a:fld>
            <a:endParaRPr lang="ru-RU"/>
          </a:p>
        </p:txBody>
      </p:sp>
    </p:spTree>
    <p:extLst>
      <p:ext uri="{BB962C8B-B14F-4D97-AF65-F5344CB8AC3E}">
        <p14:creationId xmlns:p14="http://schemas.microsoft.com/office/powerpoint/2010/main" val="398481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D8E0F63-0B58-4049-9058-522E6D009768}" type="datetimeFigureOut">
              <a:rPr lang="ru-RU" smtClean="0"/>
              <a:t>07.07.2023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D65ACA-EEEA-4FF4-B00E-8772A9E20ADD}" type="slidenum">
              <a:rPr lang="ru-RU" smtClean="0"/>
              <a:t>‹#›</a:t>
            </a:fld>
            <a:endParaRPr lang="ru-RU"/>
          </a:p>
        </p:txBody>
      </p:sp>
    </p:spTree>
    <p:extLst>
      <p:ext uri="{BB962C8B-B14F-4D97-AF65-F5344CB8AC3E}">
        <p14:creationId xmlns:p14="http://schemas.microsoft.com/office/powerpoint/2010/main" val="13876117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7702" y="145212"/>
            <a:ext cx="8825658" cy="639792"/>
          </a:xfrm>
        </p:spPr>
        <p:txBody>
          <a:bodyPr/>
          <a:lstStyle/>
          <a:p>
            <a:pPr algn="ctr" latinLnBrk="1"/>
            <a:r>
              <a:rPr lang="uz-Latn-UZ" sz="2000" b="1" dirty="0"/>
              <a:t>Ўзгармас ва ўзгарувчан ток даври</a:t>
            </a:r>
            <a:r>
              <a:rPr lang="uz-Cyrl-UZ" sz="2000" b="1" dirty="0"/>
              <a:t>,</a:t>
            </a:r>
            <a:r>
              <a:rPr lang="uz-Latn-UZ" sz="2000" b="1" dirty="0"/>
              <a:t> частотаси, амплитудаси.</a:t>
            </a:r>
            <a:r>
              <a:rPr lang="ru-RU" sz="2000" dirty="0"/>
              <a:t/>
            </a:r>
            <a:br>
              <a:rPr lang="ru-RU" sz="2000" dirty="0"/>
            </a:br>
            <a:r>
              <a:rPr lang="uz-Latn-UZ" sz="2000" b="1" dirty="0"/>
              <a:t>Юлдузча ва </a:t>
            </a:r>
            <a:r>
              <a:rPr lang="ru-RU" sz="2000" b="1" dirty="0" err="1"/>
              <a:t>учбурчак</a:t>
            </a:r>
            <a:r>
              <a:rPr lang="ru-RU" sz="2000" b="1" dirty="0"/>
              <a:t> </a:t>
            </a:r>
            <a:r>
              <a:rPr lang="ru-RU" sz="2000" b="1" dirty="0" err="1"/>
              <a:t>уланиш</a:t>
            </a:r>
            <a:r>
              <a:rPr lang="ru-RU" sz="2000" b="1" dirty="0" smtClean="0"/>
              <a:t>.</a:t>
            </a:r>
            <a:endParaRPr lang="ru-RU" sz="2000" dirty="0"/>
          </a:p>
        </p:txBody>
      </p:sp>
      <p:sp>
        <p:nvSpPr>
          <p:cNvPr id="3" name="Подзаголовок 2"/>
          <p:cNvSpPr>
            <a:spLocks noGrp="1"/>
          </p:cNvSpPr>
          <p:nvPr>
            <p:ph type="subTitle" idx="1"/>
          </p:nvPr>
        </p:nvSpPr>
        <p:spPr>
          <a:xfrm>
            <a:off x="86264" y="854015"/>
            <a:ext cx="12042476" cy="5917721"/>
          </a:xfrm>
        </p:spPr>
        <p:txBody>
          <a:bodyPr>
            <a:normAutofit fontScale="62500" lnSpcReduction="20000"/>
          </a:bodyPr>
          <a:lstStyle/>
          <a:p>
            <a:pPr latinLnBrk="1"/>
            <a:r>
              <a:rPr lang="uz-Cyrl-UZ" b="1" dirty="0"/>
              <a:t>Ўзгарувчан ток ва уни ифодалаш</a:t>
            </a:r>
            <a:endParaRPr lang="ru-RU" dirty="0"/>
          </a:p>
          <a:p>
            <a:pPr latinLnBrk="1"/>
            <a:r>
              <a:rPr lang="uz-Cyrl-UZ" dirty="0"/>
              <a:t>Электр энергиясини хосил қилиш, узатиш ва тақсимлаш , уни энергиянинг бошқа турларига айлантириш электр токи ходисаси билан боғлиқ. Бу энергетик ўзгаришлар электр занжирларда содир бўлади.	Электр занжир бу электр токи учун йўл хосил қиладиган қурилма ва объектлар мажмуидир. Электр занжирлардаги электромагнит жараёнларини электр юритувчи куч (ЭЮК), ток ва кучланиш тушунчалари ёрдамида ёритиш қулай. Ўтказувчанлик токининг қиймати ўтказгичнинг кўндаланг кесимидан вақт бирлигида ўтадиган барча заррачаларнинг йиғинди электр заряди  Q билан аниқланади:</a:t>
            </a:r>
            <a:endParaRPr lang="ru-RU" dirty="0"/>
          </a:p>
          <a:p>
            <a:pPr latinLnBrk="1"/>
            <a:r>
              <a:rPr lang="uz-Cyrl-UZ" b="1" dirty="0"/>
              <a:t>                                            </a:t>
            </a:r>
            <a:r>
              <a:rPr lang="en-US" b="1" dirty="0"/>
              <a:t>I</a:t>
            </a:r>
            <a:r>
              <a:rPr lang="ru-RU" b="1" dirty="0"/>
              <a:t>= </a:t>
            </a:r>
            <a:r>
              <a:rPr lang="en-US" b="1" dirty="0"/>
              <a:t>Q</a:t>
            </a:r>
            <a:r>
              <a:rPr lang="ru-RU" b="1" dirty="0"/>
              <a:t>/</a:t>
            </a:r>
            <a:r>
              <a:rPr lang="en-US" b="1" dirty="0"/>
              <a:t>t</a:t>
            </a:r>
            <a:r>
              <a:rPr lang="ru-RU" b="1" dirty="0"/>
              <a:t>,</a:t>
            </a:r>
            <a:endParaRPr lang="ru-RU" dirty="0"/>
          </a:p>
          <a:p>
            <a:pPr latinLnBrk="1"/>
            <a:r>
              <a:rPr lang="uz-Cyrl-UZ" dirty="0"/>
              <a:t>Бунда  </a:t>
            </a:r>
            <a:r>
              <a:rPr lang="en-US" dirty="0"/>
              <a:t>I</a:t>
            </a:r>
            <a:r>
              <a:rPr lang="ru-RU" dirty="0"/>
              <a:t> – </a:t>
            </a:r>
            <a:r>
              <a:rPr lang="uz-Cyrl-UZ" dirty="0"/>
              <a:t>ток, А (ампер);  </a:t>
            </a:r>
            <a:r>
              <a:rPr lang="en-US" dirty="0"/>
              <a:t>t</a:t>
            </a:r>
            <a:r>
              <a:rPr lang="ru-RU" dirty="0"/>
              <a:t>- </a:t>
            </a:r>
            <a:r>
              <a:rPr lang="uz-Cyrl-UZ" dirty="0"/>
              <a:t>вақт, с (секунд).</a:t>
            </a:r>
            <a:endParaRPr lang="ru-RU" dirty="0"/>
          </a:p>
          <a:p>
            <a:pPr latinLnBrk="1"/>
            <a:r>
              <a:rPr lang="uz-Cyrl-UZ" dirty="0"/>
              <a:t>Вақт ўтиши билан ўзгармайдиган  электр токи </a:t>
            </a:r>
            <a:r>
              <a:rPr lang="uz-Cyrl-UZ" b="1" dirty="0"/>
              <a:t>ўзгармас </a:t>
            </a:r>
            <a:r>
              <a:rPr lang="uz-Cyrl-UZ" dirty="0"/>
              <a:t>ток, вақт ўтиши билан ўзгарадиган электр токи эса </a:t>
            </a:r>
            <a:r>
              <a:rPr lang="uz-Cyrl-UZ" b="1" dirty="0"/>
              <a:t>ўзгарувчан </a:t>
            </a:r>
            <a:r>
              <a:rPr lang="uz-Cyrl-UZ" dirty="0"/>
              <a:t>ток  дейлади. Амалий мақсадда ўтказгичдаги ток қийматини аниқлаш ахамиятлидир, бунинг учун ўтказгичнинг шакли ва ўлчамлари: узунлиги-</a:t>
            </a:r>
            <a:r>
              <a:rPr lang="uz-Cyrl-UZ" i="1" dirty="0"/>
              <a:t>l</a:t>
            </a:r>
            <a:r>
              <a:rPr lang="uz-Cyrl-UZ" dirty="0"/>
              <a:t> , кўндаланг кесим юзаси- S маълум бўлиши керак. Бунда сим учлари орасидаги потенциаллар айирмаси  </a:t>
            </a:r>
            <a:r>
              <a:rPr lang="uz-Cyrl-UZ" i="1" dirty="0"/>
              <a:t>U=El   </a:t>
            </a:r>
            <a:r>
              <a:rPr lang="uz-Cyrl-UZ" dirty="0"/>
              <a:t>формула билан ифодаланади.Ток ўтказгич кесими бўйлаб бир текис тақсимланганда ток зичлигининг (</a:t>
            </a:r>
            <a:r>
              <a:rPr lang="uz-Cyrl-UZ" i="1" dirty="0"/>
              <a:t>J</a:t>
            </a:r>
            <a:r>
              <a:rPr lang="uz-Cyrl-UZ" dirty="0"/>
              <a:t>) электр майдон кучланганлигига боғлиқлигини эътиборга олсак, </a:t>
            </a:r>
            <a:r>
              <a:rPr lang="uz-Cyrl-UZ" i="1" dirty="0"/>
              <a:t> J=I/S=γU/ l </a:t>
            </a:r>
            <a:r>
              <a:rPr lang="uz-Cyrl-UZ" dirty="0"/>
              <a:t>ни хосил қиламиз. Бундан берилган ўлчамдаги симнинг электр ўтказувчанлигини ифодалайдиган формула келиб чиқади :</a:t>
            </a:r>
            <a:endParaRPr lang="ru-RU" dirty="0"/>
          </a:p>
          <a:p>
            <a:pPr latinLnBrk="1"/>
            <a:r>
              <a:rPr lang="uz-Cyrl-UZ" dirty="0"/>
              <a:t>			           	</a:t>
            </a:r>
            <a:r>
              <a:rPr lang="uz-Cyrl-UZ" b="1" i="1" dirty="0"/>
              <a:t>G= I/U =γS/l ,</a:t>
            </a:r>
            <a:endParaRPr lang="ru-RU" dirty="0"/>
          </a:p>
          <a:p>
            <a:pPr latinLnBrk="1"/>
            <a:r>
              <a:rPr lang="uz-Cyrl-UZ" dirty="0"/>
              <a:t>                      Бунда </a:t>
            </a:r>
            <a:r>
              <a:rPr lang="uz-Cyrl-UZ" i="1" dirty="0"/>
              <a:t>G-</a:t>
            </a:r>
            <a:r>
              <a:rPr lang="uz-Cyrl-UZ" dirty="0"/>
              <a:t>электр ўтказувчанлик См( сименс). </a:t>
            </a:r>
            <a:r>
              <a:rPr lang="uz-Cyrl-UZ" i="1" dirty="0"/>
              <a:t>γ </a:t>
            </a:r>
            <a:r>
              <a:rPr lang="uz-Cyrl-UZ" dirty="0"/>
              <a:t>нинг қиймати ўзгармас бўлганда </a:t>
            </a:r>
            <a:r>
              <a:rPr lang="uz-Cyrl-UZ" i="1" dirty="0"/>
              <a:t>G</a:t>
            </a:r>
            <a:r>
              <a:rPr lang="uz-Cyrl-UZ" dirty="0"/>
              <a:t> катталик хам ўзгармас бўлади. Шу сабабли симдаги ток унинг учлари орасидаги кучланишга мутаносиб. Электр ўтказувчанликка тескари катталик симнинг электр қаршилиги  </a:t>
            </a:r>
            <a:r>
              <a:rPr lang="uz-Cyrl-UZ" i="1" dirty="0"/>
              <a:t>R </a:t>
            </a:r>
            <a:r>
              <a:rPr lang="uz-Cyrl-UZ" dirty="0"/>
              <a:t>ни, солиштирма (удельное) электр ўтказувчанликка тескари катталик эса сим материалининг хоссаларини ифодалайди ва солиштирма электр қаршилик </a:t>
            </a:r>
            <a:endParaRPr lang="ru-RU" dirty="0"/>
          </a:p>
          <a:p>
            <a:pPr latinLnBrk="1"/>
            <a:r>
              <a:rPr lang="uz-Cyrl-UZ" b="1" i="1" dirty="0"/>
              <a:t>  ρ=I/γ</a:t>
            </a:r>
            <a:r>
              <a:rPr lang="uz-Cyrl-UZ" dirty="0"/>
              <a:t> дейлади.</a:t>
            </a:r>
            <a:endParaRPr lang="ru-RU" dirty="0"/>
          </a:p>
          <a:p>
            <a:pPr latinLnBrk="1"/>
            <a:r>
              <a:rPr lang="uz-Cyrl-UZ" dirty="0"/>
              <a:t>	Бу таъриф ва белгиланишларни эътиборга олиб ўзгармас ток электр занжирлари учун бошқа хисоблаш формулаларни хосил қиламиз:</a:t>
            </a:r>
            <a:endParaRPr lang="ru-RU" dirty="0"/>
          </a:p>
          <a:p>
            <a:pPr latinLnBrk="1"/>
            <a:r>
              <a:rPr lang="uz-Cyrl-UZ" dirty="0"/>
              <a:t>		   </a:t>
            </a:r>
            <a:r>
              <a:rPr lang="uz-Cyrl-UZ" b="1" i="1" dirty="0"/>
              <a:t>R=1/G= ρl/S, </a:t>
            </a:r>
            <a:r>
              <a:rPr lang="uz-Cyrl-UZ" i="1" dirty="0"/>
              <a:t>     </a:t>
            </a:r>
            <a:r>
              <a:rPr lang="uz-Cyrl-UZ" b="1" i="1" dirty="0"/>
              <a:t>I=U/R</a:t>
            </a:r>
            <a:endParaRPr lang="ru-RU" dirty="0"/>
          </a:p>
          <a:p>
            <a:pPr latinLnBrk="1"/>
            <a:r>
              <a:rPr lang="uz-Cyrl-UZ" dirty="0"/>
              <a:t>Бунда </a:t>
            </a:r>
            <a:r>
              <a:rPr lang="uz-Cyrl-UZ" i="1" dirty="0"/>
              <a:t>R –</a:t>
            </a:r>
            <a:r>
              <a:rPr lang="uz-Cyrl-UZ" dirty="0"/>
              <a:t>электр қаршилик, Ом.</a:t>
            </a:r>
            <a:endParaRPr lang="ru-RU" dirty="0"/>
          </a:p>
          <a:p>
            <a:pPr latinLnBrk="1"/>
            <a:r>
              <a:rPr lang="uz-Cyrl-UZ" dirty="0"/>
              <a:t>Якуний формула Ом қонунини ифодалайди. Ўтказгичдаги ток унинг қаршилиги учлари орасидаги кучланишни ўтказгичининг қаршилиги нисбатига тенг.</a:t>
            </a:r>
            <a:endParaRPr lang="ru-RU" dirty="0"/>
          </a:p>
        </p:txBody>
      </p:sp>
    </p:spTree>
    <p:extLst>
      <p:ext uri="{BB962C8B-B14F-4D97-AF65-F5344CB8AC3E}">
        <p14:creationId xmlns:p14="http://schemas.microsoft.com/office/powerpoint/2010/main" val="81228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33349"/>
            <a:ext cx="12192000" cy="1785104"/>
          </a:xfrm>
          <a:prstGeom prst="rect">
            <a:avLst/>
          </a:prstGeom>
        </p:spPr>
        <p:txBody>
          <a:bodyPr wrap="square">
            <a:spAutoFit/>
          </a:bodyPr>
          <a:lstStyle/>
          <a:p>
            <a:pPr algn="just"/>
            <a:r>
              <a:rPr lang="en-US" sz="2200" dirty="0" err="1" smtClean="0"/>
              <a:t>Uch</a:t>
            </a:r>
            <a:r>
              <a:rPr lang="en-US" sz="2200" dirty="0" smtClean="0"/>
              <a:t> </a:t>
            </a:r>
            <a:r>
              <a:rPr lang="en-US" sz="2200" dirty="0" err="1" smtClean="0"/>
              <a:t>fazali</a:t>
            </a:r>
            <a:r>
              <a:rPr lang="en-US" sz="2200" dirty="0" smtClean="0"/>
              <a:t> </a:t>
            </a:r>
            <a:r>
              <a:rPr lang="en-US" sz="2200" dirty="0" err="1" smtClean="0"/>
              <a:t>elektr</a:t>
            </a:r>
            <a:r>
              <a:rPr lang="en-US" sz="2200" dirty="0" smtClean="0"/>
              <a:t> </a:t>
            </a:r>
            <a:r>
              <a:rPr lang="en-US" sz="2200" dirty="0" err="1" smtClean="0"/>
              <a:t>tokini</a:t>
            </a:r>
            <a:r>
              <a:rPr lang="en-US" sz="2200" dirty="0" smtClean="0"/>
              <a:t> </a:t>
            </a:r>
            <a:r>
              <a:rPr lang="en-US" sz="2200" dirty="0" err="1" smtClean="0"/>
              <a:t>to‘g‘rilashda</a:t>
            </a:r>
            <a:r>
              <a:rPr lang="en-US" sz="2200" dirty="0" smtClean="0"/>
              <a:t> 30-rasmda </a:t>
            </a:r>
            <a:r>
              <a:rPr lang="en-US" sz="2200" dirty="0" err="1" smtClean="0"/>
              <a:t>ko‘rsatilgan</a:t>
            </a:r>
            <a:r>
              <a:rPr lang="en-US" sz="2200" dirty="0" smtClean="0"/>
              <a:t> </a:t>
            </a:r>
            <a:r>
              <a:rPr lang="en-US" sz="2200" dirty="0" err="1" smtClean="0"/>
              <a:t>sxema</a:t>
            </a:r>
            <a:r>
              <a:rPr lang="en-US" sz="2200" dirty="0" smtClean="0"/>
              <a:t> </a:t>
            </a:r>
            <a:r>
              <a:rPr lang="en-US" sz="2200" dirty="0" err="1" smtClean="0"/>
              <a:t>qo‘llaniladi</a:t>
            </a:r>
            <a:r>
              <a:rPr lang="en-US" sz="2200" dirty="0" smtClean="0"/>
              <a:t>. </a:t>
            </a:r>
            <a:r>
              <a:rPr lang="en-US" sz="2200" dirty="0" err="1" smtClean="0"/>
              <a:t>Har</a:t>
            </a:r>
            <a:r>
              <a:rPr lang="en-US" sz="2200" dirty="0" smtClean="0"/>
              <a:t> </a:t>
            </a:r>
            <a:r>
              <a:rPr lang="en-US" sz="2200" dirty="0" err="1" smtClean="0"/>
              <a:t>uchala</a:t>
            </a:r>
            <a:r>
              <a:rPr lang="en-US" sz="2200" dirty="0" smtClean="0"/>
              <a:t> </a:t>
            </a:r>
            <a:r>
              <a:rPr lang="en-US" sz="2200" dirty="0" err="1" smtClean="0"/>
              <a:t>faza</a:t>
            </a:r>
            <a:r>
              <a:rPr lang="en-US" sz="2200" dirty="0" smtClean="0"/>
              <a:t> </a:t>
            </a:r>
            <a:r>
              <a:rPr lang="en-US" sz="2200" dirty="0" err="1" smtClean="0"/>
              <a:t>toklari</a:t>
            </a:r>
            <a:r>
              <a:rPr lang="en-US" sz="2200" dirty="0" smtClean="0"/>
              <a:t> </a:t>
            </a:r>
            <a:r>
              <a:rPr lang="en-US" sz="2200" dirty="0" err="1" smtClean="0"/>
              <a:t>bir-biridan</a:t>
            </a:r>
            <a:r>
              <a:rPr lang="en-US" sz="2200" dirty="0" smtClean="0"/>
              <a:t> 1200 </a:t>
            </a:r>
            <a:r>
              <a:rPr lang="en-US" sz="2200" dirty="0" err="1" smtClean="0"/>
              <a:t>elektr</a:t>
            </a:r>
            <a:r>
              <a:rPr lang="en-US" sz="2200" dirty="0" smtClean="0"/>
              <a:t> </a:t>
            </a:r>
            <a:r>
              <a:rPr lang="en-US" sz="2200" dirty="0" err="1" smtClean="0"/>
              <a:t>gradusga</a:t>
            </a:r>
            <a:r>
              <a:rPr lang="en-US" sz="2200" dirty="0" smtClean="0"/>
              <a:t> </a:t>
            </a:r>
            <a:r>
              <a:rPr lang="en-US" sz="2200" dirty="0" err="1" smtClean="0"/>
              <a:t>siljigani</a:t>
            </a:r>
            <a:r>
              <a:rPr lang="en-US" sz="2200" dirty="0" smtClean="0"/>
              <a:t> </a:t>
            </a:r>
            <a:r>
              <a:rPr lang="en-US" sz="2200" dirty="0" err="1" smtClean="0"/>
              <a:t>tufayli</a:t>
            </a:r>
            <a:r>
              <a:rPr lang="en-US" sz="2200" dirty="0" smtClean="0"/>
              <a:t> </a:t>
            </a:r>
            <a:r>
              <a:rPr lang="en-US" sz="2200" dirty="0" err="1" smtClean="0"/>
              <a:t>chiqish</a:t>
            </a:r>
            <a:r>
              <a:rPr lang="en-US" sz="2200" dirty="0" smtClean="0"/>
              <a:t> </a:t>
            </a:r>
            <a:r>
              <a:rPr lang="en-US" sz="2200" dirty="0" err="1" smtClean="0"/>
              <a:t>kuchlanishining</a:t>
            </a:r>
            <a:r>
              <a:rPr lang="en-US" sz="2200" dirty="0" smtClean="0"/>
              <a:t> </a:t>
            </a:r>
            <a:r>
              <a:rPr lang="en-US" sz="2200" dirty="0" err="1" smtClean="0"/>
              <a:t>shakli</a:t>
            </a:r>
            <a:r>
              <a:rPr lang="en-US" sz="2200" dirty="0" smtClean="0"/>
              <a:t> </a:t>
            </a:r>
            <a:r>
              <a:rPr lang="en-US" sz="2200" dirty="0" err="1" smtClean="0"/>
              <a:t>ancha</a:t>
            </a:r>
            <a:r>
              <a:rPr lang="en-US" sz="2200" dirty="0" smtClean="0"/>
              <a:t> </a:t>
            </a:r>
            <a:r>
              <a:rPr lang="en-US" sz="2200" dirty="0" err="1" smtClean="0"/>
              <a:t>tekis</a:t>
            </a:r>
            <a:r>
              <a:rPr lang="en-US" sz="2200" dirty="0" smtClean="0"/>
              <a:t> </a:t>
            </a:r>
            <a:r>
              <a:rPr lang="en-US" sz="2200" dirty="0" err="1" smtClean="0"/>
              <a:t>bo‘lib</a:t>
            </a:r>
            <a:r>
              <a:rPr lang="en-US" sz="2200" dirty="0" smtClean="0"/>
              <a:t>, </a:t>
            </a:r>
            <a:r>
              <a:rPr lang="en-US" sz="2200" dirty="0" err="1" smtClean="0"/>
              <a:t>bu</a:t>
            </a:r>
            <a:r>
              <a:rPr lang="en-US" sz="2200" dirty="0" smtClean="0"/>
              <a:t> </a:t>
            </a:r>
            <a:r>
              <a:rPr lang="en-US" sz="2200" dirty="0" err="1" smtClean="0"/>
              <a:t>yerda</a:t>
            </a:r>
            <a:r>
              <a:rPr lang="en-US" sz="2200" dirty="0" smtClean="0"/>
              <a:t> </a:t>
            </a:r>
            <a:r>
              <a:rPr lang="en-US" sz="2200" dirty="0" err="1" smtClean="0"/>
              <a:t>silliqlovchi</a:t>
            </a:r>
            <a:r>
              <a:rPr lang="en-US" sz="2200" dirty="0" smtClean="0"/>
              <a:t> L, C </a:t>
            </a:r>
            <a:r>
              <a:rPr lang="en-US" sz="2200" dirty="0" err="1" smtClean="0"/>
              <a:t>filtrning</a:t>
            </a:r>
            <a:r>
              <a:rPr lang="en-US" sz="2200" dirty="0" smtClean="0"/>
              <a:t> </a:t>
            </a:r>
            <a:r>
              <a:rPr lang="en-US" sz="2200" dirty="0" err="1" smtClean="0"/>
              <a:t>zarurati</a:t>
            </a:r>
            <a:r>
              <a:rPr lang="en-US" sz="2200" dirty="0" smtClean="0"/>
              <a:t> </a:t>
            </a:r>
            <a:r>
              <a:rPr lang="en-US" sz="2200" dirty="0" err="1" smtClean="0"/>
              <a:t>yo‘q</a:t>
            </a:r>
            <a:r>
              <a:rPr lang="en-US" sz="2200" dirty="0" smtClean="0"/>
              <a:t>. </a:t>
            </a:r>
            <a:r>
              <a:rPr lang="en-US" sz="2200" dirty="0" err="1" smtClean="0"/>
              <a:t>Sxemaning</a:t>
            </a:r>
            <a:r>
              <a:rPr lang="en-US" sz="2200" dirty="0" smtClean="0"/>
              <a:t> </a:t>
            </a:r>
            <a:r>
              <a:rPr lang="en-US" sz="2200" dirty="0" err="1" smtClean="0"/>
              <a:t>bu</a:t>
            </a:r>
            <a:r>
              <a:rPr lang="en-US" sz="2200" dirty="0" smtClean="0"/>
              <a:t> </a:t>
            </a:r>
            <a:r>
              <a:rPr lang="en-US" sz="2200" dirty="0" err="1" smtClean="0"/>
              <a:t>turi</a:t>
            </a:r>
            <a:r>
              <a:rPr lang="en-US" sz="2200" dirty="0" smtClean="0"/>
              <a:t> </a:t>
            </a:r>
            <a:r>
              <a:rPr lang="en-US" sz="2200" dirty="0" err="1" smtClean="0"/>
              <a:t>avtomobilda</a:t>
            </a:r>
            <a:r>
              <a:rPr lang="en-US" sz="2200" dirty="0" smtClean="0"/>
              <a:t> </a:t>
            </a:r>
            <a:r>
              <a:rPr lang="en-US" sz="2200" dirty="0" err="1" smtClean="0"/>
              <a:t>qo‘llanadigan</a:t>
            </a:r>
            <a:r>
              <a:rPr lang="en-US" sz="2200" dirty="0" smtClean="0"/>
              <a:t> </a:t>
            </a:r>
            <a:r>
              <a:rPr lang="en-US" sz="2200" dirty="0" err="1" smtClean="0"/>
              <a:t>uch</a:t>
            </a:r>
            <a:r>
              <a:rPr lang="en-US" sz="2200" dirty="0" smtClean="0"/>
              <a:t> </a:t>
            </a:r>
            <a:r>
              <a:rPr lang="en-US" sz="2200" dirty="0" err="1" smtClean="0"/>
              <a:t>fazali</a:t>
            </a:r>
            <a:r>
              <a:rPr lang="en-US" sz="2200" dirty="0" smtClean="0"/>
              <a:t> </a:t>
            </a:r>
            <a:r>
              <a:rPr lang="en-US" sz="2200" dirty="0" err="1" smtClean="0"/>
              <a:t>sinxron</a:t>
            </a:r>
            <a:r>
              <a:rPr lang="en-US" sz="2200" dirty="0" smtClean="0"/>
              <a:t> generator </a:t>
            </a:r>
            <a:r>
              <a:rPr lang="en-US" sz="2200" dirty="0" err="1" smtClean="0"/>
              <a:t>va</a:t>
            </a:r>
            <a:r>
              <a:rPr lang="en-US" sz="2200" dirty="0" smtClean="0"/>
              <a:t> </a:t>
            </a:r>
            <a:r>
              <a:rPr lang="en-US" sz="2200" dirty="0" err="1" smtClean="0"/>
              <a:t>shahar</a:t>
            </a:r>
            <a:r>
              <a:rPr lang="en-US" sz="2200" dirty="0" smtClean="0"/>
              <a:t> </a:t>
            </a:r>
            <a:r>
              <a:rPr lang="en-US" sz="2200" dirty="0" err="1" smtClean="0"/>
              <a:t>elektr</a:t>
            </a:r>
            <a:r>
              <a:rPr lang="en-US" sz="2200" dirty="0" smtClean="0"/>
              <a:t> </a:t>
            </a:r>
            <a:r>
              <a:rPr lang="en-US" sz="2200" dirty="0" err="1" smtClean="0"/>
              <a:t>transportini</a:t>
            </a:r>
            <a:r>
              <a:rPr lang="en-US" sz="2200" dirty="0" smtClean="0"/>
              <a:t> (metro, </a:t>
            </a:r>
            <a:r>
              <a:rPr lang="en-US" sz="2200" dirty="0" err="1" smtClean="0"/>
              <a:t>tramvay</a:t>
            </a:r>
            <a:r>
              <a:rPr lang="en-US" sz="2200" dirty="0" smtClean="0"/>
              <a:t>, trolleybus) </a:t>
            </a:r>
            <a:r>
              <a:rPr lang="en-US" sz="2200" dirty="0" err="1" smtClean="0"/>
              <a:t>o‘zgarmas</a:t>
            </a:r>
            <a:r>
              <a:rPr lang="en-US" sz="2200" dirty="0" smtClean="0"/>
              <a:t> </a:t>
            </a:r>
            <a:r>
              <a:rPr lang="en-US" sz="2200" dirty="0" err="1" smtClean="0"/>
              <a:t>tok</a:t>
            </a:r>
            <a:r>
              <a:rPr lang="en-US" sz="2200" dirty="0" smtClean="0"/>
              <a:t> </a:t>
            </a:r>
            <a:r>
              <a:rPr lang="en-US" sz="2200" dirty="0" err="1" smtClean="0"/>
              <a:t>bilan</a:t>
            </a:r>
            <a:r>
              <a:rPr lang="en-US" sz="2200" dirty="0" smtClean="0"/>
              <a:t> </a:t>
            </a:r>
            <a:r>
              <a:rPr lang="en-US" sz="2200" dirty="0" err="1" smtClean="0"/>
              <a:t>ta’minlovchi</a:t>
            </a:r>
            <a:r>
              <a:rPr lang="en-US" sz="2200" dirty="0" smtClean="0"/>
              <a:t> </a:t>
            </a:r>
            <a:r>
              <a:rPr lang="en-US" sz="2200" dirty="0" err="1" smtClean="0"/>
              <a:t>tortish</a:t>
            </a:r>
            <a:r>
              <a:rPr lang="en-US" sz="2200" dirty="0" smtClean="0"/>
              <a:t> </a:t>
            </a:r>
            <a:r>
              <a:rPr lang="en-US" sz="2200" dirty="0" err="1" smtClean="0"/>
              <a:t>podstansiyalarida</a:t>
            </a:r>
            <a:r>
              <a:rPr lang="en-US" sz="2200" dirty="0" smtClean="0"/>
              <a:t> </a:t>
            </a:r>
            <a:r>
              <a:rPr lang="en-US" sz="2200" dirty="0" err="1" smtClean="0"/>
              <a:t>qo‘llaniladi</a:t>
            </a:r>
            <a:r>
              <a:rPr lang="en-US" sz="2200" dirty="0" smtClean="0"/>
              <a:t>.</a:t>
            </a:r>
            <a:endParaRPr lang="ru-RU" sz="2200" dirty="0"/>
          </a:p>
        </p:txBody>
      </p:sp>
      <p:pic>
        <p:nvPicPr>
          <p:cNvPr id="1026" name="Picture 2" descr="PFC коррекция коэффициента мощности » Школа для электрика: электротехника и  электро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806" y="2373311"/>
            <a:ext cx="5132388" cy="30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07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кой ток в розетк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Какой ток в розетк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Какой ток в розетк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кой ток в розетке"/>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Какой ток в розетке"/>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Какой ток в розетке"/>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12192000" cy="6850063"/>
          </a:xfrm>
          <a:prstGeom prst="rect">
            <a:avLst/>
          </a:prstGeom>
        </p:spPr>
      </p:pic>
    </p:spTree>
    <p:extLst>
      <p:ext uri="{BB962C8B-B14F-4D97-AF65-F5344CB8AC3E}">
        <p14:creationId xmlns:p14="http://schemas.microsoft.com/office/powerpoint/2010/main" val="58728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2526" t="5089" r="34458" b="36781"/>
          <a:stretch/>
        </p:blipFill>
        <p:spPr>
          <a:xfrm>
            <a:off x="0" y="-1"/>
            <a:ext cx="12192000" cy="6785559"/>
          </a:xfrm>
          <a:prstGeom prst="rect">
            <a:avLst/>
          </a:prstGeom>
        </p:spPr>
      </p:pic>
    </p:spTree>
    <p:extLst>
      <p:ext uri="{BB962C8B-B14F-4D97-AF65-F5344CB8AC3E}">
        <p14:creationId xmlns:p14="http://schemas.microsoft.com/office/powerpoint/2010/main" val="244111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rot="10800000" flipV="1">
            <a:off x="21551" y="488749"/>
            <a:ext cx="121920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z-Cyrl-UZ" altLang="ko-KR"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uz-Cyrl-UZ"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895466" y="4544017"/>
            <a:ext cx="12192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z-Cyrl-UZ" altLang="ko-K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ва -</a:t>
            </a:r>
            <a:endParaRPr kumimoji="0" lang="uz-Cyrl-UZ" altLang="ko-KR" sz="1800" b="0" i="0" u="none" strike="noStrike" cap="none" normalizeH="0" baseline="0" smtClean="0">
              <a:ln>
                <a:noFill/>
              </a:ln>
              <a:solidFill>
                <a:schemeClr val="tx1"/>
              </a:solidFill>
              <a:effectLst/>
              <a:latin typeface="Arial" panose="020B0604020202020204" pitchFamily="34" charset="0"/>
            </a:endParaRPr>
          </a:p>
        </p:txBody>
      </p:sp>
      <p:pic>
        <p:nvPicPr>
          <p:cNvPr id="2059" name="Рисунок 2058"/>
          <p:cNvPicPr>
            <a:picLocks noChangeAspect="1"/>
          </p:cNvPicPr>
          <p:nvPr/>
        </p:nvPicPr>
        <p:blipFill rotWithShape="1">
          <a:blip r:embed="rId2"/>
          <a:srcRect l="41191" t="26684" r="25555" b="14056"/>
          <a:stretch/>
        </p:blipFill>
        <p:spPr>
          <a:xfrm>
            <a:off x="1712686" y="101600"/>
            <a:ext cx="8969828" cy="6756400"/>
          </a:xfrm>
          <a:prstGeom prst="rect">
            <a:avLst/>
          </a:prstGeom>
        </p:spPr>
      </p:pic>
    </p:spTree>
    <p:extLst>
      <p:ext uri="{BB962C8B-B14F-4D97-AF65-F5344CB8AC3E}">
        <p14:creationId xmlns:p14="http://schemas.microsoft.com/office/powerpoint/2010/main" val="35564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40319" t="20618" r="25872" b="19135"/>
          <a:stretch/>
        </p:blipFill>
        <p:spPr>
          <a:xfrm>
            <a:off x="1843315" y="123373"/>
            <a:ext cx="8606972" cy="6734627"/>
          </a:xfrm>
          <a:prstGeom prst="rect">
            <a:avLst/>
          </a:prstGeom>
        </p:spPr>
      </p:pic>
    </p:spTree>
    <p:extLst>
      <p:ext uri="{BB962C8B-B14F-4D97-AF65-F5344CB8AC3E}">
        <p14:creationId xmlns:p14="http://schemas.microsoft.com/office/powerpoint/2010/main" val="1798092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9365" t="16525" r="24683" b="29718"/>
          <a:stretch/>
        </p:blipFill>
        <p:spPr>
          <a:xfrm>
            <a:off x="1204687" y="0"/>
            <a:ext cx="9985828" cy="6872513"/>
          </a:xfrm>
          <a:prstGeom prst="rect">
            <a:avLst/>
          </a:prstGeom>
        </p:spPr>
      </p:pic>
    </p:spTree>
    <p:extLst>
      <p:ext uri="{BB962C8B-B14F-4D97-AF65-F5344CB8AC3E}">
        <p14:creationId xmlns:p14="http://schemas.microsoft.com/office/powerpoint/2010/main" val="2407425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730" t="3104" r="4603" b="10529"/>
          <a:stretch/>
        </p:blipFill>
        <p:spPr>
          <a:xfrm>
            <a:off x="0" y="0"/>
            <a:ext cx="12192000" cy="6858000"/>
          </a:xfrm>
          <a:prstGeom prst="rect">
            <a:avLst/>
          </a:prstGeom>
        </p:spPr>
      </p:pic>
    </p:spTree>
    <p:extLst>
      <p:ext uri="{BB962C8B-B14F-4D97-AF65-F5344CB8AC3E}">
        <p14:creationId xmlns:p14="http://schemas.microsoft.com/office/powerpoint/2010/main" val="46581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12845"/>
            <a:ext cx="12192000" cy="6540252"/>
          </a:xfrm>
          <a:prstGeom prst="rect">
            <a:avLst/>
          </a:prstGeom>
        </p:spPr>
        <p:txBody>
          <a:bodyPr wrap="square">
            <a:spAutoFit/>
          </a:bodyPr>
          <a:lstStyle/>
          <a:p>
            <a:pPr algn="ctr"/>
            <a:r>
              <a:rPr lang="en-US" sz="2800" dirty="0" smtClean="0"/>
              <a:t>O‘ZGARUVCHAN TOKNI TO‘G‘RILASH MEXANIZMLARI </a:t>
            </a:r>
            <a:endParaRPr lang="uz-Cyrl-UZ" sz="2800" dirty="0" smtClean="0"/>
          </a:p>
          <a:p>
            <a:pPr algn="ctr"/>
            <a:endParaRPr lang="uz-Cyrl-UZ" sz="2800" dirty="0" smtClean="0"/>
          </a:p>
          <a:p>
            <a:pPr algn="just">
              <a:lnSpc>
                <a:spcPct val="150000"/>
              </a:lnSpc>
            </a:pPr>
            <a:r>
              <a:rPr lang="en-US" sz="2200" dirty="0" smtClean="0"/>
              <a:t>Biz </a:t>
            </a:r>
            <a:r>
              <a:rPr lang="en-US" sz="2200" dirty="0" err="1" smtClean="0"/>
              <a:t>bilamizki</a:t>
            </a:r>
            <a:r>
              <a:rPr lang="en-US" sz="2200" dirty="0" smtClean="0"/>
              <a:t>, </a:t>
            </a:r>
            <a:r>
              <a:rPr lang="en-US" sz="2200" dirty="0" err="1" smtClean="0"/>
              <a:t>elektr</a:t>
            </a:r>
            <a:r>
              <a:rPr lang="en-US" sz="2200" dirty="0" smtClean="0"/>
              <a:t> </a:t>
            </a:r>
            <a:r>
              <a:rPr lang="en-US" sz="2200" dirty="0" err="1" smtClean="0"/>
              <a:t>energiyasi</a:t>
            </a:r>
            <a:r>
              <a:rPr lang="en-US" sz="2200" dirty="0" smtClean="0"/>
              <a:t>, </a:t>
            </a:r>
            <a:r>
              <a:rPr lang="en-US" sz="2200" dirty="0" err="1" smtClean="0"/>
              <a:t>asosan</a:t>
            </a:r>
            <a:r>
              <a:rPr lang="en-US" sz="2200" dirty="0" smtClean="0"/>
              <a:t>, </a:t>
            </a:r>
            <a:r>
              <a:rPr lang="en-US" sz="2200" dirty="0" err="1" smtClean="0"/>
              <a:t>o‘zgaruvchan</a:t>
            </a:r>
            <a:r>
              <a:rPr lang="en-US" sz="2200" dirty="0" smtClean="0"/>
              <a:t> </a:t>
            </a:r>
            <a:r>
              <a:rPr lang="en-US" sz="2200" dirty="0" err="1" smtClean="0"/>
              <a:t>uch</a:t>
            </a:r>
            <a:r>
              <a:rPr lang="en-US" sz="2200" dirty="0" smtClean="0"/>
              <a:t> </a:t>
            </a:r>
            <a:r>
              <a:rPr lang="en-US" sz="2200" dirty="0" err="1" smtClean="0"/>
              <a:t>fazali</a:t>
            </a:r>
            <a:r>
              <a:rPr lang="en-US" sz="2200" dirty="0" smtClean="0"/>
              <a:t> </a:t>
            </a:r>
            <a:r>
              <a:rPr lang="en-US" sz="2200" dirty="0" err="1" smtClean="0"/>
              <a:t>tok</a:t>
            </a:r>
            <a:r>
              <a:rPr lang="en-US" sz="2200" dirty="0" smtClean="0"/>
              <a:t> </a:t>
            </a:r>
            <a:r>
              <a:rPr lang="en-US" sz="2200" dirty="0" err="1" smtClean="0"/>
              <a:t>ko‘rinishida</a:t>
            </a:r>
            <a:r>
              <a:rPr lang="en-US" sz="2200" dirty="0" smtClean="0"/>
              <a:t> </a:t>
            </a:r>
            <a:r>
              <a:rPr lang="en-US" sz="2200" dirty="0" err="1" smtClean="0"/>
              <a:t>ishlab</a:t>
            </a:r>
            <a:r>
              <a:rPr lang="en-US" sz="2200" dirty="0" smtClean="0"/>
              <a:t> </a:t>
            </a:r>
            <a:r>
              <a:rPr lang="en-US" sz="2200" dirty="0" err="1" smtClean="0"/>
              <a:t>chiqariladi</a:t>
            </a:r>
            <a:r>
              <a:rPr lang="en-US" sz="2200" dirty="0" smtClean="0"/>
              <a:t>. </a:t>
            </a:r>
            <a:r>
              <a:rPr lang="en-US" sz="2200" dirty="0" err="1" smtClean="0"/>
              <a:t>Ko‘pincha</a:t>
            </a:r>
            <a:r>
              <a:rPr lang="en-US" sz="2200" dirty="0" smtClean="0"/>
              <a:t> </a:t>
            </a:r>
            <a:r>
              <a:rPr lang="en-US" sz="2200" dirty="0" err="1" smtClean="0"/>
              <a:t>o‘zgarmas</a:t>
            </a:r>
            <a:r>
              <a:rPr lang="en-US" sz="2200" dirty="0" smtClean="0"/>
              <a:t> </a:t>
            </a:r>
            <a:r>
              <a:rPr lang="en-US" sz="2200" dirty="0" err="1" smtClean="0"/>
              <a:t>tok</a:t>
            </a:r>
            <a:r>
              <a:rPr lang="en-US" sz="2200" dirty="0" smtClean="0"/>
              <a:t> </a:t>
            </a:r>
            <a:r>
              <a:rPr lang="en-US" sz="2200" dirty="0" err="1" smtClean="0"/>
              <a:t>manbayi</a:t>
            </a:r>
            <a:r>
              <a:rPr lang="en-US" sz="2200" dirty="0" smtClean="0"/>
              <a:t> </a:t>
            </a:r>
            <a:r>
              <a:rPr lang="en-US" sz="2200" dirty="0" err="1" smtClean="0"/>
              <a:t>zarur</a:t>
            </a:r>
            <a:r>
              <a:rPr lang="en-US" sz="2200" dirty="0" smtClean="0"/>
              <a:t> </a:t>
            </a:r>
            <a:r>
              <a:rPr lang="en-US" sz="2200" dirty="0" err="1" smtClean="0"/>
              <a:t>bo‘ladi</a:t>
            </a:r>
            <a:r>
              <a:rPr lang="en-US" sz="2200" dirty="0" smtClean="0"/>
              <a:t>. </a:t>
            </a:r>
            <a:r>
              <a:rPr lang="en-US" sz="2200" dirty="0" err="1" smtClean="0"/>
              <a:t>Shunday</a:t>
            </a:r>
            <a:r>
              <a:rPr lang="en-US" sz="2200" dirty="0" smtClean="0"/>
              <a:t> </a:t>
            </a:r>
            <a:r>
              <a:rPr lang="en-US" sz="2200" dirty="0" err="1" smtClean="0"/>
              <a:t>hollarda</a:t>
            </a:r>
            <a:r>
              <a:rPr lang="en-US" sz="2200" dirty="0" smtClean="0"/>
              <a:t> </a:t>
            </a:r>
            <a:r>
              <a:rPr lang="en-US" sz="2200" dirty="0" err="1" smtClean="0"/>
              <a:t>to‘g‘rilagichlardan</a:t>
            </a:r>
            <a:r>
              <a:rPr lang="en-US" sz="2200" dirty="0" smtClean="0"/>
              <a:t> </a:t>
            </a:r>
            <a:r>
              <a:rPr lang="en-US" sz="2200" dirty="0" err="1" smtClean="0"/>
              <a:t>foydalaniladi</a:t>
            </a:r>
            <a:r>
              <a:rPr lang="en-US" sz="2200" dirty="0" smtClean="0"/>
              <a:t>. </a:t>
            </a:r>
            <a:r>
              <a:rPr lang="en-US" sz="2200" dirty="0" err="1" smtClean="0"/>
              <a:t>To‘g‘rilagichlarning</a:t>
            </a:r>
            <a:r>
              <a:rPr lang="en-US" sz="2200" dirty="0" smtClean="0"/>
              <a:t> </a:t>
            </a:r>
            <a:r>
              <a:rPr lang="en-US" sz="2200" dirty="0" err="1" smtClean="0"/>
              <a:t>eng</a:t>
            </a:r>
            <a:r>
              <a:rPr lang="en-US" sz="2200" dirty="0" smtClean="0"/>
              <a:t> </a:t>
            </a:r>
            <a:r>
              <a:rPr lang="en-US" sz="2200" dirty="0" err="1" smtClean="0"/>
              <a:t>sodda</a:t>
            </a:r>
            <a:r>
              <a:rPr lang="en-US" sz="2200" dirty="0" smtClean="0"/>
              <a:t> </a:t>
            </a:r>
            <a:r>
              <a:rPr lang="en-US" sz="2200" dirty="0" err="1" smtClean="0"/>
              <a:t>sxemasi</a:t>
            </a:r>
            <a:r>
              <a:rPr lang="en-US" sz="2200" dirty="0" smtClean="0"/>
              <a:t> </a:t>
            </a:r>
            <a:r>
              <a:rPr lang="en-US" sz="2200" dirty="0" err="1" smtClean="0"/>
              <a:t>bir</a:t>
            </a:r>
            <a:r>
              <a:rPr lang="en-US" sz="2200" dirty="0" smtClean="0"/>
              <a:t> </a:t>
            </a:r>
            <a:r>
              <a:rPr lang="en-US" sz="2200" dirty="0" err="1" smtClean="0"/>
              <a:t>davrli</a:t>
            </a:r>
            <a:r>
              <a:rPr lang="en-US" sz="2200" dirty="0" smtClean="0"/>
              <a:t>, </a:t>
            </a:r>
            <a:r>
              <a:rPr lang="en-US" sz="2200" dirty="0" err="1" smtClean="0"/>
              <a:t>bir</a:t>
            </a:r>
            <a:r>
              <a:rPr lang="en-US" sz="2200" dirty="0" smtClean="0"/>
              <a:t> </a:t>
            </a:r>
            <a:r>
              <a:rPr lang="en-US" sz="2200" dirty="0" err="1" smtClean="0"/>
              <a:t>fazali</a:t>
            </a:r>
            <a:r>
              <a:rPr lang="en-US" sz="2200" dirty="0" smtClean="0"/>
              <a:t> </a:t>
            </a:r>
            <a:r>
              <a:rPr lang="en-US" sz="2200" dirty="0" err="1" smtClean="0"/>
              <a:t>to‘g‘rilagichlardir</a:t>
            </a:r>
            <a:r>
              <a:rPr lang="en-US" sz="2200" dirty="0" smtClean="0"/>
              <a:t>. </a:t>
            </a:r>
            <a:r>
              <a:rPr lang="en-US" sz="2200" dirty="0" err="1" smtClean="0"/>
              <a:t>Uning</a:t>
            </a:r>
            <a:r>
              <a:rPr lang="en-US" sz="2200" dirty="0" smtClean="0"/>
              <a:t> </a:t>
            </a:r>
            <a:r>
              <a:rPr lang="en-US" sz="2200" dirty="0" err="1" smtClean="0"/>
              <a:t>sxemasi</a:t>
            </a:r>
            <a:r>
              <a:rPr lang="en-US" sz="2200" dirty="0" smtClean="0"/>
              <a:t> </a:t>
            </a:r>
            <a:r>
              <a:rPr lang="en-US" sz="2200" dirty="0" err="1" smtClean="0"/>
              <a:t>va</a:t>
            </a:r>
            <a:r>
              <a:rPr lang="en-US" sz="2200" dirty="0" smtClean="0"/>
              <a:t> </a:t>
            </a:r>
            <a:r>
              <a:rPr lang="en-US" sz="2200" dirty="0" err="1" smtClean="0"/>
              <a:t>to‘g‘rilangan</a:t>
            </a:r>
            <a:r>
              <a:rPr lang="en-US" sz="2200" dirty="0" smtClean="0"/>
              <a:t> </a:t>
            </a:r>
            <a:r>
              <a:rPr lang="en-US" sz="2200" dirty="0" err="1" smtClean="0"/>
              <a:t>tokning</a:t>
            </a:r>
            <a:r>
              <a:rPr lang="en-US" sz="2200" dirty="0" smtClean="0"/>
              <a:t> </a:t>
            </a:r>
            <a:r>
              <a:rPr lang="en-US" sz="2200" dirty="0" err="1" smtClean="0"/>
              <a:t>vaqt</a:t>
            </a:r>
            <a:r>
              <a:rPr lang="en-US" sz="2200" dirty="0" smtClean="0"/>
              <a:t> </a:t>
            </a:r>
            <a:r>
              <a:rPr lang="en-US" sz="2200" dirty="0" err="1" smtClean="0"/>
              <a:t>diagrammasi</a:t>
            </a:r>
            <a:r>
              <a:rPr lang="en-US" sz="2200" dirty="0" smtClean="0"/>
              <a:t> 27-rasmda </a:t>
            </a:r>
            <a:r>
              <a:rPr lang="en-US" sz="2200" dirty="0" err="1" smtClean="0"/>
              <a:t>ko‘rsatilgan</a:t>
            </a:r>
            <a:r>
              <a:rPr lang="en-US" sz="2200" dirty="0" smtClean="0"/>
              <a:t>. </a:t>
            </a:r>
            <a:r>
              <a:rPr lang="en-US" sz="2200" dirty="0" err="1" smtClean="0"/>
              <a:t>Yarimo‘tkazgichli</a:t>
            </a:r>
            <a:r>
              <a:rPr lang="en-US" sz="2200" dirty="0" smtClean="0"/>
              <a:t> </a:t>
            </a:r>
            <a:r>
              <a:rPr lang="en-US" sz="2200" dirty="0" err="1" smtClean="0"/>
              <a:t>diod</a:t>
            </a:r>
            <a:r>
              <a:rPr lang="en-US" sz="2200" dirty="0" smtClean="0"/>
              <a:t> </a:t>
            </a:r>
            <a:r>
              <a:rPr lang="en-US" sz="2200" dirty="0" err="1" smtClean="0"/>
              <a:t>tokning</a:t>
            </a:r>
            <a:r>
              <a:rPr lang="en-US" sz="2200" dirty="0" smtClean="0"/>
              <a:t> </a:t>
            </a:r>
            <a:r>
              <a:rPr lang="en-US" sz="2200" dirty="0" err="1" smtClean="0"/>
              <a:t>faqat</a:t>
            </a:r>
            <a:r>
              <a:rPr lang="en-US" sz="2200" dirty="0" smtClean="0"/>
              <a:t> </a:t>
            </a:r>
            <a:r>
              <a:rPr lang="en-US" sz="2200" dirty="0" err="1" smtClean="0"/>
              <a:t>bir</a:t>
            </a:r>
            <a:r>
              <a:rPr lang="en-US" sz="2200" dirty="0" smtClean="0"/>
              <a:t> </a:t>
            </a:r>
            <a:r>
              <a:rPr lang="en-US" sz="2200" dirty="0" err="1" smtClean="0"/>
              <a:t>ishorali</a:t>
            </a:r>
            <a:r>
              <a:rPr lang="en-US" sz="2200" dirty="0" smtClean="0"/>
              <a:t> </a:t>
            </a:r>
            <a:r>
              <a:rPr lang="en-US" sz="2200" dirty="0" err="1" smtClean="0"/>
              <a:t>qismini</a:t>
            </a:r>
            <a:r>
              <a:rPr lang="en-US" sz="2200" dirty="0" smtClean="0"/>
              <a:t> </a:t>
            </a:r>
            <a:r>
              <a:rPr lang="en-US" sz="2200" dirty="0" err="1" smtClean="0"/>
              <a:t>o‘tkazadi</a:t>
            </a:r>
            <a:r>
              <a:rPr lang="en-US" sz="2200" dirty="0" smtClean="0"/>
              <a:t>. </a:t>
            </a:r>
            <a:r>
              <a:rPr lang="en-US" sz="2200" dirty="0" err="1" smtClean="0"/>
              <a:t>Demak</a:t>
            </a:r>
            <a:r>
              <a:rPr lang="en-US" sz="2200" dirty="0" smtClean="0"/>
              <a:t>, </a:t>
            </a:r>
            <a:r>
              <a:rPr lang="en-US" sz="2200" dirty="0" err="1" smtClean="0"/>
              <a:t>to‘g‘rilagichning</a:t>
            </a:r>
            <a:r>
              <a:rPr lang="en-US" sz="2200" dirty="0" smtClean="0"/>
              <a:t> </a:t>
            </a:r>
            <a:r>
              <a:rPr lang="en-US" sz="2200" dirty="0" err="1" smtClean="0"/>
              <a:t>kirish</a:t>
            </a:r>
            <a:r>
              <a:rPr lang="en-US" sz="2200" dirty="0" smtClean="0"/>
              <a:t> </a:t>
            </a:r>
            <a:r>
              <a:rPr lang="en-US" sz="2200" dirty="0" err="1" smtClean="0"/>
              <a:t>qismida</a:t>
            </a:r>
            <a:r>
              <a:rPr lang="en-US" sz="2200" dirty="0" smtClean="0"/>
              <a:t> </a:t>
            </a:r>
            <a:r>
              <a:rPr lang="en-US" sz="2200" dirty="0" err="1" smtClean="0"/>
              <a:t>bir</a:t>
            </a:r>
            <a:r>
              <a:rPr lang="en-US" sz="2200" dirty="0" smtClean="0"/>
              <a:t> </a:t>
            </a:r>
            <a:r>
              <a:rPr lang="en-US" sz="2200" dirty="0" err="1" smtClean="0"/>
              <a:t>fazali</a:t>
            </a:r>
            <a:r>
              <a:rPr lang="en-US" sz="2200" dirty="0" smtClean="0"/>
              <a:t> </a:t>
            </a:r>
            <a:r>
              <a:rPr lang="en-US" sz="2200" dirty="0" err="1" smtClean="0"/>
              <a:t>o‘zgaruvchan</a:t>
            </a:r>
            <a:r>
              <a:rPr lang="en-US" sz="2200" dirty="0" smtClean="0"/>
              <a:t> </a:t>
            </a:r>
            <a:r>
              <a:rPr lang="en-US" sz="2200" dirty="0" err="1" smtClean="0"/>
              <a:t>tok</a:t>
            </a:r>
            <a:r>
              <a:rPr lang="en-US" sz="2200" dirty="0" smtClean="0"/>
              <a:t> </a:t>
            </a:r>
            <a:r>
              <a:rPr lang="en-US" sz="2200" dirty="0" err="1" smtClean="0"/>
              <a:t>bo‘lsa</a:t>
            </a:r>
            <a:r>
              <a:rPr lang="en-US" sz="2200" dirty="0" smtClean="0"/>
              <a:t>, </a:t>
            </a:r>
            <a:r>
              <a:rPr lang="en-US" sz="2200" dirty="0" err="1" smtClean="0"/>
              <a:t>chiqishida</a:t>
            </a:r>
            <a:r>
              <a:rPr lang="en-US" sz="2200" dirty="0" smtClean="0"/>
              <a:t> </a:t>
            </a:r>
            <a:r>
              <a:rPr lang="en-US" sz="2200" dirty="0" err="1" smtClean="0"/>
              <a:t>faqat</a:t>
            </a:r>
            <a:r>
              <a:rPr lang="en-US" sz="2200" dirty="0" smtClean="0"/>
              <a:t> </a:t>
            </a:r>
            <a:r>
              <a:rPr lang="en-US" sz="2200" dirty="0" err="1" smtClean="0"/>
              <a:t>musbat</a:t>
            </a:r>
            <a:r>
              <a:rPr lang="en-US" sz="2200" dirty="0" smtClean="0"/>
              <a:t> </a:t>
            </a:r>
            <a:r>
              <a:rPr lang="en-US" sz="2200" dirty="0" err="1" smtClean="0"/>
              <a:t>ishorali</a:t>
            </a:r>
            <a:r>
              <a:rPr lang="en-US" sz="2200" dirty="0" smtClean="0"/>
              <a:t> </a:t>
            </a:r>
            <a:r>
              <a:rPr lang="en-US" sz="2200" dirty="0" err="1" smtClean="0"/>
              <a:t>yarim</a:t>
            </a:r>
            <a:r>
              <a:rPr lang="en-US" sz="2200" dirty="0" smtClean="0"/>
              <a:t> </a:t>
            </a:r>
            <a:r>
              <a:rPr lang="en-US" sz="2200" dirty="0" err="1" smtClean="0"/>
              <a:t>davrlari</a:t>
            </a:r>
            <a:r>
              <a:rPr lang="en-US" sz="2200" dirty="0" smtClean="0"/>
              <a:t> </a:t>
            </a:r>
            <a:r>
              <a:rPr lang="en-US" sz="2200" dirty="0" err="1" smtClean="0"/>
              <a:t>qoladi</a:t>
            </a:r>
            <a:r>
              <a:rPr lang="en-US" sz="2200" dirty="0" smtClean="0"/>
              <a:t>. 33 </a:t>
            </a:r>
            <a:r>
              <a:rPr lang="en-US" sz="2200" dirty="0" err="1" smtClean="0"/>
              <a:t>Ko‘pincha</a:t>
            </a:r>
            <a:r>
              <a:rPr lang="en-US" sz="2200" dirty="0" smtClean="0"/>
              <a:t> </a:t>
            </a:r>
            <a:r>
              <a:rPr lang="en-US" sz="2200" dirty="0" err="1" smtClean="0"/>
              <a:t>to‘g‘rilagichlar</a:t>
            </a:r>
            <a:r>
              <a:rPr lang="en-US" sz="2200" dirty="0" smtClean="0"/>
              <a:t> </a:t>
            </a:r>
            <a:r>
              <a:rPr lang="en-US" sz="2200" dirty="0" err="1" smtClean="0"/>
              <a:t>transformatorlarning</a:t>
            </a:r>
            <a:r>
              <a:rPr lang="en-US" sz="2200" dirty="0" smtClean="0"/>
              <a:t> </a:t>
            </a:r>
            <a:r>
              <a:rPr lang="en-US" sz="2200" dirty="0" err="1" smtClean="0"/>
              <a:t>ikkilamchi</a:t>
            </a:r>
            <a:r>
              <a:rPr lang="en-US" sz="2200" dirty="0" smtClean="0"/>
              <a:t> </a:t>
            </a:r>
            <a:r>
              <a:rPr lang="en-US" sz="2200" dirty="0" err="1" smtClean="0"/>
              <a:t>chulg‘amiga</a:t>
            </a:r>
            <a:r>
              <a:rPr lang="en-US" sz="2200" dirty="0" smtClean="0"/>
              <a:t> </a:t>
            </a:r>
            <a:r>
              <a:rPr lang="en-US" sz="2200" dirty="0" err="1" smtClean="0"/>
              <a:t>ulanadi</a:t>
            </a:r>
            <a:r>
              <a:rPr lang="en-US" sz="2200" dirty="0" smtClean="0"/>
              <a:t>, </a:t>
            </a:r>
            <a:r>
              <a:rPr lang="en-US" sz="2200" dirty="0" err="1" smtClean="0"/>
              <a:t>chunki</a:t>
            </a:r>
            <a:r>
              <a:rPr lang="en-US" sz="2200" dirty="0" smtClean="0"/>
              <a:t> </a:t>
            </a:r>
            <a:r>
              <a:rPr lang="en-US" sz="2200" dirty="0" err="1" smtClean="0"/>
              <a:t>o‘zgarmas</a:t>
            </a:r>
            <a:r>
              <a:rPr lang="en-US" sz="2200" dirty="0" smtClean="0"/>
              <a:t> </a:t>
            </a:r>
            <a:r>
              <a:rPr lang="en-US" sz="2200" dirty="0" err="1" smtClean="0"/>
              <a:t>tok</a:t>
            </a:r>
            <a:r>
              <a:rPr lang="en-US" sz="2200" dirty="0" smtClean="0"/>
              <a:t> </a:t>
            </a:r>
            <a:r>
              <a:rPr lang="en-US" sz="2200" dirty="0" err="1" smtClean="0"/>
              <a:t>iste’molchisi</a:t>
            </a:r>
            <a:r>
              <a:rPr lang="en-US" sz="2200" dirty="0" smtClean="0"/>
              <a:t>, </a:t>
            </a:r>
            <a:r>
              <a:rPr lang="en-US" sz="2200" dirty="0" err="1" smtClean="0"/>
              <a:t>masalan</a:t>
            </a:r>
            <a:r>
              <a:rPr lang="en-US" sz="2200" dirty="0" smtClean="0"/>
              <a:t>, </a:t>
            </a:r>
            <a:r>
              <a:rPr lang="en-US" sz="2200" dirty="0" err="1" smtClean="0"/>
              <a:t>magnitofonning</a:t>
            </a:r>
            <a:r>
              <a:rPr lang="en-US" sz="2200" dirty="0" smtClean="0"/>
              <a:t> </a:t>
            </a:r>
            <a:r>
              <a:rPr lang="en-US" sz="2200" dirty="0" err="1" smtClean="0"/>
              <a:t>kuchlanishi</a:t>
            </a:r>
            <a:r>
              <a:rPr lang="en-US" sz="2200" dirty="0" smtClean="0"/>
              <a:t> U = 9V. </a:t>
            </a:r>
            <a:r>
              <a:rPr lang="en-US" sz="2200" dirty="0" err="1" smtClean="0"/>
              <a:t>Demak</a:t>
            </a:r>
            <a:r>
              <a:rPr lang="en-US" sz="2200" dirty="0" smtClean="0"/>
              <a:t>, </a:t>
            </a:r>
            <a:r>
              <a:rPr lang="en-US" sz="2200" dirty="0" err="1" smtClean="0"/>
              <a:t>to‘g‘rilagich</a:t>
            </a:r>
            <a:r>
              <a:rPr lang="en-US" sz="2200" dirty="0" smtClean="0"/>
              <a:t> </a:t>
            </a:r>
            <a:r>
              <a:rPr lang="en-US" sz="2200" dirty="0" err="1" smtClean="0"/>
              <a:t>bu</a:t>
            </a:r>
            <a:r>
              <a:rPr lang="en-US" sz="2200" dirty="0" smtClean="0"/>
              <a:t> </a:t>
            </a:r>
            <a:r>
              <a:rPr lang="en-US" sz="2200" dirty="0" err="1" smtClean="0"/>
              <a:t>yerda</a:t>
            </a:r>
            <a:r>
              <a:rPr lang="en-US" sz="2200" dirty="0" smtClean="0"/>
              <a:t> </a:t>
            </a:r>
            <a:r>
              <a:rPr lang="en-US" sz="2200" dirty="0" err="1" smtClean="0"/>
              <a:t>elektr</a:t>
            </a:r>
            <a:r>
              <a:rPr lang="en-US" sz="2200" dirty="0" smtClean="0"/>
              <a:t> </a:t>
            </a:r>
            <a:r>
              <a:rPr lang="en-US" sz="2200" dirty="0" err="1" smtClean="0"/>
              <a:t>tarmoq</a:t>
            </a:r>
            <a:r>
              <a:rPr lang="en-US" sz="2200" dirty="0" smtClean="0"/>
              <a:t> </a:t>
            </a:r>
            <a:r>
              <a:rPr lang="en-US" sz="2200" dirty="0" err="1" smtClean="0"/>
              <a:t>va</a:t>
            </a:r>
            <a:r>
              <a:rPr lang="en-US" sz="2200" dirty="0" smtClean="0"/>
              <a:t> </a:t>
            </a:r>
            <a:r>
              <a:rPr lang="en-US" sz="2200" dirty="0" err="1" smtClean="0"/>
              <a:t>o‘zgarmas</a:t>
            </a:r>
            <a:r>
              <a:rPr lang="en-US" sz="2200" dirty="0" smtClean="0"/>
              <a:t> </a:t>
            </a:r>
            <a:r>
              <a:rPr lang="en-US" sz="2200" dirty="0" err="1" smtClean="0"/>
              <a:t>tok</a:t>
            </a:r>
            <a:r>
              <a:rPr lang="en-US" sz="2200" dirty="0" smtClean="0"/>
              <a:t> </a:t>
            </a:r>
            <a:r>
              <a:rPr lang="en-US" sz="2200" dirty="0" err="1" smtClean="0"/>
              <a:t>iste’molchisi</a:t>
            </a:r>
            <a:r>
              <a:rPr lang="en-US" sz="2200" dirty="0" smtClean="0"/>
              <a:t> </a:t>
            </a:r>
            <a:r>
              <a:rPr lang="en-US" sz="2200" dirty="0" err="1" smtClean="0"/>
              <a:t>o‘rtasida</a:t>
            </a:r>
            <a:r>
              <a:rPr lang="en-US" sz="2200" dirty="0" smtClean="0"/>
              <a:t> </a:t>
            </a:r>
            <a:r>
              <a:rPr lang="en-US" sz="2200" dirty="0" err="1" smtClean="0"/>
              <a:t>kuchlanishni</a:t>
            </a:r>
            <a:r>
              <a:rPr lang="en-US" sz="2200" dirty="0" smtClean="0"/>
              <a:t> </a:t>
            </a:r>
            <a:r>
              <a:rPr lang="en-US" sz="2200" dirty="0" err="1" smtClean="0"/>
              <a:t>moslash</a:t>
            </a:r>
            <a:r>
              <a:rPr lang="en-US" sz="2200" dirty="0" smtClean="0"/>
              <a:t> </a:t>
            </a:r>
            <a:r>
              <a:rPr lang="en-US" sz="2200" dirty="0" err="1" smtClean="0"/>
              <a:t>mexanizmi</a:t>
            </a:r>
            <a:r>
              <a:rPr lang="en-US" sz="2200" dirty="0" smtClean="0"/>
              <a:t> </a:t>
            </a:r>
            <a:r>
              <a:rPr lang="en-US" sz="2200" dirty="0" err="1" smtClean="0"/>
              <a:t>bo‘lib</a:t>
            </a:r>
            <a:r>
              <a:rPr lang="en-US" sz="2200" dirty="0" smtClean="0"/>
              <a:t> ham </a:t>
            </a:r>
            <a:r>
              <a:rPr lang="en-US" sz="2200" dirty="0" err="1" smtClean="0"/>
              <a:t>xizmat</a:t>
            </a:r>
            <a:r>
              <a:rPr lang="en-US" sz="2200" dirty="0" smtClean="0"/>
              <a:t> </a:t>
            </a:r>
            <a:r>
              <a:rPr lang="en-US" sz="2200" dirty="0" err="1" smtClean="0"/>
              <a:t>qiladi</a:t>
            </a:r>
            <a:r>
              <a:rPr lang="en-US" sz="2200" dirty="0" smtClean="0"/>
              <a:t>. 27-rasmdan </a:t>
            </a:r>
            <a:r>
              <a:rPr lang="en-US" sz="2200" dirty="0" err="1" smtClean="0"/>
              <a:t>ko‘rinib</a:t>
            </a:r>
            <a:r>
              <a:rPr lang="en-US" sz="2200" dirty="0" smtClean="0"/>
              <a:t> </a:t>
            </a:r>
            <a:r>
              <a:rPr lang="en-US" sz="2200" dirty="0" err="1" smtClean="0"/>
              <a:t>turibdiki</a:t>
            </a:r>
            <a:r>
              <a:rPr lang="en-US" sz="2200" dirty="0" smtClean="0"/>
              <a:t>, </a:t>
            </a:r>
            <a:r>
              <a:rPr lang="en-US" sz="2200" dirty="0" err="1" smtClean="0"/>
              <a:t>to‘g‘rilagichning</a:t>
            </a:r>
            <a:r>
              <a:rPr lang="en-US" sz="2200" dirty="0" smtClean="0"/>
              <a:t> </a:t>
            </a:r>
            <a:r>
              <a:rPr lang="en-US" sz="2200" dirty="0" err="1" smtClean="0"/>
              <a:t>chiqish</a:t>
            </a:r>
            <a:r>
              <a:rPr lang="en-US" sz="2200" dirty="0" smtClean="0"/>
              <a:t> </a:t>
            </a:r>
            <a:r>
              <a:rPr lang="en-US" sz="2200" dirty="0" err="1" smtClean="0"/>
              <a:t>qutblaridagi</a:t>
            </a:r>
            <a:r>
              <a:rPr lang="en-US" sz="2200" dirty="0" smtClean="0"/>
              <a:t> </a:t>
            </a:r>
            <a:r>
              <a:rPr lang="en-US" sz="2200" dirty="0" err="1" smtClean="0"/>
              <a:t>kuchlanish</a:t>
            </a:r>
            <a:r>
              <a:rPr lang="en-US" sz="2200" dirty="0" smtClean="0"/>
              <a:t> </a:t>
            </a:r>
            <a:r>
              <a:rPr lang="en-US" sz="2200" dirty="0" err="1" smtClean="0"/>
              <a:t>manfiy</a:t>
            </a:r>
            <a:r>
              <a:rPr lang="en-US" sz="2200" dirty="0" smtClean="0"/>
              <a:t> </a:t>
            </a:r>
            <a:r>
              <a:rPr lang="en-US" sz="2200" dirty="0" err="1" smtClean="0"/>
              <a:t>ishorali</a:t>
            </a:r>
            <a:r>
              <a:rPr lang="en-US" sz="2200" dirty="0" smtClean="0"/>
              <a:t> </a:t>
            </a:r>
            <a:r>
              <a:rPr lang="en-US" sz="2200" dirty="0" err="1" smtClean="0"/>
              <a:t>o‘zgaruvchan</a:t>
            </a:r>
            <a:r>
              <a:rPr lang="en-US" sz="2200" dirty="0" smtClean="0"/>
              <a:t> </a:t>
            </a:r>
            <a:r>
              <a:rPr lang="en-US" sz="2200" dirty="0" err="1" smtClean="0"/>
              <a:t>impulsdir</a:t>
            </a:r>
            <a:r>
              <a:rPr lang="en-US" sz="2200" dirty="0" smtClean="0"/>
              <a:t>. </a:t>
            </a:r>
            <a:endParaRPr lang="ru-RU" sz="2200" dirty="0"/>
          </a:p>
        </p:txBody>
      </p:sp>
    </p:spTree>
    <p:extLst>
      <p:ext uri="{BB962C8B-B14F-4D97-AF65-F5344CB8AC3E}">
        <p14:creationId xmlns:p14="http://schemas.microsoft.com/office/powerpoint/2010/main" val="391477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1446550"/>
          </a:xfrm>
          <a:prstGeom prst="rect">
            <a:avLst/>
          </a:prstGeom>
        </p:spPr>
        <p:txBody>
          <a:bodyPr wrap="square">
            <a:spAutoFit/>
          </a:bodyPr>
          <a:lstStyle/>
          <a:p>
            <a:r>
              <a:rPr lang="en-US" sz="2200" dirty="0" err="1" smtClean="0"/>
              <a:t>To‘g‘rilagich</a:t>
            </a:r>
            <a:r>
              <a:rPr lang="en-US" sz="2200" dirty="0" smtClean="0"/>
              <a:t> </a:t>
            </a:r>
            <a:r>
              <a:rPr lang="en-US" sz="2200" dirty="0" err="1" smtClean="0"/>
              <a:t>bu</a:t>
            </a:r>
            <a:r>
              <a:rPr lang="en-US" sz="2200" dirty="0" smtClean="0"/>
              <a:t> </a:t>
            </a:r>
            <a:r>
              <a:rPr lang="en-US" sz="2200" dirty="0" err="1" smtClean="0"/>
              <a:t>ko‘rinishda</a:t>
            </a:r>
            <a:r>
              <a:rPr lang="en-US" sz="2200" dirty="0" smtClean="0"/>
              <a:t> </a:t>
            </a:r>
            <a:r>
              <a:rPr lang="en-US" sz="2200" dirty="0" err="1" smtClean="0"/>
              <a:t>qo‘llanilmaydi</a:t>
            </a:r>
            <a:r>
              <a:rPr lang="en-US" sz="2200" dirty="0" smtClean="0"/>
              <a:t>. </a:t>
            </a:r>
            <a:r>
              <a:rPr lang="en-US" sz="2200" dirty="0" err="1" smtClean="0"/>
              <a:t>Ko‘pincha</a:t>
            </a:r>
            <a:r>
              <a:rPr lang="en-US" sz="2200" dirty="0" smtClean="0"/>
              <a:t> 28-rasmda </a:t>
            </a:r>
            <a:r>
              <a:rPr lang="en-US" sz="2200" dirty="0" err="1" smtClean="0"/>
              <a:t>ko‘rsatilgan</a:t>
            </a:r>
            <a:r>
              <a:rPr lang="en-US" sz="2200" dirty="0" smtClean="0"/>
              <a:t> </a:t>
            </a:r>
            <a:r>
              <a:rPr lang="en-US" sz="2200" dirty="0" err="1" smtClean="0"/>
              <a:t>ko‘prik</a:t>
            </a:r>
            <a:r>
              <a:rPr lang="en-US" sz="2200" dirty="0" smtClean="0"/>
              <a:t> </a:t>
            </a:r>
            <a:r>
              <a:rPr lang="en-US" sz="2200" dirty="0" err="1" smtClean="0"/>
              <a:t>to‘g‘rilagichlardan</a:t>
            </a:r>
            <a:r>
              <a:rPr lang="en-US" sz="2200" dirty="0" smtClean="0"/>
              <a:t> </a:t>
            </a:r>
            <a:r>
              <a:rPr lang="en-US" sz="2200" dirty="0" err="1" smtClean="0"/>
              <a:t>foydalaniladi</a:t>
            </a:r>
            <a:r>
              <a:rPr lang="en-US" sz="2200" dirty="0" smtClean="0"/>
              <a:t>. Bu </a:t>
            </a:r>
            <a:r>
              <a:rPr lang="en-US" sz="2200" dirty="0" err="1" smtClean="0"/>
              <a:t>to‘g‘rilagichda</a:t>
            </a:r>
            <a:r>
              <a:rPr lang="en-US" sz="2200" dirty="0" smtClean="0"/>
              <a:t> </a:t>
            </a:r>
            <a:r>
              <a:rPr lang="en-US" sz="2200" dirty="0" err="1" smtClean="0"/>
              <a:t>diod</a:t>
            </a:r>
            <a:r>
              <a:rPr lang="en-US" sz="2200" dirty="0" smtClean="0"/>
              <a:t> </a:t>
            </a:r>
            <a:r>
              <a:rPr lang="en-US" sz="2200" dirty="0" err="1" smtClean="0"/>
              <a:t>xossasidan</a:t>
            </a:r>
            <a:r>
              <a:rPr lang="en-US" sz="2200" dirty="0" smtClean="0"/>
              <a:t> </a:t>
            </a:r>
            <a:r>
              <a:rPr lang="en-US" sz="2200" dirty="0" err="1" smtClean="0"/>
              <a:t>foydalanilib</a:t>
            </a:r>
            <a:r>
              <a:rPr lang="en-US" sz="2200" dirty="0" smtClean="0"/>
              <a:t>, </a:t>
            </a:r>
            <a:r>
              <a:rPr lang="en-US" sz="2200" dirty="0" err="1" smtClean="0"/>
              <a:t>o‘zgaruvchan</a:t>
            </a:r>
            <a:r>
              <a:rPr lang="en-US" sz="2200" dirty="0" smtClean="0"/>
              <a:t> </a:t>
            </a:r>
            <a:r>
              <a:rPr lang="en-US" sz="2200" dirty="0" err="1" smtClean="0"/>
              <a:t>tokning</a:t>
            </a:r>
            <a:r>
              <a:rPr lang="en-US" sz="2200" dirty="0" smtClean="0"/>
              <a:t> </a:t>
            </a:r>
            <a:r>
              <a:rPr lang="en-US" sz="2200" dirty="0" err="1" smtClean="0"/>
              <a:t>manfiy</a:t>
            </a:r>
            <a:r>
              <a:rPr lang="en-US" sz="2200" dirty="0" smtClean="0"/>
              <a:t> </a:t>
            </a:r>
            <a:r>
              <a:rPr lang="en-US" sz="2200" dirty="0" err="1" smtClean="0"/>
              <a:t>yarim</a:t>
            </a:r>
            <a:r>
              <a:rPr lang="en-US" sz="2200" dirty="0" smtClean="0"/>
              <a:t> </a:t>
            </a:r>
            <a:r>
              <a:rPr lang="en-US" sz="2200" dirty="0" err="1" smtClean="0"/>
              <a:t>davriy</a:t>
            </a:r>
            <a:r>
              <a:rPr lang="en-US" sz="2200" dirty="0" smtClean="0"/>
              <a:t> </a:t>
            </a:r>
            <a:r>
              <a:rPr lang="en-US" sz="2200" dirty="0" err="1" smtClean="0"/>
              <a:t>qiymati</a:t>
            </a:r>
            <a:r>
              <a:rPr lang="en-US" sz="2200" dirty="0" smtClean="0"/>
              <a:t> </a:t>
            </a:r>
            <a:r>
              <a:rPr lang="en-US" sz="2200" dirty="0" err="1" smtClean="0"/>
              <a:t>yo‘nalishi</a:t>
            </a:r>
            <a:r>
              <a:rPr lang="en-US" sz="2200" dirty="0" smtClean="0"/>
              <a:t> </a:t>
            </a:r>
            <a:r>
              <a:rPr lang="en-US" sz="2200" dirty="0" err="1" smtClean="0"/>
              <a:t>o‘zgartiriladi</a:t>
            </a:r>
            <a:r>
              <a:rPr lang="en-US" sz="2200" dirty="0" smtClean="0"/>
              <a:t>. </a:t>
            </a:r>
            <a:r>
              <a:rPr lang="en-US" sz="2200" dirty="0" err="1" smtClean="0"/>
              <a:t>Natijada</a:t>
            </a:r>
            <a:r>
              <a:rPr lang="en-US" sz="2200" dirty="0" smtClean="0"/>
              <a:t> </a:t>
            </a:r>
            <a:r>
              <a:rPr lang="en-US" sz="2200" dirty="0" err="1" smtClean="0"/>
              <a:t>chiqish</a:t>
            </a:r>
            <a:r>
              <a:rPr lang="en-US" sz="2200" dirty="0" smtClean="0"/>
              <a:t> </a:t>
            </a:r>
            <a:r>
              <a:rPr lang="en-US" sz="2200" dirty="0" err="1" smtClean="0"/>
              <a:t>qutblarida</a:t>
            </a:r>
            <a:r>
              <a:rPr lang="en-US" sz="2200" dirty="0" smtClean="0"/>
              <a:t> </a:t>
            </a:r>
            <a:r>
              <a:rPr lang="en-US" sz="2200" dirty="0" err="1" smtClean="0"/>
              <a:t>faqat</a:t>
            </a:r>
            <a:r>
              <a:rPr lang="en-US" sz="2200" dirty="0" smtClean="0"/>
              <a:t> </a:t>
            </a:r>
            <a:r>
              <a:rPr lang="en-US" sz="2200" dirty="0" err="1" smtClean="0"/>
              <a:t>musbat</a:t>
            </a:r>
            <a:r>
              <a:rPr lang="en-US" sz="2200" dirty="0" smtClean="0"/>
              <a:t> </a:t>
            </a:r>
            <a:r>
              <a:rPr lang="en-US" sz="2200" dirty="0" err="1" smtClean="0"/>
              <a:t>ishorali</a:t>
            </a:r>
            <a:r>
              <a:rPr lang="en-US" sz="2200" dirty="0" smtClean="0"/>
              <a:t> </a:t>
            </a:r>
            <a:r>
              <a:rPr lang="en-US" sz="2200" dirty="0" err="1" smtClean="0"/>
              <a:t>yarim</a:t>
            </a:r>
            <a:r>
              <a:rPr lang="en-US" sz="2200" dirty="0" smtClean="0"/>
              <a:t> </a:t>
            </a:r>
            <a:r>
              <a:rPr lang="en-US" sz="2200" dirty="0" err="1" smtClean="0"/>
              <a:t>davriy</a:t>
            </a:r>
            <a:r>
              <a:rPr lang="en-US" sz="2200" dirty="0" smtClean="0"/>
              <a:t> </a:t>
            </a:r>
            <a:r>
              <a:rPr lang="en-US" sz="2200" dirty="0" err="1" smtClean="0"/>
              <a:t>qiymat</a:t>
            </a:r>
            <a:r>
              <a:rPr lang="en-US" sz="2200" dirty="0" smtClean="0"/>
              <a:t> </a:t>
            </a:r>
            <a:r>
              <a:rPr lang="en-US" sz="2200" dirty="0" err="1" smtClean="0"/>
              <a:t>ta’sir</a:t>
            </a:r>
            <a:r>
              <a:rPr lang="en-US" sz="2200" dirty="0" smtClean="0"/>
              <a:t> </a:t>
            </a:r>
            <a:r>
              <a:rPr lang="en-US" sz="2200" dirty="0" err="1" smtClean="0"/>
              <a:t>ko‘rsatadi</a:t>
            </a:r>
            <a:r>
              <a:rPr lang="en-US" dirty="0" smtClean="0"/>
              <a:t>.</a:t>
            </a:r>
            <a:endParaRPr lang="ru-RU" dirty="0"/>
          </a:p>
        </p:txBody>
      </p:sp>
      <p:pic>
        <p:nvPicPr>
          <p:cNvPr id="3" name="Рисунок 2"/>
          <p:cNvPicPr>
            <a:picLocks noChangeAspect="1"/>
          </p:cNvPicPr>
          <p:nvPr/>
        </p:nvPicPr>
        <p:blipFill rotWithShape="1">
          <a:blip r:embed="rId2"/>
          <a:srcRect l="29792" t="35000" r="31354" b="24074"/>
          <a:stretch/>
        </p:blipFill>
        <p:spPr>
          <a:xfrm>
            <a:off x="628650" y="2038350"/>
            <a:ext cx="10610850" cy="4819650"/>
          </a:xfrm>
          <a:prstGeom prst="rect">
            <a:avLst/>
          </a:prstGeom>
        </p:spPr>
      </p:pic>
    </p:spTree>
    <p:extLst>
      <p:ext uri="{BB962C8B-B14F-4D97-AF65-F5344CB8AC3E}">
        <p14:creationId xmlns:p14="http://schemas.microsoft.com/office/powerpoint/2010/main" val="187044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2536" t="25837" r="30665" b="33829"/>
          <a:stretch/>
        </p:blipFill>
        <p:spPr>
          <a:xfrm>
            <a:off x="1447800" y="0"/>
            <a:ext cx="9182100" cy="4743451"/>
          </a:xfrm>
          <a:prstGeom prst="rect">
            <a:avLst/>
          </a:prstGeom>
        </p:spPr>
      </p:pic>
      <p:sp>
        <p:nvSpPr>
          <p:cNvPr id="3" name="Прямоугольник 2"/>
          <p:cNvSpPr/>
          <p:nvPr/>
        </p:nvSpPr>
        <p:spPr>
          <a:xfrm>
            <a:off x="361950" y="5072896"/>
            <a:ext cx="12001500" cy="1785104"/>
          </a:xfrm>
          <a:prstGeom prst="rect">
            <a:avLst/>
          </a:prstGeom>
        </p:spPr>
        <p:txBody>
          <a:bodyPr wrap="square">
            <a:spAutoFit/>
          </a:bodyPr>
          <a:lstStyle/>
          <a:p>
            <a:r>
              <a:rPr lang="en-US" sz="2200" dirty="0" err="1" smtClean="0"/>
              <a:t>Lekin</a:t>
            </a:r>
            <a:r>
              <a:rPr lang="en-US" sz="2200" dirty="0" smtClean="0"/>
              <a:t> </a:t>
            </a:r>
            <a:r>
              <a:rPr lang="en-US" sz="2200" dirty="0" err="1" smtClean="0"/>
              <a:t>bu</a:t>
            </a:r>
            <a:r>
              <a:rPr lang="en-US" sz="2200" dirty="0" smtClean="0"/>
              <a:t> </a:t>
            </a:r>
            <a:r>
              <a:rPr lang="en-US" sz="2200" dirty="0" err="1" smtClean="0"/>
              <a:t>shakldagi</a:t>
            </a:r>
            <a:r>
              <a:rPr lang="en-US" sz="2200" dirty="0" smtClean="0"/>
              <a:t> </a:t>
            </a:r>
            <a:r>
              <a:rPr lang="en-US" sz="2200" dirty="0" err="1" smtClean="0"/>
              <a:t>kuchlanish</a:t>
            </a:r>
            <a:r>
              <a:rPr lang="en-US" sz="2200" dirty="0" smtClean="0"/>
              <a:t> ham </a:t>
            </a:r>
            <a:r>
              <a:rPr lang="en-US" sz="2200" dirty="0" err="1" smtClean="0"/>
              <a:t>iste’molchilarni</a:t>
            </a:r>
            <a:r>
              <a:rPr lang="en-US" sz="2200" dirty="0" smtClean="0"/>
              <a:t> </a:t>
            </a:r>
            <a:r>
              <a:rPr lang="en-US" sz="2200" dirty="0" err="1" smtClean="0"/>
              <a:t>qanoatlantirmaydi</a:t>
            </a:r>
            <a:r>
              <a:rPr lang="en-US" sz="2200" dirty="0" smtClean="0"/>
              <a:t>. </a:t>
            </a:r>
            <a:r>
              <a:rPr lang="en-US" sz="2200" dirty="0" err="1" smtClean="0"/>
              <a:t>Shuning</a:t>
            </a:r>
            <a:r>
              <a:rPr lang="en-US" sz="2200" dirty="0" smtClean="0"/>
              <a:t> </a:t>
            </a:r>
            <a:r>
              <a:rPr lang="en-US" sz="2200" dirty="0" err="1" smtClean="0"/>
              <a:t>uchun</a:t>
            </a:r>
            <a:r>
              <a:rPr lang="en-US" sz="2200" dirty="0" smtClean="0"/>
              <a:t> </a:t>
            </a:r>
            <a:r>
              <a:rPr lang="en-US" sz="2200" dirty="0" err="1" smtClean="0"/>
              <a:t>to‘g‘rilagichning</a:t>
            </a:r>
            <a:r>
              <a:rPr lang="en-US" sz="2200" dirty="0" smtClean="0"/>
              <a:t> </a:t>
            </a:r>
            <a:r>
              <a:rPr lang="en-US" sz="2200" dirty="0" err="1" smtClean="0"/>
              <a:t>chiqish</a:t>
            </a:r>
            <a:r>
              <a:rPr lang="en-US" sz="2200" dirty="0" smtClean="0"/>
              <a:t> </a:t>
            </a:r>
            <a:r>
              <a:rPr lang="en-US" sz="2200" dirty="0" err="1" smtClean="0"/>
              <a:t>qutblariga</a:t>
            </a:r>
            <a:r>
              <a:rPr lang="en-US" sz="2200" dirty="0" smtClean="0"/>
              <a:t> parallel </a:t>
            </a:r>
            <a:r>
              <a:rPr lang="en-US" sz="2200" dirty="0" err="1" smtClean="0"/>
              <a:t>ravishda</a:t>
            </a:r>
            <a:r>
              <a:rPr lang="en-US" sz="2200" dirty="0" smtClean="0"/>
              <a:t> </a:t>
            </a:r>
            <a:r>
              <a:rPr lang="en-US" sz="2200" dirty="0" err="1" smtClean="0"/>
              <a:t>sig‘im</a:t>
            </a:r>
            <a:r>
              <a:rPr lang="en-US" sz="2200" dirty="0" smtClean="0"/>
              <a:t> </a:t>
            </a:r>
            <a:r>
              <a:rPr lang="en-US" sz="2200" dirty="0" err="1" smtClean="0"/>
              <a:t>va</a:t>
            </a:r>
            <a:r>
              <a:rPr lang="en-US" sz="2200" dirty="0" smtClean="0"/>
              <a:t> </a:t>
            </a:r>
            <a:r>
              <a:rPr lang="en-US" sz="2200" dirty="0" err="1" smtClean="0"/>
              <a:t>ketma-ket</a:t>
            </a:r>
            <a:r>
              <a:rPr lang="en-US" sz="2200" dirty="0" smtClean="0"/>
              <a:t> </a:t>
            </a:r>
            <a:r>
              <a:rPr lang="en-US" sz="2200" dirty="0" err="1" smtClean="0"/>
              <a:t>induktivlik</a:t>
            </a:r>
            <a:r>
              <a:rPr lang="en-US" sz="2200" dirty="0" smtClean="0"/>
              <a:t> </a:t>
            </a:r>
            <a:r>
              <a:rPr lang="en-US" sz="2200" dirty="0" err="1" smtClean="0"/>
              <a:t>ulanadi</a:t>
            </a:r>
            <a:r>
              <a:rPr lang="en-US" sz="2200" dirty="0" smtClean="0"/>
              <a:t>. Bu </a:t>
            </a:r>
            <a:r>
              <a:rPr lang="en-US" sz="2200" dirty="0" err="1" smtClean="0"/>
              <a:t>ikki</a:t>
            </a:r>
            <a:r>
              <a:rPr lang="en-US" sz="2200" dirty="0" smtClean="0"/>
              <a:t> element </a:t>
            </a:r>
            <a:r>
              <a:rPr lang="en-US" sz="2200" dirty="0" err="1" smtClean="0"/>
              <a:t>kuchlanishga</a:t>
            </a:r>
            <a:r>
              <a:rPr lang="en-US" sz="2200" dirty="0" smtClean="0"/>
              <a:t> </a:t>
            </a:r>
            <a:r>
              <a:rPr lang="en-US" sz="2200" dirty="0" err="1" smtClean="0"/>
              <a:t>ta’sir</a:t>
            </a:r>
            <a:r>
              <a:rPr lang="en-US" sz="2200" dirty="0" smtClean="0"/>
              <a:t> </a:t>
            </a:r>
            <a:r>
              <a:rPr lang="en-US" sz="2200" dirty="0" err="1" smtClean="0"/>
              <a:t>ko‘rsatadi</a:t>
            </a:r>
            <a:r>
              <a:rPr lang="en-US" sz="2200" dirty="0" smtClean="0"/>
              <a:t>, </a:t>
            </a:r>
            <a:r>
              <a:rPr lang="en-US" sz="2200" dirty="0" err="1" smtClean="0"/>
              <a:t>kuchlanishni</a:t>
            </a:r>
            <a:r>
              <a:rPr lang="en-US" sz="2200" dirty="0" smtClean="0"/>
              <a:t> </a:t>
            </a:r>
            <a:r>
              <a:rPr lang="en-US" sz="2200" dirty="0" err="1" smtClean="0"/>
              <a:t>tekislab</a:t>
            </a:r>
            <a:r>
              <a:rPr lang="en-US" sz="2200" dirty="0" smtClean="0"/>
              <a:t>, </a:t>
            </a:r>
            <a:r>
              <a:rPr lang="en-US" sz="2200" dirty="0" err="1" smtClean="0"/>
              <a:t>vaqt</a:t>
            </a:r>
            <a:r>
              <a:rPr lang="en-US" sz="2200" dirty="0" smtClean="0"/>
              <a:t> </a:t>
            </a:r>
            <a:r>
              <a:rPr lang="en-US" sz="2200" dirty="0" err="1" smtClean="0"/>
              <a:t>davomida</a:t>
            </a:r>
            <a:r>
              <a:rPr lang="en-US" sz="2200" dirty="0" smtClean="0"/>
              <a:t> </a:t>
            </a:r>
            <a:r>
              <a:rPr lang="en-US" sz="2200" dirty="0" err="1" smtClean="0"/>
              <a:t>kattaligi</a:t>
            </a:r>
            <a:r>
              <a:rPr lang="en-US" sz="2200" dirty="0" smtClean="0"/>
              <a:t> </a:t>
            </a:r>
            <a:r>
              <a:rPr lang="en-US" sz="2200" dirty="0" err="1" smtClean="0"/>
              <a:t>o‘zgarmaydigan</a:t>
            </a:r>
            <a:r>
              <a:rPr lang="en-US" sz="2200" dirty="0" smtClean="0"/>
              <a:t> </a:t>
            </a:r>
            <a:r>
              <a:rPr lang="en-US" sz="2200" dirty="0" err="1" smtClean="0"/>
              <a:t>kattalikka</a:t>
            </a:r>
            <a:r>
              <a:rPr lang="en-US" sz="2200" dirty="0" smtClean="0"/>
              <a:t> </a:t>
            </a:r>
            <a:r>
              <a:rPr lang="en-US" sz="2200" dirty="0" err="1" smtClean="0"/>
              <a:t>yaqinlashtiradi</a:t>
            </a:r>
            <a:r>
              <a:rPr lang="en-US" sz="2200" dirty="0" smtClean="0"/>
              <a:t> (29-rasm). Bu </a:t>
            </a:r>
            <a:r>
              <a:rPr lang="en-US" sz="2200" dirty="0" err="1" smtClean="0"/>
              <a:t>turdagi</a:t>
            </a:r>
            <a:r>
              <a:rPr lang="en-US" sz="2200" dirty="0" smtClean="0"/>
              <a:t> </a:t>
            </a:r>
            <a:r>
              <a:rPr lang="en-US" sz="2200" dirty="0" err="1" smtClean="0"/>
              <a:t>to‘g‘rilagich</a:t>
            </a:r>
            <a:r>
              <a:rPr lang="en-US" sz="2200" dirty="0" smtClean="0"/>
              <a:t> </a:t>
            </a:r>
            <a:r>
              <a:rPr lang="en-US" sz="2200" dirty="0" err="1" smtClean="0"/>
              <a:t>radioteleapparaturada</a:t>
            </a:r>
            <a:r>
              <a:rPr lang="en-US" sz="2200" dirty="0" smtClean="0"/>
              <a:t>, </a:t>
            </a:r>
            <a:r>
              <a:rPr lang="en-US" sz="2200" dirty="0" err="1" smtClean="0"/>
              <a:t>payvandlash</a:t>
            </a:r>
            <a:r>
              <a:rPr lang="en-US" sz="2200" dirty="0" smtClean="0"/>
              <a:t> </a:t>
            </a:r>
            <a:r>
              <a:rPr lang="en-US" sz="2200" dirty="0" err="1" smtClean="0"/>
              <a:t>apparaturasi</a:t>
            </a:r>
            <a:r>
              <a:rPr lang="en-US" sz="2200" dirty="0" smtClean="0"/>
              <a:t> </a:t>
            </a:r>
            <a:r>
              <a:rPr lang="en-US" sz="2200" dirty="0" err="1" smtClean="0"/>
              <a:t>va</a:t>
            </a:r>
            <a:r>
              <a:rPr lang="en-US" sz="2200" dirty="0" smtClean="0"/>
              <a:t> </a:t>
            </a:r>
            <a:r>
              <a:rPr lang="en-US" sz="2200" dirty="0" err="1" smtClean="0"/>
              <a:t>hokazolarda</a:t>
            </a:r>
            <a:r>
              <a:rPr lang="en-US" sz="2200" dirty="0" smtClean="0"/>
              <a:t> </a:t>
            </a:r>
            <a:r>
              <a:rPr lang="en-US" sz="2200" dirty="0" err="1" smtClean="0"/>
              <a:t>keng</a:t>
            </a:r>
            <a:r>
              <a:rPr lang="en-US" sz="2200" dirty="0" smtClean="0"/>
              <a:t> </a:t>
            </a:r>
            <a:r>
              <a:rPr lang="en-US" sz="2200" dirty="0" err="1" smtClean="0"/>
              <a:t>qo‘llaniladi</a:t>
            </a:r>
            <a:endParaRPr lang="ru-RU" sz="2200" dirty="0"/>
          </a:p>
        </p:txBody>
      </p:sp>
    </p:spTree>
    <p:extLst>
      <p:ext uri="{BB962C8B-B14F-4D97-AF65-F5344CB8AC3E}">
        <p14:creationId xmlns:p14="http://schemas.microsoft.com/office/powerpoint/2010/main" val="2633935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TotalTime>
  <Words>337</Words>
  <Application>Microsoft Office PowerPoint</Application>
  <PresentationFormat>Произвольный</PresentationFormat>
  <Paragraphs>21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Ион</vt:lpstr>
      <vt:lpstr>Ўзгармас ва ўзгарувчан ток даври, частотаси, амплитудаси. Юлдузча ва учбурчак уланиш.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Ўзгармас ва ўзгарувчан ток даври, частотаси, амплитудаси. Юлдузча ва учбурчак уланиш.</dc:title>
  <dc:creator>Электрик</dc:creator>
  <cp:lastModifiedBy>Elektrik</cp:lastModifiedBy>
  <cp:revision>1</cp:revision>
  <dcterms:created xsi:type="dcterms:W3CDTF">2021-12-16T11:45:16Z</dcterms:created>
  <dcterms:modified xsi:type="dcterms:W3CDTF">2023-07-07T09:23:21Z</dcterms:modified>
</cp:coreProperties>
</file>