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20" y="-10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2164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B869189A-7CC1-4CC0-8DB6-DD1A1045C33F}" type="datetimeFigureOut">
              <a:rPr lang="ru-RU" smtClean="0"/>
              <a:t>11.07.2023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390063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1795504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80903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1350972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62297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3659715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93899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258377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1139900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869189A-7CC1-4CC0-8DB6-DD1A1045C33F}" type="datetimeFigureOut">
              <a:rPr lang="ru-RU" smtClean="0"/>
              <a:t>11.07.2023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278208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869189A-7CC1-4CC0-8DB6-DD1A1045C33F}"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198810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869189A-7CC1-4CC0-8DB6-DD1A1045C33F}" type="datetimeFigureOut">
              <a:rPr lang="ru-RU" smtClean="0"/>
              <a:t>11.07.2023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1323673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869189A-7CC1-4CC0-8DB6-DD1A1045C33F}" type="datetimeFigureOut">
              <a:rPr lang="ru-RU" smtClean="0"/>
              <a:t>11.07.2023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290537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69189A-7CC1-4CC0-8DB6-DD1A1045C33F}" type="datetimeFigureOut">
              <a:rPr lang="ru-RU" smtClean="0"/>
              <a:t>11.07.2023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1387657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869189A-7CC1-4CC0-8DB6-DD1A1045C33F}"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2700485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869189A-7CC1-4CC0-8DB6-DD1A1045C33F}" type="datetimeFigureOut">
              <a:rPr lang="ru-RU" smtClean="0"/>
              <a:t>11.07.2023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E5A64F-30DB-495F-9931-ABF47DF1449A}" type="slidenum">
              <a:rPr lang="ru-RU" smtClean="0"/>
              <a:t>‹#›</a:t>
            </a:fld>
            <a:endParaRPr lang="ru-RU"/>
          </a:p>
        </p:txBody>
      </p:sp>
    </p:spTree>
    <p:extLst>
      <p:ext uri="{BB962C8B-B14F-4D97-AF65-F5344CB8AC3E}">
        <p14:creationId xmlns:p14="http://schemas.microsoft.com/office/powerpoint/2010/main" val="559918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869189A-7CC1-4CC0-8DB6-DD1A1045C33F}" type="datetimeFigureOut">
              <a:rPr lang="ru-RU" smtClean="0"/>
              <a:t>11.07.2023</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5E5A64F-30DB-495F-9931-ABF47DF1449A}" type="slidenum">
              <a:rPr lang="ru-RU" smtClean="0"/>
              <a:t>‹#›</a:t>
            </a:fld>
            <a:endParaRPr lang="ru-RU"/>
          </a:p>
        </p:txBody>
      </p:sp>
    </p:spTree>
    <p:extLst>
      <p:ext uri="{BB962C8B-B14F-4D97-AF65-F5344CB8AC3E}">
        <p14:creationId xmlns:p14="http://schemas.microsoft.com/office/powerpoint/2010/main" val="204839954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uz.wiki2.wiki/wiki/File:Electrical_Machinery_1917_-_Westinghouse_motor.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s://uz.wiki2.wiki/wiki/File:3phase-rmf-180f-airopt.gi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uz.wiki2.wiki/wiki/File:Rotor_of_an_electric_water_pump.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uz.wiki2.wiki/wiki/File:Stator_of_an_electric_water_pump.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0113" y="336431"/>
            <a:ext cx="10714008" cy="1155940"/>
          </a:xfrm>
        </p:spPr>
        <p:txBody>
          <a:bodyPr>
            <a:normAutofit/>
          </a:bodyPr>
          <a:lstStyle/>
          <a:p>
            <a:r>
              <a:rPr lang="uz-Latn-UZ" sz="3200" dirty="0">
                <a:effectLst/>
              </a:rPr>
              <a:t>O’zgarmas to’k dvigatellari va turlari ishlash </a:t>
            </a:r>
            <a:r>
              <a:rPr lang="uz-Latn-UZ" sz="3200" dirty="0" smtClean="0">
                <a:effectLst/>
              </a:rPr>
              <a:t>prins</a:t>
            </a:r>
            <a:r>
              <a:rPr lang="en-US" sz="3200" dirty="0" err="1" smtClean="0">
                <a:effectLst/>
              </a:rPr>
              <a:t>i</a:t>
            </a:r>
            <a:r>
              <a:rPr lang="uz-Latn-UZ" sz="3200" dirty="0" smtClean="0">
                <a:effectLst/>
              </a:rPr>
              <a:t>plari</a:t>
            </a:r>
            <a:r>
              <a:rPr lang="uz-Latn-UZ" sz="3200" dirty="0">
                <a:effectLst/>
              </a:rPr>
              <a:t>.</a:t>
            </a:r>
            <a:endParaRPr lang="ru-RU" sz="3200" dirty="0"/>
          </a:p>
        </p:txBody>
      </p:sp>
      <p:sp>
        <p:nvSpPr>
          <p:cNvPr id="3" name="Подзаголовок 2"/>
          <p:cNvSpPr>
            <a:spLocks noGrp="1"/>
          </p:cNvSpPr>
          <p:nvPr>
            <p:ph type="subTitle" idx="1"/>
          </p:nvPr>
        </p:nvSpPr>
        <p:spPr>
          <a:xfrm>
            <a:off x="690113" y="1708030"/>
            <a:ext cx="10714008" cy="4520242"/>
          </a:xfrm>
        </p:spPr>
        <p:txBody>
          <a:bodyPr>
            <a:normAutofit/>
          </a:bodyPr>
          <a:lstStyle/>
          <a:p>
            <a:r>
              <a:rPr lang="uz-Latn-UZ" sz="2800" dirty="0">
                <a:effectLst/>
              </a:rPr>
              <a:t>To'g'ridan-to'g'ri oqim bilan ishlaydigan elektr motorlar, o'zgaruvchan tok bilan ishlaydigan motorlarga qaraganda kamroq qo'llaniladi. Uy sharoitida doimiy motorlar odatdagi doimiy batareyalar bilan ishlaydigan bolalar o'yinchoqlarida qo'llaniladi. Ishlab chiqarishda doimiy dvigatellar turli xil jihozlar va uskunalarni boshqaradi. Ular kuchli batareyalar to'plamlari bilan ishlaydi.</a:t>
            </a:r>
            <a:endParaRPr lang="ru-RU" sz="2800" dirty="0">
              <a:effectLst/>
            </a:endParaRPr>
          </a:p>
          <a:p>
            <a:endParaRPr lang="ru-RU" sz="2800" dirty="0"/>
          </a:p>
        </p:txBody>
      </p:sp>
    </p:spTree>
    <p:extLst>
      <p:ext uri="{BB962C8B-B14F-4D97-AF65-F5344CB8AC3E}">
        <p14:creationId xmlns:p14="http://schemas.microsoft.com/office/powerpoint/2010/main" val="4158521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31052" y="5133719"/>
            <a:ext cx="10871913" cy="1507067"/>
          </a:xfrm>
        </p:spPr>
        <p:txBody>
          <a:bodyPr>
            <a:normAutofit fontScale="90000"/>
          </a:bodyPr>
          <a:lstStyle/>
          <a:p>
            <a:r>
              <a:rPr lang="ru-RU" b="1" dirty="0"/>
              <a:t>DC </a:t>
            </a:r>
            <a:r>
              <a:rPr lang="ru-RU" b="1" dirty="0" err="1"/>
              <a:t>bilan</a:t>
            </a:r>
            <a:r>
              <a:rPr lang="ru-RU" b="1" dirty="0"/>
              <a:t> </a:t>
            </a:r>
            <a:r>
              <a:rPr lang="ru-RU" b="1" dirty="0" err="1"/>
              <a:t>qo'zg'atilgan</a:t>
            </a:r>
            <a:r>
              <a:rPr lang="ru-RU" b="1" dirty="0"/>
              <a:t> </a:t>
            </a:r>
            <a:r>
              <a:rPr lang="ru-RU" b="1" dirty="0" err="1"/>
              <a:t>dvigatel</a:t>
            </a:r>
            <a:r>
              <a:rPr lang="ru-RU" b="1" dirty="0"/>
              <a:t>, 1917. </a:t>
            </a:r>
            <a:r>
              <a:rPr lang="ru-RU" b="1" dirty="0" err="1"/>
              <a:t>qo'zg'atuvchi</a:t>
            </a:r>
            <a:r>
              <a:rPr lang="ru-RU" b="1" dirty="0"/>
              <a:t> </a:t>
            </a:r>
            <a:r>
              <a:rPr lang="ru-RU" b="1" dirty="0" err="1"/>
              <a:t>mashinaning</a:t>
            </a:r>
            <a:r>
              <a:rPr lang="ru-RU" b="1" dirty="0"/>
              <a:t> </a:t>
            </a:r>
            <a:r>
              <a:rPr lang="ru-RU" b="1" dirty="0" err="1"/>
              <a:t>orqa</a:t>
            </a:r>
            <a:r>
              <a:rPr lang="ru-RU" b="1" dirty="0"/>
              <a:t> </a:t>
            </a:r>
            <a:r>
              <a:rPr lang="ru-RU" b="1" dirty="0" err="1"/>
              <a:t>qismida</a:t>
            </a:r>
            <a:r>
              <a:rPr lang="ru-RU" b="1" dirty="0"/>
              <a:t> </a:t>
            </a:r>
            <a:r>
              <a:rPr lang="ru-RU" b="1" dirty="0" err="1"/>
              <a:t>aniq</a:t>
            </a:r>
            <a:r>
              <a:rPr lang="ru-RU" b="1" dirty="0"/>
              <a:t> </a:t>
            </a:r>
            <a:r>
              <a:rPr lang="ru-RU" b="1" dirty="0" err="1"/>
              <a:t>ko'rinadi</a:t>
            </a:r>
            <a:r>
              <a:rPr lang="ru-RU" b="1" dirty="0"/>
              <a:t>.</a:t>
            </a:r>
            <a:endParaRPr lang="ru-RU" dirty="0"/>
          </a:p>
        </p:txBody>
      </p:sp>
      <p:pic>
        <p:nvPicPr>
          <p:cNvPr id="4" name="Объект 3" descr="https://upload.wikimedia.org/wikipedia/commons/thumb/0/03/Electrical_Machinery_1917_-_Westinghouse_motor.jpg/220px-Electrical_Machinery_1917_-_Westinghouse_motor.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6028" y="189186"/>
            <a:ext cx="11335405" cy="4808483"/>
          </a:xfrm>
          <a:prstGeom prst="rect">
            <a:avLst/>
          </a:prstGeom>
          <a:noFill/>
          <a:ln>
            <a:noFill/>
          </a:ln>
        </p:spPr>
      </p:pic>
    </p:spTree>
    <p:extLst>
      <p:ext uri="{BB962C8B-B14F-4D97-AF65-F5344CB8AC3E}">
        <p14:creationId xmlns:p14="http://schemas.microsoft.com/office/powerpoint/2010/main" val="358524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bwMode="auto">
          <a:xfrm>
            <a:off x="923026" y="959437"/>
            <a:ext cx="10420709" cy="4970591"/>
          </a:xfrm>
          <a:prstGeom prst="rect">
            <a:avLst/>
          </a:prstGeom>
          <a:solidFill>
            <a:schemeClr val="bg2">
              <a:lumMod val="50000"/>
            </a:schemeClr>
          </a:solidFill>
          <a:ln>
            <a:solidFill>
              <a:schemeClr val="accent1"/>
            </a:solidFill>
          </a:ln>
          <a:effectLst/>
        </p:spPr>
        <p:txBody>
          <a:bodyPr vert="horz" wrap="square" lIns="91440" tIns="45720" rIns="9144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Doimiy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motorlar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konstruktsiyasi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bo'yicha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o'zgaruvchan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tok</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sinxron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motorlariga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o'xshaydi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tokning</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turiga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farq</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qiladi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demo</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motor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modellarida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bitta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magnit</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u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orqali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oqim</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oqadigan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ramka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ishlatilgan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Bunday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qurilma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misol</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sifatida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ko'rib</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chiqildi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Zamonaviy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dvigatellar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yuqori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quvvatni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rivojlantirishga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qodir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bo'lgan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qurilmalar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sz="4000" b="0" i="0" u="none" strike="noStrike" cap="none" normalizeH="0" baseline="0" dirty="0" smtClean="0">
                <a:ln>
                  <a:noFill/>
                </a:ln>
                <a:solidFill>
                  <a:schemeClr val="tx2">
                    <a:lumMod val="60000"/>
                    <a:lumOff val="40000"/>
                  </a:schemeClr>
                </a:solidFill>
                <a:effectLst/>
              </a:rPr>
              <a:t> </a:t>
            </a:r>
            <a:endParaRPr kumimoji="0" lang="ru-RU" sz="4000" b="0" i="0" u="none" strike="noStrike" cap="none" normalizeH="0" baseline="0" dirty="0" smtClean="0">
              <a:ln>
                <a:noFill/>
              </a:ln>
              <a:solidFill>
                <a:schemeClr val="tx2">
                  <a:lumMod val="60000"/>
                  <a:lumOff val="40000"/>
                </a:schemeClr>
              </a:solidFill>
              <a:effectLst/>
              <a:latin typeface="Arial" panose="020B0604020202020204" pitchFamily="34" charset="0"/>
            </a:endParaRPr>
          </a:p>
        </p:txBody>
      </p:sp>
    </p:spTree>
    <p:extLst>
      <p:ext uri="{BB962C8B-B14F-4D97-AF65-F5344CB8AC3E}">
        <p14:creationId xmlns:p14="http://schemas.microsoft.com/office/powerpoint/2010/main" val="2305363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DPT-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3795" y="422693"/>
            <a:ext cx="10353761" cy="583145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047208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2" y="685800"/>
            <a:ext cx="10702656" cy="5490713"/>
          </a:xfrm>
        </p:spPr>
        <p:txBody>
          <a:bodyPr>
            <a:normAutofit/>
          </a:bodyPr>
          <a:lstStyle/>
          <a:p>
            <a:r>
              <a:rPr lang="en-US" sz="2800" dirty="0" err="1"/>
              <a:t>Bunday</a:t>
            </a:r>
            <a:r>
              <a:rPr lang="en-US" sz="2800" dirty="0"/>
              <a:t> </a:t>
            </a:r>
            <a:r>
              <a:rPr lang="en-US" sz="2800" dirty="0" err="1"/>
              <a:t>dvigatelning</a:t>
            </a:r>
            <a:r>
              <a:rPr lang="en-US" sz="2800" dirty="0"/>
              <a:t> </a:t>
            </a:r>
            <a:r>
              <a:rPr lang="en-US" sz="2800" dirty="0" err="1"/>
              <a:t>ishlash</a:t>
            </a:r>
            <a:r>
              <a:rPr lang="en-US" sz="2800" dirty="0"/>
              <a:t> </a:t>
            </a:r>
            <a:r>
              <a:rPr lang="en-US" sz="2800" dirty="0" err="1"/>
              <a:t>printsipi</a:t>
            </a:r>
            <a:r>
              <a:rPr lang="en-US" sz="2800" dirty="0"/>
              <a:t> </a:t>
            </a:r>
            <a:r>
              <a:rPr lang="en-US" sz="2800" dirty="0" err="1"/>
              <a:t>Amper</a:t>
            </a:r>
            <a:r>
              <a:rPr lang="en-US" sz="2800" dirty="0"/>
              <a:t> </a:t>
            </a:r>
            <a:r>
              <a:rPr lang="en-US" sz="2800" dirty="0" err="1"/>
              <a:t>qonuniga</a:t>
            </a:r>
            <a:r>
              <a:rPr lang="en-US" sz="2800" dirty="0"/>
              <a:t> </a:t>
            </a:r>
            <a:r>
              <a:rPr lang="en-US" sz="2800" dirty="0" err="1"/>
              <a:t>asoslanadi</a:t>
            </a:r>
            <a:r>
              <a:rPr lang="en-US" sz="2800" dirty="0"/>
              <a:t>. Tel </a:t>
            </a:r>
            <a:r>
              <a:rPr lang="en-US" sz="2800" dirty="0" err="1"/>
              <a:t>ramkasini</a:t>
            </a:r>
            <a:r>
              <a:rPr lang="en-US" sz="2800" dirty="0"/>
              <a:t> </a:t>
            </a:r>
            <a:r>
              <a:rPr lang="en-US" sz="2800" dirty="0" err="1"/>
              <a:t>magnit</a:t>
            </a:r>
            <a:r>
              <a:rPr lang="en-US" sz="2800" dirty="0"/>
              <a:t> </a:t>
            </a:r>
            <a:r>
              <a:rPr lang="en-US" sz="2800" dirty="0" err="1"/>
              <a:t>maydonga</a:t>
            </a:r>
            <a:r>
              <a:rPr lang="en-US" sz="2800" dirty="0"/>
              <a:t> </a:t>
            </a:r>
            <a:r>
              <a:rPr lang="en-US" sz="2800" dirty="0" err="1"/>
              <a:t>qo'yishda</a:t>
            </a:r>
            <a:r>
              <a:rPr lang="en-US" sz="2800" dirty="0"/>
              <a:t> u </a:t>
            </a:r>
            <a:r>
              <a:rPr lang="en-US" sz="2800" dirty="0" err="1"/>
              <a:t>aylanadi</a:t>
            </a:r>
            <a:r>
              <a:rPr lang="en-US" sz="2800" dirty="0"/>
              <a:t>. U </a:t>
            </a:r>
            <a:r>
              <a:rPr lang="en-US" sz="2800" dirty="0" err="1"/>
              <a:t>orqali</a:t>
            </a:r>
            <a:r>
              <a:rPr lang="en-US" sz="2800" dirty="0"/>
              <a:t> </a:t>
            </a:r>
            <a:r>
              <a:rPr lang="en-US" sz="2800" dirty="0" err="1"/>
              <a:t>o'tadigan</a:t>
            </a:r>
            <a:r>
              <a:rPr lang="en-US" sz="2800" dirty="0"/>
              <a:t> </a:t>
            </a:r>
            <a:r>
              <a:rPr lang="en-US" sz="2800" dirty="0" err="1"/>
              <a:t>oqim</a:t>
            </a:r>
            <a:r>
              <a:rPr lang="en-US" sz="2800" dirty="0"/>
              <a:t> </a:t>
            </a:r>
            <a:r>
              <a:rPr lang="en-US" sz="2800" dirty="0" err="1"/>
              <a:t>o'z</a:t>
            </a:r>
            <a:r>
              <a:rPr lang="en-US" sz="2800" dirty="0"/>
              <a:t> </a:t>
            </a:r>
            <a:r>
              <a:rPr lang="en-US" sz="2800" dirty="0" err="1"/>
              <a:t>atrofida</a:t>
            </a:r>
            <a:r>
              <a:rPr lang="en-US" sz="2800" dirty="0"/>
              <a:t> </a:t>
            </a:r>
            <a:r>
              <a:rPr lang="en-US" sz="2800" dirty="0" err="1"/>
              <a:t>magnit</a:t>
            </a:r>
            <a:r>
              <a:rPr lang="en-US" sz="2800" dirty="0"/>
              <a:t> </a:t>
            </a:r>
            <a:r>
              <a:rPr lang="en-US" sz="2800" dirty="0" err="1"/>
              <a:t>maydon</a:t>
            </a:r>
            <a:r>
              <a:rPr lang="en-US" sz="2800" dirty="0"/>
              <a:t> </a:t>
            </a:r>
            <a:r>
              <a:rPr lang="en-US" sz="2800" dirty="0" err="1"/>
              <a:t>hosil</a:t>
            </a:r>
            <a:r>
              <a:rPr lang="en-US" sz="2800" dirty="0"/>
              <a:t> </a:t>
            </a:r>
            <a:r>
              <a:rPr lang="en-US" sz="2800" dirty="0" err="1"/>
              <a:t>qiladi</a:t>
            </a:r>
            <a:r>
              <a:rPr lang="en-US" sz="2800" dirty="0"/>
              <a:t>, </a:t>
            </a:r>
            <a:r>
              <a:rPr lang="en-US" sz="2800" dirty="0" err="1"/>
              <a:t>tashqi</a:t>
            </a:r>
            <a:r>
              <a:rPr lang="en-US" sz="2800" dirty="0"/>
              <a:t> </a:t>
            </a:r>
            <a:r>
              <a:rPr lang="en-US" sz="2800" dirty="0" err="1"/>
              <a:t>magnit</a:t>
            </a:r>
            <a:r>
              <a:rPr lang="en-US" sz="2800" dirty="0"/>
              <a:t> </a:t>
            </a:r>
            <a:r>
              <a:rPr lang="en-US" sz="2800" dirty="0" err="1"/>
              <a:t>maydon</a:t>
            </a:r>
            <a:r>
              <a:rPr lang="en-US" sz="2800" dirty="0"/>
              <a:t> </a:t>
            </a:r>
            <a:r>
              <a:rPr lang="en-US" sz="2800" dirty="0" err="1"/>
              <a:t>bilan</a:t>
            </a:r>
            <a:r>
              <a:rPr lang="en-US" sz="2800" dirty="0"/>
              <a:t> </a:t>
            </a:r>
            <a:r>
              <a:rPr lang="en-US" sz="2800" dirty="0" err="1"/>
              <a:t>ta'sir</a:t>
            </a:r>
            <a:r>
              <a:rPr lang="en-US" sz="2800" dirty="0"/>
              <a:t> </a:t>
            </a:r>
            <a:r>
              <a:rPr lang="en-US" sz="2800" dirty="0" err="1"/>
              <a:t>o'tkazadi</a:t>
            </a:r>
            <a:r>
              <a:rPr lang="en-US" sz="2800" dirty="0"/>
              <a:t>, </a:t>
            </a:r>
            <a:r>
              <a:rPr lang="en-US" sz="2800" dirty="0" err="1"/>
              <a:t>bu</a:t>
            </a:r>
            <a:r>
              <a:rPr lang="en-US" sz="2800" dirty="0"/>
              <a:t> </a:t>
            </a:r>
            <a:r>
              <a:rPr lang="en-US" sz="2800" dirty="0" err="1"/>
              <a:t>esa</a:t>
            </a:r>
            <a:r>
              <a:rPr lang="en-US" sz="2800" dirty="0"/>
              <a:t> </a:t>
            </a:r>
            <a:r>
              <a:rPr lang="en-US" sz="2800" dirty="0" err="1"/>
              <a:t>ramkaning</a:t>
            </a:r>
            <a:r>
              <a:rPr lang="en-US" sz="2800" dirty="0"/>
              <a:t> </a:t>
            </a:r>
            <a:r>
              <a:rPr lang="en-US" sz="2800" dirty="0" err="1"/>
              <a:t>aylanishiga</a:t>
            </a:r>
            <a:r>
              <a:rPr lang="en-US" sz="2800" dirty="0"/>
              <a:t> </a:t>
            </a:r>
            <a:r>
              <a:rPr lang="en-US" sz="2800" dirty="0" err="1"/>
              <a:t>olib</a:t>
            </a:r>
            <a:r>
              <a:rPr lang="en-US" sz="2800" dirty="0"/>
              <a:t> </a:t>
            </a:r>
            <a:r>
              <a:rPr lang="en-US" sz="2800" dirty="0" err="1"/>
              <a:t>keladi</a:t>
            </a:r>
            <a:r>
              <a:rPr lang="en-US" sz="2800" dirty="0"/>
              <a:t>. </a:t>
            </a:r>
            <a:r>
              <a:rPr lang="en-US" sz="2800" dirty="0" err="1"/>
              <a:t>Dvigatelning</a:t>
            </a:r>
            <a:r>
              <a:rPr lang="en-US" sz="2800" dirty="0"/>
              <a:t> </a:t>
            </a:r>
            <a:r>
              <a:rPr lang="en-US" sz="2800" dirty="0" err="1"/>
              <a:t>zamonaviy</a:t>
            </a:r>
            <a:r>
              <a:rPr lang="en-US" sz="2800" dirty="0"/>
              <a:t> </a:t>
            </a:r>
            <a:r>
              <a:rPr lang="en-US" sz="2800" dirty="0" err="1"/>
              <a:t>dizaynida</a:t>
            </a:r>
            <a:r>
              <a:rPr lang="en-US" sz="2800" dirty="0"/>
              <a:t> </a:t>
            </a:r>
            <a:r>
              <a:rPr lang="en-US" sz="2800" dirty="0" err="1"/>
              <a:t>sarg'ish</a:t>
            </a:r>
            <a:r>
              <a:rPr lang="en-US" sz="2800" dirty="0"/>
              <a:t> </a:t>
            </a:r>
            <a:r>
              <a:rPr lang="en-US" sz="2800" dirty="0" err="1"/>
              <a:t>armatura</a:t>
            </a:r>
            <a:r>
              <a:rPr lang="en-US" sz="2800" dirty="0"/>
              <a:t> </a:t>
            </a:r>
            <a:r>
              <a:rPr lang="en-US" sz="2800" dirty="0" err="1"/>
              <a:t>ramka</a:t>
            </a:r>
            <a:r>
              <a:rPr lang="en-US" sz="2800" dirty="0"/>
              <a:t> </a:t>
            </a:r>
            <a:r>
              <a:rPr lang="en-US" sz="2800" dirty="0" err="1"/>
              <a:t>rolini</a:t>
            </a:r>
            <a:r>
              <a:rPr lang="en-US" sz="2800" dirty="0"/>
              <a:t> </a:t>
            </a:r>
            <a:r>
              <a:rPr lang="en-US" sz="2800" dirty="0" err="1"/>
              <a:t>o'ynaydi</a:t>
            </a:r>
            <a:r>
              <a:rPr lang="en-US" sz="2800" dirty="0"/>
              <a:t>. </a:t>
            </a:r>
            <a:r>
              <a:rPr lang="en-US" sz="2800" dirty="0" err="1"/>
              <a:t>Ularga</a:t>
            </a:r>
            <a:r>
              <a:rPr lang="en-US" sz="2800" dirty="0"/>
              <a:t> </a:t>
            </a:r>
            <a:r>
              <a:rPr lang="en-US" sz="2800" dirty="0" err="1"/>
              <a:t>oqim</a:t>
            </a:r>
            <a:r>
              <a:rPr lang="en-US" sz="2800" dirty="0"/>
              <a:t> </a:t>
            </a:r>
            <a:r>
              <a:rPr lang="en-US" sz="2800" dirty="0" err="1"/>
              <a:t>beriladi</a:t>
            </a:r>
            <a:r>
              <a:rPr lang="en-US" sz="2800" dirty="0"/>
              <a:t>, </a:t>
            </a:r>
            <a:r>
              <a:rPr lang="en-US" sz="2800" dirty="0" err="1"/>
              <a:t>natijada</a:t>
            </a:r>
            <a:r>
              <a:rPr lang="en-US" sz="2800" dirty="0"/>
              <a:t> </a:t>
            </a:r>
            <a:r>
              <a:rPr lang="en-US" sz="2800" dirty="0" err="1"/>
              <a:t>armatura</a:t>
            </a:r>
            <a:r>
              <a:rPr lang="en-US" sz="2800" dirty="0"/>
              <a:t> </a:t>
            </a:r>
            <a:r>
              <a:rPr lang="en-US" sz="2800" dirty="0" err="1"/>
              <a:t>atrofida</a:t>
            </a:r>
            <a:r>
              <a:rPr lang="en-US" sz="2800" dirty="0"/>
              <a:t> </a:t>
            </a:r>
            <a:r>
              <a:rPr lang="en-US" sz="2800" dirty="0" err="1"/>
              <a:t>magnit</a:t>
            </a:r>
            <a:r>
              <a:rPr lang="en-US" sz="2800" dirty="0"/>
              <a:t> </a:t>
            </a:r>
            <a:r>
              <a:rPr lang="en-US" sz="2800" dirty="0" err="1"/>
              <a:t>maydon</a:t>
            </a:r>
            <a:r>
              <a:rPr lang="en-US" sz="2800" dirty="0"/>
              <a:t> </a:t>
            </a:r>
            <a:r>
              <a:rPr lang="en-US" sz="2800" dirty="0" err="1"/>
              <a:t>hosil</a:t>
            </a:r>
            <a:r>
              <a:rPr lang="en-US" sz="2800" dirty="0"/>
              <a:t> </a:t>
            </a:r>
            <a:r>
              <a:rPr lang="en-US" sz="2800" dirty="0" err="1"/>
              <a:t>bo'ladi</a:t>
            </a:r>
            <a:r>
              <a:rPr lang="en-US" sz="2800" dirty="0"/>
              <a:t> </a:t>
            </a:r>
            <a:r>
              <a:rPr lang="en-US" sz="2800" dirty="0" err="1"/>
              <a:t>va</a:t>
            </a:r>
            <a:r>
              <a:rPr lang="en-US" sz="2800" dirty="0"/>
              <a:t> </a:t>
            </a:r>
            <a:r>
              <a:rPr lang="en-US" sz="2800" dirty="0" err="1"/>
              <a:t>bu</a:t>
            </a:r>
            <a:r>
              <a:rPr lang="en-US" sz="2800" dirty="0"/>
              <a:t> </a:t>
            </a:r>
            <a:r>
              <a:rPr lang="en-US" sz="2800" dirty="0" err="1"/>
              <a:t>uning</a:t>
            </a:r>
            <a:r>
              <a:rPr lang="en-US" sz="2800" dirty="0"/>
              <a:t> </a:t>
            </a:r>
            <a:r>
              <a:rPr lang="en-US" sz="2800" dirty="0" err="1"/>
              <a:t>aylanishiga</a:t>
            </a:r>
            <a:r>
              <a:rPr lang="en-US" sz="2800" dirty="0"/>
              <a:t> </a:t>
            </a:r>
            <a:r>
              <a:rPr lang="en-US" sz="2800" dirty="0" err="1"/>
              <a:t>olib</a:t>
            </a:r>
            <a:r>
              <a:rPr lang="en-US" sz="2800" dirty="0"/>
              <a:t> </a:t>
            </a:r>
            <a:r>
              <a:rPr lang="en-US" sz="2800" dirty="0" err="1"/>
              <a:t>keladi</a:t>
            </a:r>
            <a:r>
              <a:rPr lang="en-US" sz="2800" dirty="0"/>
              <a:t>. </a:t>
            </a:r>
            <a:r>
              <a:rPr lang="en-US" sz="2800" dirty="0" err="1"/>
              <a:t>Armatura</a:t>
            </a:r>
            <a:r>
              <a:rPr lang="en-US" sz="2800" dirty="0"/>
              <a:t> </a:t>
            </a:r>
            <a:r>
              <a:rPr lang="en-US" sz="2800" dirty="0" err="1"/>
              <a:t>sariqlariga</a:t>
            </a:r>
            <a:r>
              <a:rPr lang="en-US" sz="2800" dirty="0"/>
              <a:t> </a:t>
            </a:r>
            <a:r>
              <a:rPr lang="en-US" sz="2800" dirty="0" err="1"/>
              <a:t>o'zgaruvchan</a:t>
            </a:r>
            <a:r>
              <a:rPr lang="en-US" sz="2800" dirty="0"/>
              <a:t> </a:t>
            </a:r>
            <a:r>
              <a:rPr lang="en-US" sz="2800" dirty="0" err="1"/>
              <a:t>tok</a:t>
            </a:r>
            <a:r>
              <a:rPr lang="en-US" sz="2800" dirty="0"/>
              <a:t> </a:t>
            </a:r>
            <a:r>
              <a:rPr lang="en-US" sz="2800" dirty="0" err="1"/>
              <a:t>etkazib</a:t>
            </a:r>
            <a:r>
              <a:rPr lang="en-US" sz="2800" dirty="0"/>
              <a:t> </a:t>
            </a:r>
            <a:r>
              <a:rPr lang="en-US" sz="2800" dirty="0" err="1"/>
              <a:t>berish</a:t>
            </a:r>
            <a:r>
              <a:rPr lang="en-US" sz="2800" dirty="0"/>
              <a:t> </a:t>
            </a:r>
            <a:r>
              <a:rPr lang="en-US" sz="2800" dirty="0" err="1"/>
              <a:t>uchun</a:t>
            </a:r>
            <a:r>
              <a:rPr lang="en-US" sz="2800" dirty="0"/>
              <a:t> </a:t>
            </a:r>
            <a:r>
              <a:rPr lang="en-US" sz="2800" dirty="0" err="1"/>
              <a:t>grafit</a:t>
            </a:r>
            <a:r>
              <a:rPr lang="en-US" sz="2800" dirty="0"/>
              <a:t> </a:t>
            </a:r>
            <a:r>
              <a:rPr lang="en-US" sz="2800" dirty="0" err="1"/>
              <a:t>va</a:t>
            </a:r>
            <a:r>
              <a:rPr lang="en-US" sz="2800" dirty="0"/>
              <a:t> </a:t>
            </a:r>
            <a:r>
              <a:rPr lang="en-US" sz="2800" dirty="0" err="1"/>
              <a:t>mis</a:t>
            </a:r>
            <a:r>
              <a:rPr lang="en-US" sz="2800" dirty="0"/>
              <a:t> </a:t>
            </a:r>
            <a:r>
              <a:rPr lang="en-US" sz="2800" dirty="0" err="1"/>
              <a:t>qotishmasidan</a:t>
            </a:r>
            <a:r>
              <a:rPr lang="en-US" sz="2800" dirty="0"/>
              <a:t> </a:t>
            </a:r>
            <a:r>
              <a:rPr lang="en-US" sz="2800" dirty="0" err="1"/>
              <a:t>tayyorlangan</a:t>
            </a:r>
            <a:r>
              <a:rPr lang="en-US" sz="2800" dirty="0"/>
              <a:t> </a:t>
            </a:r>
            <a:r>
              <a:rPr lang="en-US" sz="2800" dirty="0" err="1"/>
              <a:t>maxsus</a:t>
            </a:r>
            <a:r>
              <a:rPr lang="en-US" sz="2800" dirty="0"/>
              <a:t> </a:t>
            </a:r>
            <a:r>
              <a:rPr lang="en-US" sz="2800" dirty="0" err="1"/>
              <a:t>cho'tkalar</a:t>
            </a:r>
            <a:r>
              <a:rPr lang="en-US" sz="2800" dirty="0"/>
              <a:t> </a:t>
            </a:r>
            <a:r>
              <a:rPr lang="en-US" sz="2800" dirty="0" err="1"/>
              <a:t>ishlatiladi</a:t>
            </a:r>
            <a:r>
              <a:rPr lang="en-US" sz="2800" dirty="0"/>
              <a:t>.</a:t>
            </a:r>
            <a:endParaRPr lang="ru-RU" sz="2800" dirty="0"/>
          </a:p>
          <a:p>
            <a:endParaRPr lang="ru-RU" sz="2800" dirty="0"/>
          </a:p>
        </p:txBody>
      </p:sp>
    </p:spTree>
    <p:extLst>
      <p:ext uri="{BB962C8B-B14F-4D97-AF65-F5344CB8AC3E}">
        <p14:creationId xmlns:p14="http://schemas.microsoft.com/office/powerpoint/2010/main" val="594658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1" y="552092"/>
            <a:ext cx="10400731" cy="5442308"/>
          </a:xfrm>
        </p:spPr>
        <p:txBody>
          <a:bodyPr>
            <a:normAutofit/>
          </a:bodyPr>
          <a:lstStyle/>
          <a:p>
            <a:pPr lvl="0" defTabSz="914400" eaLnBrk="0" fontAlgn="base" hangingPunct="0">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O’ramlarning</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sarg'ishlarining</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xulosalari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armatura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o'qiga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mahkamlangan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lamellar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halqasi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shaklida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yasalgan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kollektor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deb</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nomlangan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birlikka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birlashtiriladi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Cho'tkasi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o'qi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aylanganda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kollektor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lamellari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orqali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navbat</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armatura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sariqlariga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quvvat</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beriladi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Natijada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dvigatel</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o'qi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xil</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tezlikda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aylanadi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Armatura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qancha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sariq</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bo'lsa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vosita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shunchalik</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teng</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ishlaydi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t>
            </a:r>
            <a:r>
              <a:rPr lang="ru-RU" sz="2400" cap="none" dirty="0">
                <a:ln>
                  <a:noFill/>
                </a:ln>
              </a:rPr>
              <a:t/>
            </a:r>
            <a:br>
              <a:rPr lang="ru-RU" sz="2400" cap="none" dirty="0">
                <a:ln>
                  <a:noFill/>
                </a:ln>
              </a:rPr>
            </a:b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Cho'tkasi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yig'ilishi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vosita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dizaynidagi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eng</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zaif</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mexanizmdir</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paytida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mis-grafit</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cho'tkalari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kollektorga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ishqalanadi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uning</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shaklini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takrorlaydi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doimiy</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kuch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unga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qarshi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bosadi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paytida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cho'tkalar</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eskiradi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ushbu</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aşınma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mahsuloti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bo'lgan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Supero'tkazuvchilar</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chang</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vosita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qismlariga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joylashadi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Ushbu</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changni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vaqti-vaqti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olib</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tashlash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kerak</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Odatda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changni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tozalash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yuqori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bosimli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havo</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amalga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oshiriladi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400" cap="none" dirty="0">
                <a:ln>
                  <a:noFill/>
                </a:ln>
              </a:rPr>
              <a:t> </a:t>
            </a:r>
            <a:r>
              <a:rPr lang="ru-RU" sz="2400" cap="none" dirty="0">
                <a:ln>
                  <a:noFill/>
                </a:ln>
                <a:latin typeface="Arial" panose="020B0604020202020204" pitchFamily="34" charset="0"/>
              </a:rPr>
              <a:t/>
            </a:r>
            <a:br>
              <a:rPr lang="ru-RU" sz="2400" cap="none" dirty="0">
                <a:ln>
                  <a:noFill/>
                </a:ln>
                <a:latin typeface="Arial" panose="020B0604020202020204" pitchFamily="34" charset="0"/>
              </a:rPr>
            </a:br>
            <a:endParaRPr lang="ru-RU" sz="2400" dirty="0"/>
          </a:p>
        </p:txBody>
      </p:sp>
    </p:spTree>
    <p:extLst>
      <p:ext uri="{BB962C8B-B14F-4D97-AF65-F5344CB8AC3E}">
        <p14:creationId xmlns:p14="http://schemas.microsoft.com/office/powerpoint/2010/main" val="366408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lektrodvigatel p.t. nezavisimoe vozbuzhdeni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4212" y="250166"/>
            <a:ext cx="4396746" cy="5978106"/>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1"/>
          <p:cNvSpPr>
            <a:spLocks noChangeArrowheads="1"/>
          </p:cNvSpPr>
          <p:nvPr/>
        </p:nvSpPr>
        <p:spPr bwMode="auto">
          <a:xfrm>
            <a:off x="5565531" y="1040731"/>
            <a:ext cx="6503376" cy="78483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Mustaqil</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ravishda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qo'zg'aladigan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motorlarni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yuklamasdan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yoki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engil</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yuk</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bilan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ishga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tushirish</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kerak</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emas</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chunki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uning</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tezligi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keskin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oshadi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vosita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ishlamay</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qoladi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sz="800" b="0" i="0" u="none" strike="noStrike" cap="none" normalizeH="0" baseline="0" dirty="0" smtClean="0">
                <a:ln>
                  <a:noFill/>
                </a:ln>
                <a:solidFill>
                  <a:schemeClr val="tx1"/>
                </a:solidFill>
                <a:effectLst/>
              </a:rPr>
              <a:t> </a:t>
            </a: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87195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https://upload.wikimedia.org/wikipedia/commons/thumb/9/9c/3phase-rmf-180f-airopt.gif/220px-3phase-rmf-180f-airopt.gif">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9544" y="268014"/>
            <a:ext cx="11319641" cy="6337738"/>
          </a:xfrm>
          <a:prstGeom prst="rect">
            <a:avLst/>
          </a:prstGeom>
          <a:noFill/>
          <a:ln>
            <a:noFill/>
          </a:ln>
        </p:spPr>
      </p:pic>
    </p:spTree>
    <p:extLst>
      <p:ext uri="{BB962C8B-B14F-4D97-AF65-F5344CB8AC3E}">
        <p14:creationId xmlns:p14="http://schemas.microsoft.com/office/powerpoint/2010/main" val="147908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1" y="4487332"/>
            <a:ext cx="10903443" cy="1507067"/>
          </a:xfrm>
        </p:spPr>
        <p:txBody>
          <a:bodyPr>
            <a:normAutofit fontScale="90000"/>
          </a:bodyPr>
          <a:lstStyle/>
          <a:p>
            <a:pPr algn="ctr"/>
            <a:r>
              <a:rPr lang="en-US" b="1" dirty="0" err="1"/>
              <a:t>Katta</a:t>
            </a:r>
            <a:r>
              <a:rPr lang="en-US" b="1" dirty="0"/>
              <a:t> </a:t>
            </a:r>
            <a:r>
              <a:rPr lang="en-US" b="1" dirty="0" err="1"/>
              <a:t>suv</a:t>
            </a:r>
            <a:r>
              <a:rPr lang="en-US" b="1" dirty="0"/>
              <a:t> </a:t>
            </a:r>
            <a:r>
              <a:rPr lang="en-US" b="1" dirty="0" err="1"/>
              <a:t>nasosining</a:t>
            </a:r>
            <a:r>
              <a:rPr lang="en-US" b="1" dirty="0"/>
              <a:t> </a:t>
            </a:r>
            <a:r>
              <a:rPr lang="en-US" b="1" dirty="0" err="1"/>
              <a:t>rotori</a:t>
            </a:r>
            <a:r>
              <a:rPr lang="en-US" b="1" dirty="0"/>
              <a:t>. Slip </a:t>
            </a:r>
            <a:r>
              <a:rPr lang="en-US" b="1" dirty="0" err="1"/>
              <a:t>halqalarini</a:t>
            </a:r>
            <a:r>
              <a:rPr lang="en-US" b="1" dirty="0"/>
              <a:t> rotor </a:t>
            </a:r>
            <a:r>
              <a:rPr lang="en-US" b="1" dirty="0" err="1"/>
              <a:t>barabanining</a:t>
            </a:r>
            <a:r>
              <a:rPr lang="en-US" b="1" dirty="0"/>
              <a:t> </a:t>
            </a:r>
            <a:r>
              <a:rPr lang="en-US" b="1" dirty="0" err="1"/>
              <a:t>pastki</a:t>
            </a:r>
            <a:r>
              <a:rPr lang="en-US" b="1" dirty="0"/>
              <a:t> </a:t>
            </a:r>
            <a:r>
              <a:rPr lang="en-US" b="1" dirty="0" err="1"/>
              <a:t>qismida</a:t>
            </a:r>
            <a:r>
              <a:rPr lang="en-US" b="1" dirty="0"/>
              <a:t> </a:t>
            </a:r>
            <a:r>
              <a:rPr lang="en-US" b="1" dirty="0" err="1"/>
              <a:t>ko'rish</a:t>
            </a:r>
            <a:r>
              <a:rPr lang="en-US" b="1" dirty="0"/>
              <a:t> </a:t>
            </a:r>
            <a:r>
              <a:rPr lang="en-US" b="1" dirty="0" err="1"/>
              <a:t>mumkin</a:t>
            </a:r>
            <a:r>
              <a:rPr lang="en-US" b="1" dirty="0"/>
              <a:t>.</a:t>
            </a:r>
            <a:endParaRPr lang="ru-RU" dirty="0"/>
          </a:p>
        </p:txBody>
      </p:sp>
      <p:pic>
        <p:nvPicPr>
          <p:cNvPr id="4" name="Объект 3" descr="https://upload.wikimedia.org/wikipedia/commons/thumb/e/e7/Rotor_of_an_electric_water_pump.jpg/220px-Rotor_of_an_electric_water_pump.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7655" y="157655"/>
            <a:ext cx="11114690" cy="4256690"/>
          </a:xfrm>
          <a:prstGeom prst="rect">
            <a:avLst/>
          </a:prstGeom>
          <a:noFill/>
          <a:ln>
            <a:noFill/>
          </a:ln>
        </p:spPr>
      </p:pic>
    </p:spTree>
    <p:extLst>
      <p:ext uri="{BB962C8B-B14F-4D97-AF65-F5344CB8AC3E}">
        <p14:creationId xmlns:p14="http://schemas.microsoft.com/office/powerpoint/2010/main" val="2092714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1" y="5181015"/>
            <a:ext cx="11092629" cy="1507067"/>
          </a:xfrm>
        </p:spPr>
        <p:txBody>
          <a:bodyPr/>
          <a:lstStyle/>
          <a:p>
            <a:pPr algn="ctr"/>
            <a:r>
              <a:rPr lang="en-US" b="1" dirty="0" err="1"/>
              <a:t>Katta</a:t>
            </a:r>
            <a:r>
              <a:rPr lang="en-US" b="1" dirty="0"/>
              <a:t> </a:t>
            </a:r>
            <a:r>
              <a:rPr lang="en-US" b="1" dirty="0" err="1"/>
              <a:t>suv</a:t>
            </a:r>
            <a:r>
              <a:rPr lang="en-US" b="1" dirty="0"/>
              <a:t> </a:t>
            </a:r>
            <a:r>
              <a:rPr lang="en-US" b="1" dirty="0" err="1"/>
              <a:t>nasosining</a:t>
            </a:r>
            <a:r>
              <a:rPr lang="en-US" b="1" dirty="0"/>
              <a:t> stator </a:t>
            </a:r>
            <a:r>
              <a:rPr lang="en-US" b="1" dirty="0" err="1"/>
              <a:t>sargisi</a:t>
            </a:r>
            <a:endParaRPr lang="ru-RU" dirty="0"/>
          </a:p>
        </p:txBody>
      </p:sp>
      <p:pic>
        <p:nvPicPr>
          <p:cNvPr id="4" name="Объект 3" descr="https://upload.wikimedia.org/wikipedia/commons/thumb/a/a9/Stator_of_an_electric_water_pump.jpg/220px-Stator_of_an_electric_water_pump.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6028" y="331076"/>
            <a:ext cx="11335405" cy="5029199"/>
          </a:xfrm>
          <a:prstGeom prst="rect">
            <a:avLst/>
          </a:prstGeom>
          <a:noFill/>
          <a:ln>
            <a:noFill/>
          </a:ln>
        </p:spPr>
      </p:pic>
    </p:spTree>
    <p:extLst>
      <p:ext uri="{BB962C8B-B14F-4D97-AF65-F5344CB8AC3E}">
        <p14:creationId xmlns:p14="http://schemas.microsoft.com/office/powerpoint/2010/main" val="1793882763"/>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79</TotalTime>
  <Words>299</Words>
  <Application>Microsoft Office PowerPoint</Application>
  <PresentationFormat>Произвольный</PresentationFormat>
  <Paragraphs>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Сектор</vt:lpstr>
      <vt:lpstr>O’zgarmas to’k dvigatellari va turlari ishlash prinsiplari.</vt:lpstr>
      <vt:lpstr>Презентация PowerPoint</vt:lpstr>
      <vt:lpstr>Презентация PowerPoint</vt:lpstr>
      <vt:lpstr>Презентация PowerPoint</vt:lpstr>
      <vt:lpstr>O’ramlarning sarg'ishlarining xulosalari armatura o'qiga mahkamlangan lamellar halqasi shaklida yasalgan kollektor deb nomlangan bir birlikka birlashtiriladi. Cho'tkasi o'qi aylanganda, kollektor lamellari orqali navbat bilan armatura sariqlariga quvvat beriladi. Natijada, dvigatel o'qi bir xil tezlikda aylanadi. Armatura qancha sariq bo'lsa, vosita shunchalik teng ishlaydi.  Cho'tkasi yig'ilishi vosita dizaynidagi eng zaif mexanizmdir. Ish paytida mis-grafit cho'tkalari kollektorga ishqalanadi, uning shaklini takrorlaydi va doimiy kuch bilan unga qarshi bosadi. Ish paytida cho'tkalar eskiradi va ushbu aşınma mahsuloti bo'lgan Supero'tkazuvchilar chang vosita qismlariga joylashadi. Ushbu changni vaqti-vaqti bilan olib tashlash kerak. Odatda, changni tozalash yuqori bosimli havo bilan amalga oshiriladi.  </vt:lpstr>
      <vt:lpstr>Презентация PowerPoint</vt:lpstr>
      <vt:lpstr>Презентация PowerPoint</vt:lpstr>
      <vt:lpstr>Katta suv nasosining rotori. Slip halqalarini rotor barabanining pastki qismida ko'rish mumkin.</vt:lpstr>
      <vt:lpstr>Katta suv nasosining stator sargisi</vt:lpstr>
      <vt:lpstr>DC bilan qo'zg'atilgan dvigatel, 1917. qo'zg'atuvchi mashinaning orqa qismida aniq ko'rinadi.</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Электрик</dc:creator>
  <cp:lastModifiedBy>Elektrik</cp:lastModifiedBy>
  <cp:revision>8</cp:revision>
  <dcterms:created xsi:type="dcterms:W3CDTF">2021-11-30T10:18:17Z</dcterms:created>
  <dcterms:modified xsi:type="dcterms:W3CDTF">2023-07-11T12:59:51Z</dcterms:modified>
</cp:coreProperties>
</file>