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229600" cy="20036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O`z</a:t>
            </a:r>
            <a:r>
              <a:rPr lang="en-US" dirty="0"/>
              <a:t> – </a:t>
            </a:r>
            <a:r>
              <a:rPr lang="en-US" dirty="0" err="1"/>
              <a:t>o`zini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tuzish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boshqarish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712968" cy="4392488"/>
          </a:xfrm>
        </p:spPr>
        <p:txBody>
          <a:bodyPr/>
          <a:lstStyle/>
          <a:p>
            <a:pPr latinLnBrk="1"/>
            <a:r>
              <a:rPr lang="en-US" dirty="0" err="1"/>
              <a:t>Zanjirda</a:t>
            </a:r>
            <a:r>
              <a:rPr lang="en-US" dirty="0"/>
              <a:t> </a:t>
            </a:r>
            <a:r>
              <a:rPr lang="en-US" dirty="0" err="1"/>
              <a:t>o`z</a:t>
            </a:r>
            <a:r>
              <a:rPr lang="en-US" dirty="0"/>
              <a:t> </a:t>
            </a:r>
            <a:r>
              <a:rPr lang="en-US" dirty="0" err="1"/>
              <a:t>o`zini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davomiyligini</a:t>
            </a:r>
            <a:r>
              <a:rPr lang="en-US" dirty="0"/>
              <a:t> </a:t>
            </a:r>
            <a:r>
              <a:rPr lang="en-US" dirty="0" err="1"/>
              <a:t>ta’minlaydi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reledan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balkki</a:t>
            </a:r>
            <a:r>
              <a:rPr lang="en-US" dirty="0"/>
              <a:t> </a:t>
            </a:r>
            <a:r>
              <a:rPr lang="en-US" dirty="0" err="1"/>
              <a:t>kundalik</a:t>
            </a:r>
            <a:r>
              <a:rPr lang="en-US" dirty="0"/>
              <a:t> </a:t>
            </a:r>
            <a:r>
              <a:rPr lang="en-US" dirty="0" err="1"/>
              <a:t>turmushimizda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. Agar </a:t>
            </a:r>
            <a:r>
              <a:rPr lang="en-US" dirty="0" err="1"/>
              <a:t>zanjirda</a:t>
            </a:r>
            <a:r>
              <a:rPr lang="en-US" dirty="0"/>
              <a:t> </a:t>
            </a:r>
            <a:r>
              <a:rPr lang="en-US" dirty="0" err="1"/>
              <a:t>o`z</a:t>
            </a:r>
            <a:r>
              <a:rPr lang="en-US" dirty="0"/>
              <a:t> </a:t>
            </a:r>
            <a:r>
              <a:rPr lang="en-US" dirty="0" err="1"/>
              <a:t>o`zini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</a:t>
            </a:r>
            <a:r>
              <a:rPr lang="en-US" dirty="0" err="1"/>
              <a:t>xususiyatini</a:t>
            </a:r>
            <a:r>
              <a:rPr lang="en-US" dirty="0"/>
              <a:t> </a:t>
            </a:r>
            <a:r>
              <a:rPr lang="en-US" dirty="0" err="1"/>
              <a:t>qo`shib</a:t>
            </a:r>
            <a:r>
              <a:rPr lang="en-US" dirty="0"/>
              <a:t> </a:t>
            </a:r>
            <a:r>
              <a:rPr lang="en-US" dirty="0" err="1"/>
              <a:t>ulamasak</a:t>
            </a:r>
            <a:r>
              <a:rPr lang="en-US" dirty="0"/>
              <a:t> </a:t>
            </a:r>
            <a:r>
              <a:rPr lang="en-US" dirty="0" err="1"/>
              <a:t>tugmani</a:t>
            </a:r>
            <a:r>
              <a:rPr lang="en-US" dirty="0"/>
              <a:t> </a:t>
            </a:r>
            <a:r>
              <a:rPr lang="en-US" dirty="0" err="1"/>
              <a:t>bosganda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bosmasa</a:t>
            </a:r>
            <a:r>
              <a:rPr lang="en-US" dirty="0"/>
              <a:t> </a:t>
            </a:r>
            <a:r>
              <a:rPr lang="en-US" dirty="0" err="1"/>
              <a:t>to`xtaydi</a:t>
            </a:r>
            <a:r>
              <a:rPr lang="en-US" dirty="0"/>
              <a:t>. </a:t>
            </a:r>
            <a:r>
              <a:rPr lang="en-US" dirty="0" err="1"/>
              <a:t>Hozirda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reledan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62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Tugmani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chiroqni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yoqish</a:t>
            </a:r>
            <a:endParaRPr lang="ru-RU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03"/>
          <a:stretch/>
        </p:blipFill>
        <p:spPr bwMode="auto">
          <a:xfrm>
            <a:off x="323528" y="1628800"/>
            <a:ext cx="8568952" cy="4896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918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O`z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</a:t>
            </a:r>
            <a:r>
              <a:rPr lang="en-US" dirty="0" err="1">
                <a:effectLst/>
              </a:rPr>
              <a:t>o`zini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saqlovchi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1" t="8122" b="50449"/>
          <a:stretch/>
        </p:blipFill>
        <p:spPr bwMode="auto">
          <a:xfrm>
            <a:off x="251520" y="1556792"/>
            <a:ext cx="8712968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311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O`z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</a:t>
            </a:r>
            <a:r>
              <a:rPr lang="en-US" dirty="0" err="1" smtClean="0">
                <a:effectLst/>
              </a:rPr>
              <a:t>o`zini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saqlovchi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mexanizmlar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12" descr="UNI461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04856" cy="396044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653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O`z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o`zini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saqlash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xususiyati</a:t>
            </a:r>
            <a:endParaRPr lang="ru-RU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6" r="27277" b="7580"/>
          <a:stretch/>
        </p:blipFill>
        <p:spPr bwMode="auto">
          <a:xfrm>
            <a:off x="251520" y="1628800"/>
            <a:ext cx="8568952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9511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78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O`z – o`zini saqlash zanjirini tuzish va boshqarish</vt:lpstr>
      <vt:lpstr>Tugmani rele orqali ulab chiroqni yoqish</vt:lpstr>
      <vt:lpstr>O`z - o`zini saqlovchi zanjir sxemasi</vt:lpstr>
      <vt:lpstr>O`z - o`zini saqlovchi mexanizmlar sxemasi</vt:lpstr>
      <vt:lpstr>O`z – o`zini saqlash xususiyati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O`z – o`zini saqlash zanjirini tuzish va boshqarish</dc:title>
  <dc:creator>Elektrik</dc:creator>
  <cp:lastModifiedBy>Elektrik</cp:lastModifiedBy>
  <cp:revision>3</cp:revision>
  <dcterms:created xsi:type="dcterms:W3CDTF">2023-07-20T10:07:56Z</dcterms:created>
  <dcterms:modified xsi:type="dcterms:W3CDTF">2023-07-20T10:11:48Z</dcterms:modified>
</cp:coreProperties>
</file>