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6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8229600" cy="2003648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O`z</a:t>
            </a:r>
            <a:r>
              <a:rPr lang="en-US" dirty="0"/>
              <a:t> – </a:t>
            </a:r>
            <a:r>
              <a:rPr lang="en-US" dirty="0" err="1"/>
              <a:t>o`zini</a:t>
            </a:r>
            <a:r>
              <a:rPr lang="en-US" dirty="0"/>
              <a:t> </a:t>
            </a:r>
            <a:r>
              <a:rPr lang="en-US" dirty="0" err="1"/>
              <a:t>saqlash</a:t>
            </a:r>
            <a:r>
              <a:rPr lang="en-US" dirty="0"/>
              <a:t> </a:t>
            </a:r>
            <a:r>
              <a:rPr lang="en-US" dirty="0" err="1"/>
              <a:t>zanjirini</a:t>
            </a:r>
            <a:r>
              <a:rPr lang="en-US" dirty="0"/>
              <a:t> </a:t>
            </a:r>
            <a:r>
              <a:rPr lang="en-US" dirty="0" err="1"/>
              <a:t>tuzish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boshqarish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276872"/>
            <a:ext cx="8712968" cy="4392488"/>
          </a:xfrm>
        </p:spPr>
        <p:txBody>
          <a:bodyPr/>
          <a:lstStyle/>
          <a:p>
            <a:pPr latinLnBrk="1"/>
            <a:r>
              <a:rPr lang="en-US" dirty="0" err="1"/>
              <a:t>Zanjirda</a:t>
            </a:r>
            <a:r>
              <a:rPr lang="en-US" dirty="0"/>
              <a:t> </a:t>
            </a:r>
            <a:r>
              <a:rPr lang="en-US" dirty="0" err="1"/>
              <a:t>o`z</a:t>
            </a:r>
            <a:r>
              <a:rPr lang="en-US" dirty="0"/>
              <a:t> </a:t>
            </a:r>
            <a:r>
              <a:rPr lang="en-US" dirty="0" err="1"/>
              <a:t>o`zini</a:t>
            </a:r>
            <a:r>
              <a:rPr lang="en-US" dirty="0"/>
              <a:t> </a:t>
            </a:r>
            <a:r>
              <a:rPr lang="en-US" dirty="0" err="1"/>
              <a:t>saqlash</a:t>
            </a:r>
            <a:r>
              <a:rPr lang="en-US" dirty="0"/>
              <a:t> </a:t>
            </a:r>
            <a:r>
              <a:rPr lang="en-US" dirty="0" err="1"/>
              <a:t>xususiyati</a:t>
            </a:r>
            <a:r>
              <a:rPr lang="en-US" dirty="0"/>
              <a:t> </a:t>
            </a:r>
            <a:r>
              <a:rPr lang="en-US" dirty="0" err="1"/>
              <a:t>ish</a:t>
            </a:r>
            <a:r>
              <a:rPr lang="en-US" dirty="0"/>
              <a:t> </a:t>
            </a:r>
            <a:r>
              <a:rPr lang="en-US" dirty="0" err="1"/>
              <a:t>davomiyligini</a:t>
            </a:r>
            <a:r>
              <a:rPr lang="en-US" dirty="0"/>
              <a:t> </a:t>
            </a:r>
            <a:r>
              <a:rPr lang="en-US" dirty="0" err="1"/>
              <a:t>ta’minlaydi</a:t>
            </a:r>
            <a:r>
              <a:rPr lang="en-US" dirty="0"/>
              <a:t>. </a:t>
            </a:r>
            <a:r>
              <a:rPr lang="en-US" dirty="0" err="1"/>
              <a:t>Buning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reledan</a:t>
            </a:r>
            <a:r>
              <a:rPr lang="en-US" dirty="0"/>
              <a:t> </a:t>
            </a:r>
            <a:r>
              <a:rPr lang="en-US" dirty="0" err="1"/>
              <a:t>foydalaniladi</a:t>
            </a:r>
            <a:r>
              <a:rPr lang="en-US" dirty="0"/>
              <a:t>. </a:t>
            </a:r>
            <a:r>
              <a:rPr lang="en-US" dirty="0" err="1"/>
              <a:t>Hozirgi</a:t>
            </a:r>
            <a:r>
              <a:rPr lang="en-US" dirty="0"/>
              <a:t> </a:t>
            </a:r>
            <a:r>
              <a:rPr lang="en-US" dirty="0" err="1"/>
              <a:t>kunda</a:t>
            </a:r>
            <a:r>
              <a:rPr lang="en-US" dirty="0"/>
              <a:t> </a:t>
            </a:r>
            <a:r>
              <a:rPr lang="en-US" dirty="0" err="1"/>
              <a:t>nafaqat</a:t>
            </a:r>
            <a:r>
              <a:rPr lang="en-US" dirty="0"/>
              <a:t> </a:t>
            </a:r>
            <a:r>
              <a:rPr lang="en-US" dirty="0" err="1"/>
              <a:t>sanoat</a:t>
            </a:r>
            <a:r>
              <a:rPr lang="en-US" dirty="0"/>
              <a:t> </a:t>
            </a:r>
            <a:r>
              <a:rPr lang="en-US" dirty="0" err="1"/>
              <a:t>korxonalarida</a:t>
            </a:r>
            <a:r>
              <a:rPr lang="en-US" dirty="0"/>
              <a:t> </a:t>
            </a:r>
            <a:r>
              <a:rPr lang="en-US" dirty="0" err="1"/>
              <a:t>balkki</a:t>
            </a:r>
            <a:r>
              <a:rPr lang="en-US" dirty="0"/>
              <a:t> </a:t>
            </a:r>
            <a:r>
              <a:rPr lang="en-US" dirty="0" err="1"/>
              <a:t>kundalik</a:t>
            </a:r>
            <a:r>
              <a:rPr lang="en-US" dirty="0"/>
              <a:t> </a:t>
            </a:r>
            <a:r>
              <a:rPr lang="en-US" dirty="0" err="1"/>
              <a:t>turmushimizda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muhim</a:t>
            </a:r>
            <a:r>
              <a:rPr lang="en-US" dirty="0"/>
              <a:t>. Agar </a:t>
            </a:r>
            <a:r>
              <a:rPr lang="en-US" dirty="0" err="1"/>
              <a:t>zanjirda</a:t>
            </a:r>
            <a:r>
              <a:rPr lang="en-US" dirty="0"/>
              <a:t> </a:t>
            </a:r>
            <a:r>
              <a:rPr lang="en-US" dirty="0" err="1"/>
              <a:t>o`z</a:t>
            </a:r>
            <a:r>
              <a:rPr lang="en-US" dirty="0"/>
              <a:t> </a:t>
            </a:r>
            <a:r>
              <a:rPr lang="en-US" dirty="0" err="1"/>
              <a:t>o`zini</a:t>
            </a:r>
            <a:r>
              <a:rPr lang="en-US" dirty="0"/>
              <a:t> </a:t>
            </a:r>
            <a:r>
              <a:rPr lang="en-US" dirty="0" err="1"/>
              <a:t>saqlash</a:t>
            </a:r>
            <a:r>
              <a:rPr lang="en-US" dirty="0"/>
              <a:t> </a:t>
            </a:r>
            <a:r>
              <a:rPr lang="en-US" dirty="0" err="1"/>
              <a:t>xususiyatini</a:t>
            </a:r>
            <a:r>
              <a:rPr lang="en-US" dirty="0"/>
              <a:t> </a:t>
            </a:r>
            <a:r>
              <a:rPr lang="en-US" dirty="0" err="1"/>
              <a:t>qo`shib</a:t>
            </a:r>
            <a:r>
              <a:rPr lang="en-US" dirty="0"/>
              <a:t> </a:t>
            </a:r>
            <a:r>
              <a:rPr lang="en-US" dirty="0" err="1"/>
              <a:t>ulamasak</a:t>
            </a:r>
            <a:r>
              <a:rPr lang="en-US" dirty="0"/>
              <a:t> </a:t>
            </a:r>
            <a:r>
              <a:rPr lang="en-US" dirty="0" err="1"/>
              <a:t>tugmani</a:t>
            </a:r>
            <a:r>
              <a:rPr lang="en-US" dirty="0"/>
              <a:t> </a:t>
            </a:r>
            <a:r>
              <a:rPr lang="en-US" dirty="0" err="1"/>
              <a:t>bosganda</a:t>
            </a:r>
            <a:r>
              <a:rPr lang="en-US" dirty="0"/>
              <a:t> </a:t>
            </a:r>
            <a:r>
              <a:rPr lang="en-US" dirty="0" err="1"/>
              <a:t>ishlaydi</a:t>
            </a:r>
            <a:r>
              <a:rPr lang="en-US" dirty="0"/>
              <a:t>, </a:t>
            </a:r>
            <a:r>
              <a:rPr lang="en-US" dirty="0" err="1"/>
              <a:t>bosmasa</a:t>
            </a:r>
            <a:r>
              <a:rPr lang="en-US" dirty="0"/>
              <a:t> </a:t>
            </a:r>
            <a:r>
              <a:rPr lang="en-US" dirty="0" err="1"/>
              <a:t>to`xtaydi</a:t>
            </a:r>
            <a:r>
              <a:rPr lang="en-US" dirty="0"/>
              <a:t>. </a:t>
            </a:r>
            <a:r>
              <a:rPr lang="en-US" dirty="0" err="1"/>
              <a:t>Hozirda</a:t>
            </a:r>
            <a:r>
              <a:rPr lang="en-US" dirty="0"/>
              <a:t> </a:t>
            </a:r>
            <a:r>
              <a:rPr lang="en-US" dirty="0" err="1"/>
              <a:t>sanoat</a:t>
            </a:r>
            <a:r>
              <a:rPr lang="en-US" dirty="0"/>
              <a:t> </a:t>
            </a:r>
            <a:r>
              <a:rPr lang="en-US" dirty="0" err="1"/>
              <a:t>korxonalarida</a:t>
            </a:r>
            <a:r>
              <a:rPr lang="en-US" dirty="0"/>
              <a:t> </a:t>
            </a:r>
            <a:r>
              <a:rPr lang="en-US" dirty="0" err="1"/>
              <a:t>reledan</a:t>
            </a:r>
            <a:r>
              <a:rPr lang="en-US" dirty="0"/>
              <a:t> </a:t>
            </a:r>
            <a:r>
              <a:rPr lang="en-US" dirty="0" err="1"/>
              <a:t>keng</a:t>
            </a:r>
            <a:r>
              <a:rPr lang="en-US" dirty="0"/>
              <a:t> </a:t>
            </a:r>
            <a:r>
              <a:rPr lang="en-US" dirty="0" err="1"/>
              <a:t>foydalaniladi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6622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Tugmani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rele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orqali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ulab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chiroqni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yoqish</a:t>
            </a:r>
            <a:endParaRPr lang="ru-RU" dirty="0"/>
          </a:p>
        </p:txBody>
      </p:sp>
      <p:pic>
        <p:nvPicPr>
          <p:cNvPr id="4" name="Picture 1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003"/>
          <a:stretch/>
        </p:blipFill>
        <p:spPr bwMode="auto">
          <a:xfrm>
            <a:off x="323528" y="1628800"/>
            <a:ext cx="8568952" cy="489654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59188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O`z</a:t>
            </a: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>- </a:t>
            </a:r>
            <a:r>
              <a:rPr lang="en-US" dirty="0" err="1">
                <a:effectLst/>
              </a:rPr>
              <a:t>o`zini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saqlovchi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zanjir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sxemasi</a:t>
            </a:r>
            <a:endParaRPr lang="ru-RU" dirty="0"/>
          </a:p>
        </p:txBody>
      </p:sp>
      <p:pic>
        <p:nvPicPr>
          <p:cNvPr id="4" name="Picture 2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91" t="8122" b="50449"/>
          <a:stretch/>
        </p:blipFill>
        <p:spPr bwMode="auto">
          <a:xfrm>
            <a:off x="251520" y="1556792"/>
            <a:ext cx="8712968" cy="511256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63113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O`z</a:t>
            </a: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>- </a:t>
            </a:r>
            <a:r>
              <a:rPr lang="en-US" dirty="0" err="1" smtClean="0">
                <a:effectLst/>
              </a:rPr>
              <a:t>o`zini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saqlovchi</a:t>
            </a:r>
            <a:r>
              <a:rPr lang="en-US" dirty="0" smtClean="0">
                <a:effectLst/>
              </a:rPr>
              <a:t> </a:t>
            </a:r>
            <a:r>
              <a:rPr lang="en-US" dirty="0" err="1">
                <a:effectLst/>
              </a:rPr>
              <a:t>mexanizmlar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sxemasi</a:t>
            </a:r>
            <a:endParaRPr lang="ru-RU" dirty="0"/>
          </a:p>
        </p:txBody>
      </p:sp>
      <p:pic>
        <p:nvPicPr>
          <p:cNvPr id="4" name="Picture 12" descr="UNI4614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988840"/>
            <a:ext cx="7704856" cy="3960440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965385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O`z</a:t>
            </a:r>
            <a:r>
              <a:rPr lang="en-US" dirty="0">
                <a:effectLst/>
              </a:rPr>
              <a:t> – </a:t>
            </a:r>
            <a:r>
              <a:rPr lang="en-US" dirty="0" err="1">
                <a:effectLst/>
              </a:rPr>
              <a:t>o`zini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saqlash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xususiyati</a:t>
            </a:r>
            <a:endParaRPr lang="ru-RU" dirty="0"/>
          </a:p>
        </p:txBody>
      </p:sp>
      <p:pic>
        <p:nvPicPr>
          <p:cNvPr id="4" name="Picture 1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96" r="27277" b="7580"/>
          <a:stretch/>
        </p:blipFill>
        <p:spPr bwMode="auto">
          <a:xfrm>
            <a:off x="251520" y="1628800"/>
            <a:ext cx="8568952" cy="489654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195112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</TotalTime>
  <Words>78</Words>
  <Application>Microsoft Office PowerPoint</Application>
  <PresentationFormat>Экран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Апекс</vt:lpstr>
      <vt:lpstr>O`z – o`zini saqlash zanjirini tuzish va boshqarish</vt:lpstr>
      <vt:lpstr>Tugmani rele orqali ulab chiroqni yoqish</vt:lpstr>
      <vt:lpstr>O`z - o`zini saqlovchi zanjir sxemasi</vt:lpstr>
      <vt:lpstr>O`z - o`zini saqlovchi mexanizmlar sxemasi</vt:lpstr>
      <vt:lpstr>O`z – o`zini saqlash xususiyati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O`z – o`zini saqlash zanjirini tuzish va boshqarish</dc:title>
  <dc:creator>Elektrik</dc:creator>
  <cp:lastModifiedBy>Elektrik</cp:lastModifiedBy>
  <cp:revision>3</cp:revision>
  <dcterms:created xsi:type="dcterms:W3CDTF">2023-07-20T10:07:56Z</dcterms:created>
  <dcterms:modified xsi:type="dcterms:W3CDTF">2023-07-20T10:11:48Z</dcterms:modified>
</cp:coreProperties>
</file>