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29600" cy="1931640"/>
          </a:xfrm>
        </p:spPr>
        <p:txBody>
          <a:bodyPr>
            <a:noAutofit/>
          </a:bodyPr>
          <a:lstStyle/>
          <a:p>
            <a:r>
              <a:rPr lang="en-US" sz="3200" dirty="0" err="1"/>
              <a:t>Ostselografni</a:t>
            </a:r>
            <a:r>
              <a:rPr lang="en-US" sz="3200" dirty="0"/>
              <a:t> </a:t>
            </a:r>
            <a:r>
              <a:rPr lang="en-US" sz="3200" dirty="0" err="1"/>
              <a:t>ishlatish</a:t>
            </a:r>
            <a:r>
              <a:rPr lang="en-US" sz="3200" dirty="0"/>
              <a:t> </a:t>
            </a:r>
            <a:r>
              <a:rPr lang="en-US" sz="3200" dirty="0" err="1"/>
              <a:t>ostsellograf</a:t>
            </a:r>
            <a:r>
              <a:rPr lang="en-US" sz="3200" dirty="0"/>
              <a:t> </a:t>
            </a:r>
            <a:r>
              <a:rPr lang="en-US" sz="3200" dirty="0" err="1"/>
              <a:t>yordamida</a:t>
            </a:r>
            <a:r>
              <a:rPr lang="en-US" sz="3200" dirty="0"/>
              <a:t> </a:t>
            </a:r>
            <a:r>
              <a:rPr lang="en-US" sz="3200" dirty="0" err="1"/>
              <a:t>elektr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elektron</a:t>
            </a:r>
            <a:r>
              <a:rPr lang="en-US" sz="3200" dirty="0"/>
              <a:t> </a:t>
            </a:r>
            <a:r>
              <a:rPr lang="en-US" sz="3200" dirty="0" err="1"/>
              <a:t>asboblarni</a:t>
            </a:r>
            <a:r>
              <a:rPr lang="en-US" sz="3200" dirty="0"/>
              <a:t> </a:t>
            </a:r>
            <a:r>
              <a:rPr lang="en-US" sz="3200" dirty="0" err="1"/>
              <a:t>tekshirish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568952" cy="4176464"/>
          </a:xfrm>
        </p:spPr>
        <p:txBody>
          <a:bodyPr>
            <a:normAutofit/>
          </a:bodyPr>
          <a:lstStyle/>
          <a:p>
            <a:r>
              <a:rPr lang="en-US" sz="3200" dirty="0" err="1"/>
              <a:t>Ostsellograf</a:t>
            </a:r>
            <a:r>
              <a:rPr lang="en-US" sz="3200" dirty="0"/>
              <a:t> </a:t>
            </a:r>
            <a:r>
              <a:rPr lang="en-US" sz="3200" dirty="0" err="1"/>
              <a:t>ishlatilish</a:t>
            </a:r>
            <a:r>
              <a:rPr lang="en-US" sz="3200" dirty="0"/>
              <a:t> </a:t>
            </a:r>
            <a:r>
              <a:rPr lang="en-US" sz="3200" dirty="0" err="1"/>
              <a:t>soxasi</a:t>
            </a:r>
            <a:r>
              <a:rPr lang="en-US" sz="3200" dirty="0"/>
              <a:t> </a:t>
            </a:r>
            <a:r>
              <a:rPr lang="en-US" sz="3200" dirty="0" err="1"/>
              <a:t>elementlardir</a:t>
            </a:r>
            <a:r>
              <a:rPr lang="en-US" sz="3200" dirty="0"/>
              <a:t>. </a:t>
            </a:r>
            <a:r>
              <a:rPr lang="en-US" sz="3200" dirty="0" err="1"/>
              <a:t>Ostsellograf</a:t>
            </a:r>
            <a:r>
              <a:rPr lang="en-US" sz="3200" dirty="0"/>
              <a:t> </a:t>
            </a:r>
            <a:r>
              <a:rPr lang="en-US" sz="3200" dirty="0" err="1"/>
              <a:t>elementlarni</a:t>
            </a:r>
            <a:r>
              <a:rPr lang="en-US" sz="3200" dirty="0"/>
              <a:t> </a:t>
            </a:r>
            <a:r>
              <a:rPr lang="en-US" sz="3200" dirty="0" err="1"/>
              <a:t>tok</a:t>
            </a:r>
            <a:r>
              <a:rPr lang="en-US" sz="3200" dirty="0"/>
              <a:t> </a:t>
            </a:r>
            <a:r>
              <a:rPr lang="en-US" sz="3200" dirty="0" err="1"/>
              <a:t>kuchlanish</a:t>
            </a:r>
            <a:r>
              <a:rPr lang="en-US" sz="3200" dirty="0"/>
              <a:t> </a:t>
            </a:r>
            <a:r>
              <a:rPr lang="en-US" sz="3200" dirty="0" err="1"/>
              <a:t>bo’yicha</a:t>
            </a:r>
            <a:r>
              <a:rPr lang="en-US" sz="3200" dirty="0"/>
              <a:t> </a:t>
            </a:r>
            <a:r>
              <a:rPr lang="en-US" sz="3200" dirty="0" err="1"/>
              <a:t>tekshirib</a:t>
            </a:r>
            <a:r>
              <a:rPr lang="en-US" sz="3200" dirty="0"/>
              <a:t> </a:t>
            </a:r>
            <a:r>
              <a:rPr lang="en-US" sz="3200" dirty="0" err="1"/>
              <a:t>nosozliklarni</a:t>
            </a:r>
            <a:r>
              <a:rPr lang="en-US" sz="3200" dirty="0"/>
              <a:t> </a:t>
            </a:r>
            <a:r>
              <a:rPr lang="en-US" sz="3200" dirty="0" err="1"/>
              <a:t>aniqlaydi</a:t>
            </a:r>
            <a:r>
              <a:rPr lang="en-US" sz="3200" dirty="0"/>
              <a:t>. </a:t>
            </a:r>
            <a:r>
              <a:rPr lang="en-US" sz="3200" dirty="0" err="1"/>
              <a:t>Ostsellograf</a:t>
            </a:r>
            <a:r>
              <a:rPr lang="en-US" sz="3200" dirty="0"/>
              <a:t> </a:t>
            </a:r>
            <a:r>
              <a:rPr lang="en-US" sz="3200" dirty="0" err="1"/>
              <a:t>sxemalar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mikrosxemalar</a:t>
            </a:r>
            <a:r>
              <a:rPr lang="en-US" sz="3200" dirty="0"/>
              <a:t> </a:t>
            </a:r>
            <a:r>
              <a:rPr lang="en-US" sz="3200" dirty="0" err="1"/>
              <a:t>ichidagi</a:t>
            </a:r>
            <a:r>
              <a:rPr lang="en-US" sz="3200" dirty="0"/>
              <a:t> </a:t>
            </a:r>
            <a:r>
              <a:rPr lang="en-US" sz="3200" dirty="0" err="1"/>
              <a:t>elementlarni</a:t>
            </a:r>
            <a:r>
              <a:rPr lang="en-US" sz="3200" dirty="0"/>
              <a:t> </a:t>
            </a:r>
            <a:r>
              <a:rPr lang="en-US" sz="3200" dirty="0" err="1"/>
              <a:t>nosozlik</a:t>
            </a:r>
            <a:r>
              <a:rPr lang="en-US" sz="3200" dirty="0"/>
              <a:t> </a:t>
            </a:r>
            <a:r>
              <a:rPr lang="en-US" sz="3200" dirty="0" err="1"/>
              <a:t>darajasi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diagnostikasi</a:t>
            </a:r>
            <a:r>
              <a:rPr lang="en-US" sz="3200" dirty="0"/>
              <a:t> </a:t>
            </a:r>
            <a:r>
              <a:rPr lang="en-US" sz="3200" dirty="0" err="1"/>
              <a:t>uchun</a:t>
            </a:r>
            <a:r>
              <a:rPr lang="en-US" sz="3200" dirty="0"/>
              <a:t> </a:t>
            </a:r>
            <a:r>
              <a:rPr lang="en-US" sz="3200" dirty="0" err="1"/>
              <a:t>mas’uldir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08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Ostsellograflarni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birinchi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ko’rinishlari</a:t>
            </a:r>
            <a:endParaRPr lang="ru-RU" dirty="0"/>
          </a:p>
        </p:txBody>
      </p:sp>
      <p:pic>
        <p:nvPicPr>
          <p:cNvPr id="4" name="Объект 3" descr="F:\нурбек маннонов\улчов асбоблари\осселограф\images (5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568952" cy="4896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008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Ostsellograflarni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birinchi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ko’rinishlari</a:t>
            </a:r>
            <a:endParaRPr lang="ru-RU" dirty="0"/>
          </a:p>
        </p:txBody>
      </p:sp>
      <p:pic>
        <p:nvPicPr>
          <p:cNvPr id="4" name="Объект 3" descr="F:\нурбек маннонов\улчов асбоблари\осселограф\скачанные файлы (3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52928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01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Ostsellograflarni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xozirgi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ko’rinishi</a:t>
            </a:r>
            <a:endParaRPr lang="ru-RU" dirty="0"/>
          </a:p>
        </p:txBody>
      </p:sp>
      <p:pic>
        <p:nvPicPr>
          <p:cNvPr id="4" name="Объект 3" descr="F:\нурбек маннонов\улчов асбоблари\осселограф\скачанные файлы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96944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239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Ostsellograflarni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xozirgi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ko’rinishi</a:t>
            </a:r>
            <a:endParaRPr lang="ru-RU" dirty="0"/>
          </a:p>
        </p:txBody>
      </p:sp>
      <p:pic>
        <p:nvPicPr>
          <p:cNvPr id="4" name="Объект 3" descr="F:\нурбек маннонов\улчов асбоблари\осселограф\images (1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640959" cy="5040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22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Ostsellograflarni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kompyuterga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ulanadigan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turlari</a:t>
            </a:r>
            <a:endParaRPr lang="ru-RU" dirty="0"/>
          </a:p>
        </p:txBody>
      </p:sp>
      <p:pic>
        <p:nvPicPr>
          <p:cNvPr id="4" name="Объект 3" descr="F:\нурбек маннонов\улчов асбоблари\осселограф\images (16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0891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82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Ostsellograflarni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kompyuterga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ulanadigan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turlari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улчов асбоблари\осселограф\images (7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496944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22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1"/>
            <a:r>
              <a:rPr lang="en-US" sz="3200" dirty="0" err="1">
                <a:effectLst/>
              </a:rPr>
              <a:t>Ostsellograflarni</a:t>
            </a:r>
            <a:r>
              <a:rPr lang="en-US" sz="3200" dirty="0">
                <a:effectLst/>
              </a:rPr>
              <a:t> mini </a:t>
            </a:r>
            <a:r>
              <a:rPr lang="en-US" sz="3200" dirty="0" err="1">
                <a:effectLst/>
              </a:rPr>
              <a:t>ko’rinishlari</a:t>
            </a:r>
            <a:endParaRPr lang="ru-RU" sz="3200" dirty="0">
              <a:effectLst/>
            </a:endParaRPr>
          </a:p>
        </p:txBody>
      </p:sp>
      <p:pic>
        <p:nvPicPr>
          <p:cNvPr id="4" name="Объект 3" descr="F:\нурбек маннонов\улчов асбоблари\осселограф\images (15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4176464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улчов асбоблари\осселограф\images (3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816424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59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Ostsellograflarni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mobil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ko’rinishi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улчов асбоблари\осселограф\images (8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4176464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улчов асбоблари\тестор\504__500x500_skrytie-informacii-na-displee-oscillografa-nan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44824"/>
            <a:ext cx="388843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090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61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Ostselografni ishlatish ostsellograf yordamida elektr va elektron asboblarni tekshirish</vt:lpstr>
      <vt:lpstr>Ostsellograflarni birinchi ko’rinishlari</vt:lpstr>
      <vt:lpstr>Ostsellograflarni birinchi ko’rinishlari</vt:lpstr>
      <vt:lpstr>Ostsellograflarni xozirgi ko’rinishi</vt:lpstr>
      <vt:lpstr>Ostsellograflarni xozirgi ko’rinishi</vt:lpstr>
      <vt:lpstr>Ostsellograflarni kompyuterga ulanadigan turlari</vt:lpstr>
      <vt:lpstr>Ostsellograflarni kompyuterga ulanadigan turlari</vt:lpstr>
      <vt:lpstr>Ostsellograflarni mini ko’rinishlari</vt:lpstr>
      <vt:lpstr>Ostsellograflarni mobil ko’rinishi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Ostselografni ishlatish ostsellograf yordamida elektr va elektron asboblarni tekshirish</dc:title>
  <dc:creator>Elektrik</dc:creator>
  <cp:lastModifiedBy>Elektrik</cp:lastModifiedBy>
  <cp:revision>4</cp:revision>
  <dcterms:created xsi:type="dcterms:W3CDTF">2023-07-20T12:31:01Z</dcterms:created>
  <dcterms:modified xsi:type="dcterms:W3CDTF">2023-07-20T12:39:32Z</dcterms:modified>
</cp:coreProperties>
</file>