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8229600" cy="1931640"/>
          </a:xfrm>
        </p:spPr>
        <p:txBody>
          <a:bodyPr>
            <a:noAutofit/>
          </a:bodyPr>
          <a:lstStyle/>
          <a:p>
            <a:r>
              <a:rPr lang="en-US" sz="3200" dirty="0" err="1"/>
              <a:t>Ostselografni</a:t>
            </a:r>
            <a:r>
              <a:rPr lang="en-US" sz="3200" dirty="0"/>
              <a:t> </a:t>
            </a:r>
            <a:r>
              <a:rPr lang="en-US" sz="3200" dirty="0" err="1"/>
              <a:t>ishlatish</a:t>
            </a:r>
            <a:r>
              <a:rPr lang="en-US" sz="3200" dirty="0"/>
              <a:t> </a:t>
            </a:r>
            <a:r>
              <a:rPr lang="en-US" sz="3200" dirty="0" err="1"/>
              <a:t>ostsellograf</a:t>
            </a:r>
            <a:r>
              <a:rPr lang="en-US" sz="3200" dirty="0"/>
              <a:t> </a:t>
            </a:r>
            <a:r>
              <a:rPr lang="en-US" sz="3200" dirty="0" err="1"/>
              <a:t>yordamida</a:t>
            </a:r>
            <a:r>
              <a:rPr lang="en-US" sz="3200" dirty="0"/>
              <a:t> </a:t>
            </a:r>
            <a:r>
              <a:rPr lang="en-US" sz="3200" dirty="0" err="1"/>
              <a:t>elektr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elektron</a:t>
            </a:r>
            <a:r>
              <a:rPr lang="en-US" sz="3200" dirty="0"/>
              <a:t> </a:t>
            </a:r>
            <a:r>
              <a:rPr lang="en-US" sz="3200" dirty="0" err="1"/>
              <a:t>asboblarni</a:t>
            </a:r>
            <a:r>
              <a:rPr lang="en-US" sz="3200" dirty="0"/>
              <a:t> </a:t>
            </a:r>
            <a:r>
              <a:rPr lang="en-US" sz="3200" dirty="0" err="1"/>
              <a:t>tekshirish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568952" cy="4176464"/>
          </a:xfrm>
        </p:spPr>
        <p:txBody>
          <a:bodyPr>
            <a:normAutofit/>
          </a:bodyPr>
          <a:lstStyle/>
          <a:p>
            <a:r>
              <a:rPr lang="en-US" sz="3200" dirty="0" err="1"/>
              <a:t>Ostsellograf</a:t>
            </a:r>
            <a:r>
              <a:rPr lang="en-US" sz="3200" dirty="0"/>
              <a:t> </a:t>
            </a:r>
            <a:r>
              <a:rPr lang="en-US" sz="3200" dirty="0" err="1"/>
              <a:t>ishlatilish</a:t>
            </a:r>
            <a:r>
              <a:rPr lang="en-US" sz="3200" dirty="0"/>
              <a:t> </a:t>
            </a:r>
            <a:r>
              <a:rPr lang="en-US" sz="3200" dirty="0" err="1"/>
              <a:t>soxasi</a:t>
            </a:r>
            <a:r>
              <a:rPr lang="en-US" sz="3200" dirty="0"/>
              <a:t> </a:t>
            </a:r>
            <a:r>
              <a:rPr lang="en-US" sz="3200" dirty="0" err="1"/>
              <a:t>elementlardir</a:t>
            </a:r>
            <a:r>
              <a:rPr lang="en-US" sz="3200" dirty="0"/>
              <a:t>. </a:t>
            </a:r>
            <a:r>
              <a:rPr lang="en-US" sz="3200" dirty="0" err="1"/>
              <a:t>Ostsellograf</a:t>
            </a:r>
            <a:r>
              <a:rPr lang="en-US" sz="3200" dirty="0"/>
              <a:t> </a:t>
            </a:r>
            <a:r>
              <a:rPr lang="en-US" sz="3200" dirty="0" err="1"/>
              <a:t>elementlarni</a:t>
            </a:r>
            <a:r>
              <a:rPr lang="en-US" sz="3200" dirty="0"/>
              <a:t> </a:t>
            </a:r>
            <a:r>
              <a:rPr lang="en-US" sz="3200" dirty="0" err="1"/>
              <a:t>tok</a:t>
            </a:r>
            <a:r>
              <a:rPr lang="en-US" sz="3200" dirty="0"/>
              <a:t> </a:t>
            </a:r>
            <a:r>
              <a:rPr lang="en-US" sz="3200" dirty="0" err="1"/>
              <a:t>kuchlanish</a:t>
            </a:r>
            <a:r>
              <a:rPr lang="en-US" sz="3200" dirty="0"/>
              <a:t> </a:t>
            </a:r>
            <a:r>
              <a:rPr lang="en-US" sz="3200" dirty="0" err="1"/>
              <a:t>bo’yicha</a:t>
            </a:r>
            <a:r>
              <a:rPr lang="en-US" sz="3200" dirty="0"/>
              <a:t> </a:t>
            </a:r>
            <a:r>
              <a:rPr lang="en-US" sz="3200" dirty="0" err="1"/>
              <a:t>tekshirib</a:t>
            </a:r>
            <a:r>
              <a:rPr lang="en-US" sz="3200" dirty="0"/>
              <a:t> </a:t>
            </a:r>
            <a:r>
              <a:rPr lang="en-US" sz="3200" dirty="0" err="1"/>
              <a:t>nosozliklarni</a:t>
            </a:r>
            <a:r>
              <a:rPr lang="en-US" sz="3200" dirty="0"/>
              <a:t> </a:t>
            </a:r>
            <a:r>
              <a:rPr lang="en-US" sz="3200" dirty="0" err="1"/>
              <a:t>aniqlaydi</a:t>
            </a:r>
            <a:r>
              <a:rPr lang="en-US" sz="3200" dirty="0"/>
              <a:t>. </a:t>
            </a:r>
            <a:r>
              <a:rPr lang="en-US" sz="3200" dirty="0" err="1"/>
              <a:t>Ostsellograf</a:t>
            </a:r>
            <a:r>
              <a:rPr lang="en-US" sz="3200" dirty="0"/>
              <a:t> </a:t>
            </a:r>
            <a:r>
              <a:rPr lang="en-US" sz="3200" dirty="0" err="1"/>
              <a:t>sxemalar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mikrosxemalar</a:t>
            </a:r>
            <a:r>
              <a:rPr lang="en-US" sz="3200" dirty="0"/>
              <a:t> </a:t>
            </a:r>
            <a:r>
              <a:rPr lang="en-US" sz="3200" dirty="0" err="1"/>
              <a:t>ichidagi</a:t>
            </a:r>
            <a:r>
              <a:rPr lang="en-US" sz="3200" dirty="0"/>
              <a:t> </a:t>
            </a:r>
            <a:r>
              <a:rPr lang="en-US" sz="3200" dirty="0" err="1"/>
              <a:t>elementlarni</a:t>
            </a:r>
            <a:r>
              <a:rPr lang="en-US" sz="3200" dirty="0"/>
              <a:t> </a:t>
            </a:r>
            <a:r>
              <a:rPr lang="en-US" sz="3200" dirty="0" err="1"/>
              <a:t>nosozlik</a:t>
            </a:r>
            <a:r>
              <a:rPr lang="en-US" sz="3200" dirty="0"/>
              <a:t> </a:t>
            </a:r>
            <a:r>
              <a:rPr lang="en-US" sz="3200" dirty="0" err="1"/>
              <a:t>darajasi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diagnostikasi</a:t>
            </a:r>
            <a:r>
              <a:rPr lang="en-US" sz="3200" dirty="0"/>
              <a:t> </a:t>
            </a:r>
            <a:r>
              <a:rPr lang="en-US" sz="3200" dirty="0" err="1"/>
              <a:t>uchun</a:t>
            </a:r>
            <a:r>
              <a:rPr lang="en-US" sz="3200" dirty="0"/>
              <a:t> </a:t>
            </a:r>
            <a:r>
              <a:rPr lang="en-US" sz="3200" dirty="0" err="1"/>
              <a:t>mas’uldir</a:t>
            </a:r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2086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Ostsellograflarni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birinchi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ko’rinishlari</a:t>
            </a:r>
            <a:endParaRPr lang="ru-RU" dirty="0"/>
          </a:p>
        </p:txBody>
      </p:sp>
      <p:pic>
        <p:nvPicPr>
          <p:cNvPr id="4" name="Объект 3" descr="F:\нурбек маннонов\улчов асбоблари\осселограф\images (5)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0808"/>
            <a:ext cx="8568952" cy="48965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0084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Ostsellograflarni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birinchi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ko’rinishlari</a:t>
            </a:r>
            <a:endParaRPr lang="ru-RU" dirty="0"/>
          </a:p>
        </p:txBody>
      </p:sp>
      <p:pic>
        <p:nvPicPr>
          <p:cNvPr id="4" name="Объект 3" descr="F:\нурбек маннонов\улчов асбоблари\осселограф\скачанные файлы (3)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8352928" cy="4896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6011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Ostsellograflarni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xozirgi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ko’rinishi</a:t>
            </a:r>
            <a:endParaRPr lang="ru-RU" dirty="0"/>
          </a:p>
        </p:txBody>
      </p:sp>
      <p:pic>
        <p:nvPicPr>
          <p:cNvPr id="4" name="Объект 3" descr="F:\нурбек маннонов\улчов асбоблари\осселограф\скачанные файлы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8496944" cy="4896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2397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Ostsellograflarni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xozirgi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ko’rinishi</a:t>
            </a:r>
            <a:endParaRPr lang="ru-RU" dirty="0"/>
          </a:p>
        </p:txBody>
      </p:sp>
      <p:pic>
        <p:nvPicPr>
          <p:cNvPr id="4" name="Объект 3" descr="F:\нурбек маннонов\улчов асбоблари\осселограф\images (1)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8640959" cy="50405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2223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Ostsellograflarni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kompyuterga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ulanadigan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turlari</a:t>
            </a:r>
            <a:endParaRPr lang="ru-RU" dirty="0"/>
          </a:p>
        </p:txBody>
      </p:sp>
      <p:pic>
        <p:nvPicPr>
          <p:cNvPr id="4" name="Объект 3" descr="F:\нурбек маннонов\улчов асбоблари\осселограф\images (16)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8208912" cy="4680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1824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atinLnBrk="1"/>
            <a:r>
              <a:rPr lang="en-US" dirty="0" err="1">
                <a:effectLst/>
              </a:rPr>
              <a:t>Ostsellograflarni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kompyuterga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ulanadigan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turlari</a:t>
            </a:r>
            <a:endParaRPr lang="ru-RU" dirty="0">
              <a:effectLst/>
            </a:endParaRPr>
          </a:p>
        </p:txBody>
      </p:sp>
      <p:pic>
        <p:nvPicPr>
          <p:cNvPr id="4" name="Объект 3" descr="F:\нурбек маннонов\улчов асбоблари\осселограф\images (7)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8496944" cy="475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2225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atinLnBrk="1"/>
            <a:r>
              <a:rPr lang="en-US" sz="3200" dirty="0" err="1">
                <a:effectLst/>
              </a:rPr>
              <a:t>Ostsellograflarni</a:t>
            </a:r>
            <a:r>
              <a:rPr lang="en-US" sz="3200" dirty="0">
                <a:effectLst/>
              </a:rPr>
              <a:t> mini </a:t>
            </a:r>
            <a:r>
              <a:rPr lang="en-US" sz="3200" dirty="0" err="1">
                <a:effectLst/>
              </a:rPr>
              <a:t>ko’rinishlari</a:t>
            </a:r>
            <a:endParaRPr lang="ru-RU" sz="3200" dirty="0">
              <a:effectLst/>
            </a:endParaRPr>
          </a:p>
        </p:txBody>
      </p:sp>
      <p:pic>
        <p:nvPicPr>
          <p:cNvPr id="4" name="Объект 3" descr="F:\нурбек маннонов\улчов асбоблари\осселограф\images (15)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4176464" cy="4680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F:\нурбек маннонов\улчов асбоблари\осселограф\images (3)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772816"/>
            <a:ext cx="3816424" cy="4680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7591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atinLnBrk="1"/>
            <a:r>
              <a:rPr lang="en-US" dirty="0" err="1">
                <a:effectLst/>
              </a:rPr>
              <a:t>Ostsellograflarni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mobil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ko’rinishi</a:t>
            </a:r>
            <a:endParaRPr lang="ru-RU" dirty="0">
              <a:effectLst/>
            </a:endParaRPr>
          </a:p>
        </p:txBody>
      </p:sp>
      <p:pic>
        <p:nvPicPr>
          <p:cNvPr id="4" name="Объект 3" descr="F:\нурбек маннонов\улчов асбоблари\осселограф\images (8)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4824"/>
            <a:ext cx="4176464" cy="4680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F:\нурбек маннонов\улчов асбоблари\тестор\504__500x500_skrytie-informacii-na-displee-oscillografa-nan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844824"/>
            <a:ext cx="3888432" cy="4680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10908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</TotalTime>
  <Words>61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Ostselografni ishlatish ostsellograf yordamida elektr va elektron asboblarni tekshirish</vt:lpstr>
      <vt:lpstr>Ostsellograflarni birinchi ko’rinishlari</vt:lpstr>
      <vt:lpstr>Ostsellograflarni birinchi ko’rinishlari</vt:lpstr>
      <vt:lpstr>Ostsellograflarni xozirgi ko’rinishi</vt:lpstr>
      <vt:lpstr>Ostsellograflarni xozirgi ko’rinishi</vt:lpstr>
      <vt:lpstr>Ostsellograflarni kompyuterga ulanadigan turlari</vt:lpstr>
      <vt:lpstr>Ostsellograflarni kompyuterga ulanadigan turlari</vt:lpstr>
      <vt:lpstr>Ostsellograflarni mini ko’rinishlari</vt:lpstr>
      <vt:lpstr>Ostsellograflarni mobil ko’rinishi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Ostselografni ishlatish ostsellograf yordamida elektr va elektron asboblarni tekshirish</dc:title>
  <dc:creator>Elektrik</dc:creator>
  <cp:lastModifiedBy>Elektrik</cp:lastModifiedBy>
  <cp:revision>4</cp:revision>
  <dcterms:created xsi:type="dcterms:W3CDTF">2023-07-20T12:31:01Z</dcterms:created>
  <dcterms:modified xsi:type="dcterms:W3CDTF">2023-07-20T12:39:32Z</dcterms:modified>
</cp:coreProperties>
</file>