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72" r:id="rId2"/>
    <p:sldId id="273" r:id="rId3"/>
    <p:sldId id="274" r:id="rId4"/>
    <p:sldId id="278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114" y="-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75AED-6605-4009-A6E3-CBB25A520E93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7613A-DE4A-47CA-91F6-715681048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80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73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6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412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97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770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157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64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39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9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4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62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0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74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0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72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2210" y="609600"/>
            <a:ext cx="8875457" cy="552226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Osmalar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vazifasi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10833" y="1956195"/>
            <a:ext cx="9770333" cy="3880773"/>
          </a:xfrm>
        </p:spPr>
        <p:txBody>
          <a:bodyPr/>
          <a:lstStyle/>
          <a:p>
            <a:pPr marL="0" indent="0">
              <a:buNone/>
            </a:pPr>
            <a:r>
              <a:rPr lang="uz-Latn-U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uz-Cyrl-U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latinLnBrk="1">
              <a:buNone/>
            </a:pPr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 err="1" smtClean="0">
                <a:solidFill>
                  <a:schemeClr val="tx1"/>
                </a:solidFill>
              </a:rPr>
              <a:t>Osmalarning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vazifasi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turlari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Mustaqil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va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nomustaqil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osmalarning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tuzilishi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237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666" y="424544"/>
            <a:ext cx="8596668" cy="46808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err="1">
                <a:solidFill>
                  <a:schemeClr val="tx1"/>
                </a:solidFill>
              </a:rPr>
              <a:t>Osmalarning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vazifasi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va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turlari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343" y="1513114"/>
            <a:ext cx="9699171" cy="4887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avtomobil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kuzov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bog’laydi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Avtomobil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notekisliklardan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turtkilari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kuzovga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uzatilishi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natijasida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yo’lovchiga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salbiy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ta’sirni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kamaytirish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kuzov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o’rtasiga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elastik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ressora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prujina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pnevmoballon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h.k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kiritish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Yetakchi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g’ildiraklardan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yetaklanuvchilarga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itaruvchi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tormozlanuvchi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g’ildiraklardagi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tormoz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avtomobilning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kinetik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energiyasini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so’ndirish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kuzov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bog’laydigan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kuchlarni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etuvchi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yo’naltiruvchi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richaglar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zarur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notekisliklaridan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etayotgan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turtkilardan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bo’layotgan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tebranishlarni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so’ndirish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Osmalar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tortuvchi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tormozlovchi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kuchlarni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notekisliklaridan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bo’layotgan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turtkilarni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meyoriy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darajagacha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kamaytirish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tebranish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amplitudasi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davomiyligini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kamaytirish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vazifasini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43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113" y="674914"/>
            <a:ext cx="6629401" cy="5965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vositasi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yetakchi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transmissiya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keltirilgan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burovchi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 Mt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kuzov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ilgarilashga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majbur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vazifani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yo’naltiruvchi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yo’naltiruvchi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avtomobil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tormozlanishi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jarayonida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ko’prikni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yo’nalishiga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teskari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yondan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markazdan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qochirma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yondan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turtki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tekistlikda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harakatlanganida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og’irlik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etuvchisi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Osmaning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jarayonida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yetakchi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transmissiyadan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keltirilgan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burovchi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yo’naltiruvchi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kuzov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oldinga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elastik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notekisliklaridan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uzatilayotgan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turtkilarni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yumshatadi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so’ndiruvchi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elastik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vertikal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yo’nalishda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harakatlanayotgan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kuzov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tebranishini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so’ndiradi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Osmaning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yo’naltiruvchi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nafaqat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ko’ndalang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bo’ylama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yondan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etayotgan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kuzov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belgilaydi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029" y="1398689"/>
            <a:ext cx="5050971" cy="40606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7627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01" y="208486"/>
            <a:ext cx="9778814" cy="644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05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8" name="Picture 4" descr="Bodywork sussp V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8723313" cy="730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774826" y="5516563"/>
            <a:ext cx="30257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dirty="0" err="1" smtClean="0"/>
              <a:t>Yo’naltiruvchi</a:t>
            </a:r>
            <a:r>
              <a:rPr lang="en-US" altLang="ru-RU" dirty="0" smtClean="0"/>
              <a:t> </a:t>
            </a:r>
            <a:r>
              <a:rPr lang="en-US" altLang="ru-RU" dirty="0" err="1" smtClean="0"/>
              <a:t>qism</a:t>
            </a:r>
            <a:endParaRPr lang="ru-RU" altLang="ru-RU" dirty="0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 flipV="1">
            <a:off x="3359150" y="4005264"/>
            <a:ext cx="0" cy="15843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 flipV="1">
            <a:off x="4295776" y="5805489"/>
            <a:ext cx="2879725" cy="714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5232401" y="3357563"/>
            <a:ext cx="2087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dirty="0" err="1" smtClean="0"/>
              <a:t>Elastik</a:t>
            </a:r>
            <a:r>
              <a:rPr lang="en-US" altLang="ru-RU" dirty="0" smtClean="0"/>
              <a:t> </a:t>
            </a:r>
            <a:r>
              <a:rPr lang="en-US" altLang="ru-RU" dirty="0" err="1" smtClean="0"/>
              <a:t>qism</a:t>
            </a:r>
            <a:endParaRPr lang="ru-RU" altLang="ru-RU" dirty="0"/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 flipH="1">
            <a:off x="4151313" y="3573464"/>
            <a:ext cx="1008062" cy="1428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>
            <a:off x="6456364" y="3860801"/>
            <a:ext cx="1368425" cy="7921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4943476" y="1196975"/>
            <a:ext cx="28813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 err="1" smtClean="0"/>
              <a:t>So’ndiruvchi</a:t>
            </a:r>
            <a:r>
              <a:rPr lang="en-US" altLang="ru-RU" dirty="0" smtClean="0"/>
              <a:t> </a:t>
            </a:r>
            <a:r>
              <a:rPr lang="en-US" altLang="ru-RU" dirty="0" err="1" smtClean="0"/>
              <a:t>qism</a:t>
            </a:r>
            <a:endParaRPr lang="ru-RU" altLang="ru-RU" dirty="0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 flipH="1">
            <a:off x="4440238" y="1628776"/>
            <a:ext cx="1295400" cy="5048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>
            <a:off x="6096001" y="1628776"/>
            <a:ext cx="2447925" cy="14398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81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/>
      <p:bldP spid="103432" grpId="0"/>
      <p:bldP spid="1034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666" y="174171"/>
            <a:ext cx="8596668" cy="402771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2400" b="1" i="1" dirty="0" err="1">
                <a:solidFill>
                  <a:schemeClr val="tx1"/>
                </a:solidFill>
              </a:rPr>
              <a:t>Mustaqil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va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nomustaqil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osmalarning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tuzilishi</a:t>
            </a:r>
            <a:r>
              <a:rPr lang="en-US" sz="2400" b="1" i="1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7510" y="740228"/>
            <a:ext cx="10436980" cy="5889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Yo’naltiruvchi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qismining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turiga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osmalar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nomustaqil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turlariga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bo’linadi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osmalarda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chap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g’ildiraklar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bir-biri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bog’lanmagan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chap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g’ildirakga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notekisligidan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turtki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chap)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g’ildirakga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uzatilmaydi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Bunga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zamonaviy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avtomobillar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VAZ,  GAZ, ZIL,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Neksiyalarning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old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osmalari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bo’laoladi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Nomustaqil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osmalarda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chap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g’ildiraklar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bir-biri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bog’langan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chap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g’ildirakga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notekisligidan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turtkilar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chap)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g’ildirakga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uzatiladi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Yengil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avtomobillardan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VAZ, GAZ, ZIL,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Damas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Neksiya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avtomobillarining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ketingi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osmalari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yuk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avtomobili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avtobuslarning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oldingi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ketingi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osmalari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bo’llaoladi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G’ildiraklarning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yo’lga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harakatlanishi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kinematikasini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belgilaydi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kinematikasi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kuzov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avtomobilning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bo’ylama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o’qiga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tebranishini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ta’minlaydi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transport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vositasining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yurish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ravonligi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boshqariluvchanligi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turg’unligi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ekspluatatsion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xususiyatlariga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faol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Kinematikasiga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ko’ra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nomustaqil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osmalar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g’ildirak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avtomobilning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bo’ylama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o’qiga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perpendikulyar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burchak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parallel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tekislikda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tebranadigan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turlariga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bo’linadi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G’ildirak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avtomobilning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bo’ylama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o’qiga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parallel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tebranadigan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ZAZ-968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avtomobilining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old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osmasi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yengil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avtomobillarning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shtanga-prujinali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osmalari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burchak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tebranadiganiga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yengil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avtomobillarning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old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osmalari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parallel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tebranadiganiga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ressorali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osmalar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bo’laoladi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Osmalarning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elastik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yo’l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notekisliklaridan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uzatilayotgan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turtkilarni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kamaytirib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avtomobilning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yurish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ravonligini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yaxshilaydi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Elastik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qismning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prujina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ressora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torsion,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pnevmoballon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Prujinalar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yumaloq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ko’ndalang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kesimli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po’lat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simdan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silindrik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bochkasimon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yasalishi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U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yo’nalishdagi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kuchlarni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qilishga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mo’ljallangan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ham  u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yo’naltiruvchi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qism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mahkamlanadi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Torsionlar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elastik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qismning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sterjendan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(18.2-rasm, b).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Sterjen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birlashtirilgan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ko’ndalang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kesimli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burilishga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ishlovchi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plastinalardan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Torsionning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kuzovga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ikkinchisi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richaglariga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mahkamlanadi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Natijada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g’ildirak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kuzovning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elastik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bog’lanishi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torsionning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buralishidan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467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126" y="1867580"/>
            <a:ext cx="8551748" cy="26391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адпись 1"/>
          <p:cNvSpPr txBox="1">
            <a:spLocks noChangeArrowheads="1"/>
          </p:cNvSpPr>
          <p:nvPr/>
        </p:nvSpPr>
        <p:spPr bwMode="auto">
          <a:xfrm>
            <a:off x="2998731" y="5192485"/>
            <a:ext cx="6194537" cy="9967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18.2-rasm.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elastik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qismlarining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–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ressora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b) – torsion; v) –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pnevmoballon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1-asosiy list; 2-markaziy bolt; 3-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xomut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qisgich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4-maxsus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qistirma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5-bolt; 6-siquvchi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halqa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7-ajratuvchi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halqa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8-elastik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qobiq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9443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</TotalTime>
  <Words>671</Words>
  <Application>Microsoft Office PowerPoint</Application>
  <PresentationFormat>Произвольный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Mavzu: Osmalar vazifasi va turlari</vt:lpstr>
      <vt:lpstr>Osmalarning vazifasi va turlari</vt:lpstr>
      <vt:lpstr>Презентация PowerPoint</vt:lpstr>
      <vt:lpstr>Презентация PowerPoint</vt:lpstr>
      <vt:lpstr>Презентация PowerPoint</vt:lpstr>
      <vt:lpstr>Mustaqil va nomustaqil osmalarning tuzilishi.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Transmissiyaning vazifasi tuzilishi va ishlashi</dc:title>
  <dc:creator>Пользователь</dc:creator>
  <cp:lastModifiedBy>Bayramali</cp:lastModifiedBy>
  <cp:revision>66</cp:revision>
  <dcterms:created xsi:type="dcterms:W3CDTF">2019-08-16T04:59:11Z</dcterms:created>
  <dcterms:modified xsi:type="dcterms:W3CDTF">2023-07-02T07:57:50Z</dcterms:modified>
</cp:coreProperties>
</file>