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96" y="-8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20.07.2023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electrik-info.translate.goog/main/school/987-ustroystvo-i-principy-raboty-magnitnogo-puskatelya.html?_x_tr_sl=ru&amp;_x_tr_tl=uz&amp;_x_tr_hl=ru&amp;_x_tr_pto=wapp&amp;_x_tr_sch=http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lectrik-info.translate.goog/main/school/?_x_tr_sl=ru&amp;_x_tr_tl=uz&amp;_x_tr_hl=ru&amp;_x_tr_pto=wapp&amp;_x_tr_sch=htt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260648"/>
            <a:ext cx="8229600" cy="2003648"/>
          </a:xfrm>
        </p:spPr>
        <p:txBody>
          <a:bodyPr>
            <a:normAutofit/>
          </a:bodyPr>
          <a:lstStyle/>
          <a:p>
            <a:r>
              <a:rPr lang="en-US" sz="3600" dirty="0" err="1">
                <a:effectLst/>
              </a:rPr>
              <a:t>Oraliq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relelar</a:t>
            </a:r>
            <a:r>
              <a:rPr lang="en-US" sz="3600" dirty="0">
                <a:effectLst/>
              </a:rPr>
              <a:t>: </a:t>
            </a:r>
            <a:r>
              <a:rPr lang="en-US" sz="3600" dirty="0" err="1">
                <a:effectLst/>
              </a:rPr>
              <a:t>maqsadi</a:t>
            </a:r>
            <a:r>
              <a:rPr lang="en-US" sz="3600" dirty="0">
                <a:effectLst/>
              </a:rPr>
              <a:t>, </a:t>
            </a:r>
            <a:r>
              <a:rPr lang="en-US" sz="3600" dirty="0" err="1">
                <a:effectLst/>
              </a:rPr>
              <a:t>qayerda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ishlatilishi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va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qanday</a:t>
            </a:r>
            <a:r>
              <a:rPr lang="en-US" sz="3600" dirty="0">
                <a:effectLst/>
              </a:rPr>
              <a:t> </a:t>
            </a:r>
            <a:r>
              <a:rPr lang="en-US" sz="3600" dirty="0" err="1">
                <a:effectLst/>
              </a:rPr>
              <a:t>tanlanishi</a:t>
            </a:r>
            <a:endParaRPr lang="ru-RU" sz="3600" dirty="0"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2276872"/>
            <a:ext cx="8712968" cy="432048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"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" </a:t>
            </a:r>
            <a:r>
              <a:rPr lang="en-US" dirty="0" err="1"/>
              <a:t>atamasi</a:t>
            </a:r>
            <a:r>
              <a:rPr lang="en-US" dirty="0"/>
              <a:t> </a:t>
            </a:r>
            <a:r>
              <a:rPr lang="en-US" dirty="0" err="1"/>
              <a:t>ko'pincha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relelarni</a:t>
            </a:r>
            <a:r>
              <a:rPr lang="en-US" dirty="0"/>
              <a:t> </a:t>
            </a:r>
            <a:r>
              <a:rPr lang="en-US" dirty="0" err="1"/>
              <a:t>anglatadi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yordamchi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ishlatiladi</a:t>
            </a:r>
            <a:r>
              <a:rPr lang="en-US" dirty="0"/>
              <a:t>,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turli</a:t>
            </a:r>
            <a:r>
              <a:rPr lang="en-US" dirty="0"/>
              <a:t> </a:t>
            </a:r>
            <a:r>
              <a:rPr lang="en-US" dirty="0" err="1"/>
              <a:t>xil</a:t>
            </a:r>
            <a:r>
              <a:rPr lang="en-US" dirty="0"/>
              <a:t> </a:t>
            </a:r>
            <a:r>
              <a:rPr lang="en-US" dirty="0" err="1"/>
              <a:t>texnologik</a:t>
            </a:r>
            <a:r>
              <a:rPr lang="en-US" dirty="0"/>
              <a:t> </a:t>
            </a:r>
            <a:r>
              <a:rPr lang="en-US" dirty="0" err="1"/>
              <a:t>qurilmalar</a:t>
            </a:r>
            <a:r>
              <a:rPr lang="en-US" dirty="0"/>
              <a:t>, </a:t>
            </a:r>
            <a:r>
              <a:rPr lang="en-US" dirty="0" err="1"/>
              <a:t>mashinalar</a:t>
            </a:r>
            <a:r>
              <a:rPr lang="en-US" dirty="0"/>
              <a:t>, </a:t>
            </a:r>
            <a:r>
              <a:rPr lang="en-US" dirty="0" err="1"/>
              <a:t>komplekslarni</a:t>
            </a:r>
            <a:r>
              <a:rPr lang="en-US" dirty="0"/>
              <a:t> </a:t>
            </a:r>
            <a:r>
              <a:rPr lang="en-US" dirty="0" err="1"/>
              <a:t>boshqarish</a:t>
            </a:r>
            <a:r>
              <a:rPr lang="en-US" dirty="0"/>
              <a:t> </a:t>
            </a:r>
            <a:r>
              <a:rPr lang="en-US" dirty="0" err="1"/>
              <a:t>sxemalarida</a:t>
            </a:r>
            <a:r>
              <a:rPr lang="en-US" dirty="0"/>
              <a:t> </a:t>
            </a:r>
            <a:r>
              <a:rPr lang="en-US" dirty="0" err="1"/>
              <a:t>kichik</a:t>
            </a:r>
            <a:r>
              <a:rPr lang="en-US" dirty="0"/>
              <a:t>, ammo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muhim</a:t>
            </a:r>
            <a:r>
              <a:rPr lang="en-US" dirty="0"/>
              <a:t> </a:t>
            </a:r>
            <a:r>
              <a:rPr lang="en-US" dirty="0" err="1"/>
              <a:t>rol</a:t>
            </a:r>
            <a:r>
              <a:rPr lang="en-US" dirty="0"/>
              <a:t> </a:t>
            </a:r>
            <a:r>
              <a:rPr lang="en-US" dirty="0" err="1"/>
              <a:t>o'ynaydi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Bugungi</a:t>
            </a:r>
            <a:r>
              <a:rPr lang="en-US" dirty="0"/>
              <a:t> </a:t>
            </a:r>
            <a:r>
              <a:rPr lang="en-US" dirty="0" err="1"/>
              <a:t>kunda</a:t>
            </a:r>
            <a:r>
              <a:rPr lang="en-US" dirty="0"/>
              <a:t> "</a:t>
            </a:r>
            <a:r>
              <a:rPr lang="en-US" dirty="0" err="1"/>
              <a:t>rele</a:t>
            </a:r>
            <a:r>
              <a:rPr lang="en-US" dirty="0"/>
              <a:t>" </a:t>
            </a:r>
            <a:r>
              <a:rPr lang="en-US" dirty="0" err="1"/>
              <a:t>so'zi</a:t>
            </a:r>
            <a:r>
              <a:rPr lang="en-US" dirty="0"/>
              <a:t> </a:t>
            </a:r>
            <a:r>
              <a:rPr lang="en-US" dirty="0" err="1"/>
              <a:t>nafaqat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rele</a:t>
            </a:r>
            <a:r>
              <a:rPr lang="en-US" dirty="0"/>
              <a:t> </a:t>
            </a:r>
            <a:r>
              <a:rPr lang="en-US" dirty="0" err="1"/>
              <a:t>sifatida</a:t>
            </a:r>
            <a:r>
              <a:rPr lang="en-US" dirty="0"/>
              <a:t> </a:t>
            </a:r>
            <a:r>
              <a:rPr lang="en-US" dirty="0" err="1"/>
              <a:t>tushuniladi</a:t>
            </a:r>
            <a:r>
              <a:rPr lang="en-US" dirty="0"/>
              <a:t>, </a:t>
            </a:r>
            <a:r>
              <a:rPr lang="en-US" dirty="0" err="1"/>
              <a:t>chunki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dastlab</a:t>
            </a:r>
            <a:r>
              <a:rPr lang="en-US" dirty="0"/>
              <a:t> </a:t>
            </a:r>
            <a:r>
              <a:rPr lang="en-US" dirty="0" err="1"/>
              <a:t>bo'lgani</a:t>
            </a:r>
            <a:r>
              <a:rPr lang="en-US" dirty="0"/>
              <a:t> </a:t>
            </a:r>
            <a:r>
              <a:rPr lang="en-US" dirty="0" err="1"/>
              <a:t>kabi</a:t>
            </a:r>
            <a:r>
              <a:rPr lang="en-US" dirty="0"/>
              <a:t>, </a:t>
            </a:r>
            <a:r>
              <a:rPr lang="en-US" dirty="0" err="1"/>
              <a:t>endi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ham </a:t>
            </a:r>
            <a:r>
              <a:rPr lang="en-US" dirty="0" err="1"/>
              <a:t>elektron</a:t>
            </a:r>
            <a:r>
              <a:rPr lang="en-US" dirty="0"/>
              <a:t>, ham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bo'lishi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Qanday</a:t>
            </a:r>
            <a:r>
              <a:rPr lang="en-US" dirty="0"/>
              <a:t> </a:t>
            </a:r>
            <a:r>
              <a:rPr lang="en-US" dirty="0" err="1"/>
              <a:t>bo'lmasin</a:t>
            </a:r>
            <a:r>
              <a:rPr lang="en-US" dirty="0"/>
              <a:t>, </a:t>
            </a:r>
            <a:r>
              <a:rPr lang="en-US" dirty="0" err="1"/>
              <a:t>o'rni</a:t>
            </a:r>
            <a:r>
              <a:rPr lang="en-US" dirty="0"/>
              <a:t> -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sxema</a:t>
            </a:r>
            <a:r>
              <a:rPr lang="en-US" dirty="0"/>
              <a:t> </a:t>
            </a:r>
            <a:r>
              <a:rPr lang="en-US" dirty="0" err="1"/>
              <a:t>parametrlari</a:t>
            </a:r>
            <a:r>
              <a:rPr lang="en-US" dirty="0"/>
              <a:t> </a:t>
            </a:r>
            <a:r>
              <a:rPr lang="en-US" dirty="0" err="1"/>
              <a:t>belgilangan</a:t>
            </a:r>
            <a:r>
              <a:rPr lang="en-US" dirty="0"/>
              <a:t> </a:t>
            </a:r>
            <a:r>
              <a:rPr lang="en-US" dirty="0" err="1"/>
              <a:t>qiymatlarni</a:t>
            </a:r>
            <a:r>
              <a:rPr lang="en-US" dirty="0"/>
              <a:t> </a:t>
            </a:r>
            <a:r>
              <a:rPr lang="en-US" dirty="0" err="1"/>
              <a:t>qabul</a:t>
            </a:r>
            <a:r>
              <a:rPr lang="en-US" dirty="0"/>
              <a:t> </a:t>
            </a:r>
            <a:r>
              <a:rPr lang="en-US" dirty="0" err="1"/>
              <a:t>qilganda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texnik</a:t>
            </a:r>
            <a:r>
              <a:rPr lang="en-US" dirty="0"/>
              <a:t> </a:t>
            </a:r>
            <a:r>
              <a:rPr lang="en-US" dirty="0" err="1"/>
              <a:t>qurilmaning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qismi</a:t>
            </a:r>
            <a:r>
              <a:rPr lang="en-US" dirty="0"/>
              <a:t> </a:t>
            </a:r>
            <a:r>
              <a:rPr lang="en-US" dirty="0" err="1"/>
              <a:t>ma'lum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holatda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, u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maqsadda</a:t>
            </a:r>
            <a:r>
              <a:rPr lang="en-US" dirty="0"/>
              <a:t> </a:t>
            </a:r>
            <a:r>
              <a:rPr lang="en-US" dirty="0" err="1"/>
              <a:t>elektr</a:t>
            </a:r>
            <a:r>
              <a:rPr lang="en-US" dirty="0"/>
              <a:t> </a:t>
            </a:r>
            <a:r>
              <a:rPr lang="en-US" dirty="0" err="1"/>
              <a:t>zanjirini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yopish</a:t>
            </a:r>
            <a:r>
              <a:rPr lang="en-US" dirty="0"/>
              <a:t> </a:t>
            </a:r>
            <a:r>
              <a:rPr lang="en-US" dirty="0" err="1"/>
              <a:t>uchun</a:t>
            </a:r>
            <a:r>
              <a:rPr lang="en-US" dirty="0"/>
              <a:t> </a:t>
            </a:r>
            <a:r>
              <a:rPr lang="en-US" dirty="0" err="1"/>
              <a:t>mo'ljallangan</a:t>
            </a:r>
            <a:r>
              <a:rPr lang="en-US" dirty="0"/>
              <a:t> </a:t>
            </a:r>
            <a:r>
              <a:rPr lang="en-US" dirty="0" err="1"/>
              <a:t>kalit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</a:t>
            </a:r>
            <a:r>
              <a:rPr lang="en-US" dirty="0" err="1"/>
              <a:t>unga</a:t>
            </a:r>
            <a:r>
              <a:rPr lang="en-US" dirty="0"/>
              <a:t> </a:t>
            </a:r>
            <a:r>
              <a:rPr lang="en-US" dirty="0" err="1"/>
              <a:t>tashqi</a:t>
            </a:r>
            <a:r>
              <a:rPr lang="en-US" dirty="0"/>
              <a:t> </a:t>
            </a:r>
            <a:r>
              <a:rPr lang="en-US" dirty="0" err="1"/>
              <a:t>ta'sirlar</a:t>
            </a:r>
            <a:r>
              <a:rPr lang="en-US" dirty="0"/>
              <a:t> </a:t>
            </a:r>
            <a:r>
              <a:rPr lang="en-US" dirty="0" err="1"/>
              <a:t>natijasida</a:t>
            </a:r>
            <a:r>
              <a:rPr lang="en-US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908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Estafeta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672"/>
            <a:ext cx="8424936" cy="60486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07449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/>
              <a:t>Hozirgi</a:t>
            </a:r>
            <a:r>
              <a:rPr lang="en-US" dirty="0"/>
              <a:t> </a:t>
            </a:r>
            <a:r>
              <a:rPr lang="en-US" dirty="0" err="1"/>
              <a:t>vaqtda</a:t>
            </a:r>
            <a:r>
              <a:rPr lang="en-US" dirty="0"/>
              <a:t> </a:t>
            </a:r>
            <a:r>
              <a:rPr lang="en-US" dirty="0" err="1"/>
              <a:t>bozorda</a:t>
            </a:r>
            <a:r>
              <a:rPr lang="en-US" dirty="0"/>
              <a:t> 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relelarning</a:t>
            </a:r>
            <a:r>
              <a:rPr lang="en-US" dirty="0"/>
              <a:t> </a:t>
            </a:r>
            <a:r>
              <a:rPr lang="en-US" dirty="0" err="1"/>
              <a:t>juda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assortimenti</a:t>
            </a:r>
            <a:r>
              <a:rPr lang="en-US" dirty="0"/>
              <a:t> </a:t>
            </a:r>
            <a:r>
              <a:rPr lang="en-US" dirty="0" err="1"/>
              <a:t>mavjud</a:t>
            </a:r>
            <a:r>
              <a:rPr lang="en-US" dirty="0"/>
              <a:t>. 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releyni</a:t>
            </a:r>
            <a:r>
              <a:rPr lang="en-US" dirty="0"/>
              <a:t> </a:t>
            </a:r>
            <a:r>
              <a:rPr lang="en-US" dirty="0" err="1"/>
              <a:t>narx</a:t>
            </a:r>
            <a:r>
              <a:rPr lang="en-US" dirty="0"/>
              <a:t> </a:t>
            </a:r>
            <a:r>
              <a:rPr lang="en-US" dirty="0" err="1"/>
              <a:t>kategoriyasi</a:t>
            </a:r>
            <a:r>
              <a:rPr lang="en-US" dirty="0"/>
              <a:t> </a:t>
            </a:r>
            <a:r>
              <a:rPr lang="en-US" dirty="0" err="1"/>
              <a:t>bo'yicha</a:t>
            </a:r>
            <a:r>
              <a:rPr lang="en-US" dirty="0"/>
              <a:t> ham,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qilinadigan</a:t>
            </a:r>
            <a:r>
              <a:rPr lang="en-US" dirty="0"/>
              <a:t> </a:t>
            </a:r>
            <a:r>
              <a:rPr lang="en-US" dirty="0" err="1"/>
              <a:t>vazifalarning</a:t>
            </a:r>
            <a:r>
              <a:rPr lang="en-US" dirty="0"/>
              <a:t> </a:t>
            </a:r>
            <a:r>
              <a:rPr lang="en-US" dirty="0" err="1"/>
              <a:t>xususiyati</a:t>
            </a:r>
            <a:r>
              <a:rPr lang="en-US" dirty="0"/>
              <a:t> </a:t>
            </a:r>
            <a:r>
              <a:rPr lang="en-US" dirty="0" err="1"/>
              <a:t>bo'yicha</a:t>
            </a:r>
            <a:r>
              <a:rPr lang="en-US" dirty="0"/>
              <a:t> ham </a:t>
            </a:r>
            <a:r>
              <a:rPr lang="en-US" dirty="0" err="1"/>
              <a:t>tanlash</a:t>
            </a:r>
            <a:r>
              <a:rPr lang="en-US" dirty="0"/>
              <a:t> </a:t>
            </a:r>
            <a:r>
              <a:rPr lang="en-US" dirty="0" err="1"/>
              <a:t>mumkin</a:t>
            </a:r>
            <a:r>
              <a:rPr lang="en-US" dirty="0"/>
              <a:t>. </a:t>
            </a:r>
            <a:r>
              <a:rPr lang="en-US" dirty="0" err="1"/>
              <a:t>Eng</a:t>
            </a:r>
            <a:r>
              <a:rPr lang="en-US" dirty="0"/>
              <a:t> </a:t>
            </a:r>
            <a:r>
              <a:rPr lang="en-US" dirty="0" err="1"/>
              <a:t>keng</a:t>
            </a:r>
            <a:r>
              <a:rPr lang="en-US" dirty="0"/>
              <a:t> </a:t>
            </a:r>
            <a:r>
              <a:rPr lang="en-US" dirty="0" err="1"/>
              <a:t>tarqalgan</a:t>
            </a:r>
            <a:r>
              <a:rPr lang="en-US" dirty="0"/>
              <a:t> </a:t>
            </a:r>
            <a:r>
              <a:rPr lang="en-US" dirty="0" err="1"/>
              <a:t>ishlab</a:t>
            </a:r>
            <a:r>
              <a:rPr lang="en-US" dirty="0"/>
              <a:t> </a:t>
            </a:r>
            <a:r>
              <a:rPr lang="en-US" dirty="0" err="1"/>
              <a:t>chiqarish</a:t>
            </a:r>
            <a:r>
              <a:rPr lang="en-US" dirty="0"/>
              <a:t> </a:t>
            </a:r>
            <a:r>
              <a:rPr lang="en-US" dirty="0" err="1"/>
              <a:t>firmalari</a:t>
            </a:r>
            <a:r>
              <a:rPr lang="en-US" dirty="0"/>
              <a:t> Finder, Phoenix, ABB, Schneider electric. </a:t>
            </a:r>
            <a:r>
              <a:rPr lang="en-US" dirty="0" err="1"/>
              <a:t>Mahalliylardan</a:t>
            </a:r>
            <a:r>
              <a:rPr lang="en-US" dirty="0"/>
              <a:t>, </a:t>
            </a:r>
            <a:r>
              <a:rPr lang="en-US" dirty="0" err="1"/>
              <a:t>masalan</a:t>
            </a:r>
            <a:r>
              <a:rPr lang="en-US" dirty="0"/>
              <a:t>, RPL, RPU-2M, RP, REP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turini</a:t>
            </a:r>
            <a:r>
              <a:rPr lang="en-US" dirty="0"/>
              <a:t> </a:t>
            </a:r>
            <a:r>
              <a:rPr lang="en-US" dirty="0" err="1"/>
              <a:t>ko'rsatamiz</a:t>
            </a:r>
            <a:r>
              <a:rPr lang="en-US" dirty="0"/>
              <a:t>.</a:t>
            </a:r>
            <a:endParaRPr lang="ru-RU" dirty="0"/>
          </a:p>
          <a:p>
            <a:r>
              <a:rPr lang="en-US" dirty="0" err="1"/>
              <a:t>Soddalashtirilgan</a:t>
            </a:r>
            <a:r>
              <a:rPr lang="en-US" dirty="0"/>
              <a:t> </a:t>
            </a:r>
            <a:r>
              <a:rPr lang="en-US" dirty="0" err="1"/>
              <a:t>shaklda</a:t>
            </a:r>
            <a:r>
              <a:rPr lang="en-US" dirty="0"/>
              <a:t> 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-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to'g'ridan-to'g'ri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o'zgaruvchan</a:t>
            </a:r>
            <a:r>
              <a:rPr lang="en-US" dirty="0"/>
              <a:t> </a:t>
            </a:r>
            <a:r>
              <a:rPr lang="en-US" dirty="0" err="1"/>
              <a:t>tokka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</a:t>
            </a:r>
            <a:r>
              <a:rPr lang="en-US" dirty="0" err="1"/>
              <a:t>yadroli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lasan</a:t>
            </a:r>
            <a:r>
              <a:rPr lang="en-US" dirty="0"/>
              <a:t> (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oraliq</a:t>
            </a:r>
            <a:r>
              <a:rPr lang="en-US" dirty="0"/>
              <a:t> </a:t>
            </a:r>
            <a:r>
              <a:rPr lang="en-US" dirty="0" err="1"/>
              <a:t>o'rni</a:t>
            </a:r>
            <a:r>
              <a:rPr lang="en-US" dirty="0"/>
              <a:t> </a:t>
            </a:r>
            <a:r>
              <a:rPr lang="en-US" dirty="0" err="1"/>
              <a:t>asosiy</a:t>
            </a:r>
            <a:r>
              <a:rPr lang="en-US" dirty="0"/>
              <a:t> </a:t>
            </a:r>
            <a:r>
              <a:rPr lang="en-US" dirty="0" err="1"/>
              <a:t>turlari</a:t>
            </a:r>
            <a:r>
              <a:rPr lang="en-US" dirty="0"/>
              <a:t>), </a:t>
            </a:r>
            <a:r>
              <a:rPr lang="en-US" dirty="0" err="1"/>
              <a:t>kuchlanish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bo'lganda</a:t>
            </a:r>
            <a:r>
              <a:rPr lang="en-US" dirty="0"/>
              <a:t>, </a:t>
            </a:r>
            <a:r>
              <a:rPr lang="en-US" dirty="0" err="1"/>
              <a:t>armaturani</a:t>
            </a:r>
            <a:r>
              <a:rPr lang="en-US" dirty="0"/>
              <a:t> </a:t>
            </a:r>
            <a:r>
              <a:rPr lang="en-US" dirty="0" err="1"/>
              <a:t>tortadigan</a:t>
            </a:r>
            <a:r>
              <a:rPr lang="en-US" dirty="0"/>
              <a:t> </a:t>
            </a:r>
            <a:r>
              <a:rPr lang="en-US" dirty="0" err="1"/>
              <a:t>elektromagnit</a:t>
            </a:r>
            <a:r>
              <a:rPr lang="en-US" dirty="0"/>
              <a:t> </a:t>
            </a:r>
            <a:r>
              <a:rPr lang="en-US" dirty="0" err="1"/>
              <a:t>kuch</a:t>
            </a:r>
            <a:r>
              <a:rPr lang="en-US" dirty="0"/>
              <a:t> </a:t>
            </a:r>
            <a:r>
              <a:rPr lang="en-US" dirty="0" err="1"/>
              <a:t>paydo</a:t>
            </a:r>
            <a:r>
              <a:rPr lang="en-US" dirty="0"/>
              <a:t> </a:t>
            </a:r>
            <a:r>
              <a:rPr lang="en-US" dirty="0" err="1"/>
              <a:t>bo'ladi</a:t>
            </a:r>
            <a:r>
              <a:rPr lang="en-US" dirty="0"/>
              <a:t>. ,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navbatida</a:t>
            </a:r>
            <a:r>
              <a:rPr lang="en-US" dirty="0"/>
              <a:t>, </a:t>
            </a:r>
            <a:r>
              <a:rPr lang="en-US" dirty="0" err="1"/>
              <a:t>harakatlanuvchi</a:t>
            </a:r>
            <a:r>
              <a:rPr lang="en-US" dirty="0"/>
              <a:t> </a:t>
            </a:r>
            <a:r>
              <a:rPr lang="en-US" dirty="0" err="1"/>
              <a:t>kontaktlarni</a:t>
            </a:r>
            <a:r>
              <a:rPr lang="en-US" dirty="0"/>
              <a:t> (</a:t>
            </a:r>
            <a:r>
              <a:rPr lang="en-US" dirty="0" err="1"/>
              <a:t>odatda</a:t>
            </a:r>
            <a:r>
              <a:rPr lang="en-US" dirty="0"/>
              <a:t> </a:t>
            </a:r>
            <a:r>
              <a:rPr lang="en-US" dirty="0" err="1"/>
              <a:t>uning</a:t>
            </a:r>
            <a:r>
              <a:rPr lang="en-US" dirty="0"/>
              <a:t> </a:t>
            </a:r>
            <a:r>
              <a:rPr lang="en-US" dirty="0" err="1"/>
              <a:t>ustiga</a:t>
            </a:r>
            <a:r>
              <a:rPr lang="en-US" dirty="0"/>
              <a:t> </a:t>
            </a:r>
            <a:r>
              <a:rPr lang="en-US" dirty="0" err="1"/>
              <a:t>o'rnatiladi</a:t>
            </a:r>
            <a:r>
              <a:rPr lang="en-US" dirty="0"/>
              <a:t>) </a:t>
            </a:r>
            <a:r>
              <a:rPr lang="en-US" dirty="0" err="1"/>
              <a:t>mahkamlangan</a:t>
            </a:r>
            <a:r>
              <a:rPr lang="en-US" dirty="0"/>
              <a:t>, </a:t>
            </a:r>
            <a:r>
              <a:rPr lang="en-US" dirty="0" err="1"/>
              <a:t>tanaga</a:t>
            </a:r>
            <a:r>
              <a:rPr lang="en-US" dirty="0"/>
              <a:t> </a:t>
            </a:r>
            <a:r>
              <a:rPr lang="en-US" dirty="0" err="1"/>
              <a:t>mahkamlangan</a:t>
            </a:r>
            <a:r>
              <a:rPr lang="en-US" dirty="0"/>
              <a:t> </a:t>
            </a:r>
            <a:r>
              <a:rPr lang="en-US" dirty="0" err="1"/>
              <a:t>holda</a:t>
            </a:r>
            <a:r>
              <a:rPr lang="en-US" dirty="0"/>
              <a:t> </a:t>
            </a:r>
            <a:r>
              <a:rPr lang="en-US" dirty="0" err="1"/>
              <a:t>yopadi</a:t>
            </a:r>
            <a:r>
              <a:rPr lang="en-US" dirty="0"/>
              <a:t>. </a:t>
            </a:r>
            <a:r>
              <a:rPr lang="en-US" dirty="0" err="1"/>
              <a:t>Shunday</a:t>
            </a:r>
            <a:r>
              <a:rPr lang="en-US" dirty="0"/>
              <a:t> </a:t>
            </a:r>
            <a:r>
              <a:rPr lang="en-US" dirty="0" err="1"/>
              <a:t>qilib</a:t>
            </a:r>
            <a:r>
              <a:rPr lang="en-US" dirty="0"/>
              <a:t>,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guruhlarini</a:t>
            </a:r>
            <a:r>
              <a:rPr lang="en-US" dirty="0"/>
              <a:t> </a:t>
            </a:r>
            <a:r>
              <a:rPr lang="en-US" dirty="0" err="1"/>
              <a:t>yopish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ochish</a:t>
            </a:r>
            <a:r>
              <a:rPr lang="en-US" dirty="0"/>
              <a:t>. </a:t>
            </a:r>
            <a:r>
              <a:rPr lang="en-US" dirty="0" err="1"/>
              <a:t>Va</a:t>
            </a:r>
            <a:r>
              <a:rPr lang="en-US" dirty="0"/>
              <a:t> </a:t>
            </a:r>
            <a:r>
              <a:rPr lang="en-US" dirty="0" err="1"/>
              <a:t>allaqachon</a:t>
            </a:r>
            <a:r>
              <a:rPr lang="en-US" dirty="0"/>
              <a:t> </a:t>
            </a:r>
            <a:r>
              <a:rPr lang="en-US" dirty="0" err="1"/>
              <a:t>bu</a:t>
            </a:r>
            <a:r>
              <a:rPr lang="en-US" dirty="0"/>
              <a:t> </a:t>
            </a:r>
            <a:r>
              <a:rPr lang="en-US" dirty="0" err="1"/>
              <a:t>kontaktlar</a:t>
            </a:r>
            <a:r>
              <a:rPr lang="en-US" dirty="0"/>
              <a:t> </a:t>
            </a:r>
            <a:r>
              <a:rPr lang="en-US" dirty="0" err="1"/>
              <a:t>nazorat</a:t>
            </a:r>
            <a:r>
              <a:rPr lang="en-US" dirty="0"/>
              <a:t> </a:t>
            </a:r>
            <a:r>
              <a:rPr lang="en-US" dirty="0" err="1"/>
              <a:t>qilish</a:t>
            </a:r>
            <a:r>
              <a:rPr lang="en-US" dirty="0"/>
              <a:t> </a:t>
            </a:r>
            <a:r>
              <a:rPr lang="en-US" dirty="0" err="1"/>
              <a:t>davrlarida</a:t>
            </a:r>
            <a:r>
              <a:rPr lang="en-US" dirty="0"/>
              <a:t> </a:t>
            </a:r>
            <a:r>
              <a:rPr lang="en-US" dirty="0" err="1"/>
              <a:t>o'z</a:t>
            </a:r>
            <a:r>
              <a:rPr lang="en-US" dirty="0"/>
              <a:t> </a:t>
            </a:r>
            <a:r>
              <a:rPr lang="en-US" dirty="0" err="1"/>
              <a:t>rolini</a:t>
            </a:r>
            <a:r>
              <a:rPr lang="en-US" dirty="0"/>
              <a:t> </a:t>
            </a:r>
            <a:r>
              <a:rPr lang="en-US" dirty="0" err="1"/>
              <a:t>o'ynaydi</a:t>
            </a:r>
            <a:r>
              <a:rPr lang="en-US" dirty="0"/>
              <a:t>, </a:t>
            </a:r>
            <a:r>
              <a:rPr lang="en-US" dirty="0" err="1"/>
              <a:t>ya'ni</a:t>
            </a:r>
            <a:r>
              <a:rPr lang="en-US" dirty="0"/>
              <a:t> </a:t>
            </a:r>
            <a:r>
              <a:rPr lang="en-US" dirty="0" err="1"/>
              <a:t>ular</a:t>
            </a:r>
            <a:r>
              <a:rPr lang="en-US" dirty="0"/>
              <a:t> </a:t>
            </a:r>
            <a:r>
              <a:rPr lang="en-US" dirty="0" err="1"/>
              <a:t>signalni</a:t>
            </a:r>
            <a:r>
              <a:rPr lang="en-US" dirty="0"/>
              <a:t> </a:t>
            </a:r>
            <a:r>
              <a:rPr lang="en-US" dirty="0" err="1"/>
              <a:t>yoki</a:t>
            </a:r>
            <a:r>
              <a:rPr lang="en-US" dirty="0"/>
              <a:t> </a:t>
            </a:r>
            <a:r>
              <a:rPr lang="en-US" dirty="0" err="1"/>
              <a:t>himoya</a:t>
            </a:r>
            <a:r>
              <a:rPr lang="en-US" dirty="0"/>
              <a:t> </a:t>
            </a:r>
            <a:r>
              <a:rPr lang="en-US" dirty="0" err="1"/>
              <a:t>davrlarini</a:t>
            </a:r>
            <a:r>
              <a:rPr lang="en-US" dirty="0"/>
              <a:t> </a:t>
            </a:r>
            <a:r>
              <a:rPr lang="en-US" dirty="0" err="1"/>
              <a:t>yoqadi</a:t>
            </a:r>
            <a:r>
              <a:rPr lang="en-US" dirty="0"/>
              <a:t>, </a:t>
            </a:r>
            <a:r>
              <a:rPr lang="en-US" dirty="0" err="1"/>
              <a:t>magnit</a:t>
            </a:r>
            <a:r>
              <a:rPr lang="en-US" dirty="0"/>
              <a:t> </a:t>
            </a:r>
            <a:r>
              <a:rPr lang="en-US" dirty="0" err="1"/>
              <a:t>vosita</a:t>
            </a:r>
            <a:r>
              <a:rPr lang="en-US" dirty="0"/>
              <a:t> </a:t>
            </a:r>
            <a:r>
              <a:rPr lang="en-US" dirty="0" err="1"/>
              <a:t>starterining</a:t>
            </a:r>
            <a:r>
              <a:rPr lang="en-US" dirty="0"/>
              <a:t> </a:t>
            </a:r>
            <a:r>
              <a:rPr lang="en-US" dirty="0" err="1"/>
              <a:t>bobini</a:t>
            </a:r>
            <a:r>
              <a:rPr lang="en-US" dirty="0"/>
              <a:t> </a:t>
            </a:r>
            <a:r>
              <a:rPr lang="en-US" dirty="0" err="1"/>
              <a:t>quvvat</a:t>
            </a:r>
            <a:r>
              <a:rPr lang="en-US" dirty="0"/>
              <a:t> </a:t>
            </a:r>
            <a:r>
              <a:rPr lang="en-US" dirty="0" err="1"/>
              <a:t>pallasini</a:t>
            </a:r>
            <a:r>
              <a:rPr lang="en-US" dirty="0"/>
              <a:t> </a:t>
            </a:r>
            <a:r>
              <a:rPr lang="en-US" dirty="0" err="1"/>
              <a:t>ochadi</a:t>
            </a:r>
            <a:r>
              <a:rPr lang="en-US" dirty="0"/>
              <a:t> (</a:t>
            </a:r>
            <a:r>
              <a:rPr lang="en-US" dirty="0" err="1"/>
              <a:t>yopishadi</a:t>
            </a:r>
            <a:r>
              <a:rPr lang="en-US" dirty="0"/>
              <a:t>) (</a:t>
            </a:r>
            <a:r>
              <a:rPr lang="en-US" dirty="0" err="1"/>
              <a:t>qarang</a:t>
            </a:r>
            <a:r>
              <a:rPr lang="en-US" dirty="0"/>
              <a:t> - </a:t>
            </a:r>
            <a:r>
              <a:rPr lang="en-US" dirty="0" err="1">
                <a:hlinkClick r:id="rId2"/>
              </a:rPr>
              <a:t>magnit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starterning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ulanish</a:t>
            </a:r>
            <a:r>
              <a:rPr lang="en-US" dirty="0">
                <a:hlinkClick r:id="rId2"/>
              </a:rPr>
              <a:t> </a:t>
            </a:r>
            <a:r>
              <a:rPr lang="en-US" dirty="0" err="1">
                <a:hlinkClick r:id="rId2"/>
              </a:rPr>
              <a:t>sxemalari</a:t>
            </a:r>
            <a:r>
              <a:rPr lang="en-US" dirty="0"/>
              <a:t> ). </a:t>
            </a:r>
            <a:r>
              <a:rPr lang="ru-RU" dirty="0" err="1"/>
              <a:t>Ko'p</a:t>
            </a:r>
            <a:r>
              <a:rPr lang="ru-RU" dirty="0"/>
              <a:t> </a:t>
            </a:r>
            <a:r>
              <a:rPr lang="ru-RU" dirty="0" err="1"/>
              <a:t>variantlar</a:t>
            </a:r>
            <a:r>
              <a:rPr lang="ru-RU" dirty="0"/>
              <a:t> </a:t>
            </a:r>
            <a:r>
              <a:rPr lang="ru-RU" dirty="0" err="1"/>
              <a:t>bo'lishi</a:t>
            </a:r>
            <a:r>
              <a:rPr lang="ru-RU" dirty="0"/>
              <a:t> </a:t>
            </a:r>
            <a:r>
              <a:rPr lang="ru-RU" dirty="0" err="1"/>
              <a:t>mumkin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9564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effectLst/>
              </a:rPr>
              <a:t>RPU-2M </a:t>
            </a:r>
            <a:r>
              <a:rPr lang="ru-RU" dirty="0" err="1">
                <a:effectLst/>
              </a:rPr>
              <a:t>oraliq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o'rni</a:t>
            </a:r>
            <a:endParaRPr lang="ru-RU" dirty="0">
              <a:effectLst/>
            </a:endParaRPr>
          </a:p>
        </p:txBody>
      </p:sp>
      <p:pic>
        <p:nvPicPr>
          <p:cNvPr id="4" name="Объект 3" descr="RPU-2M oraliq o'rn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8568952" cy="51125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02257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720"/>
          </a:xfrm>
        </p:spPr>
        <p:txBody>
          <a:bodyPr>
            <a:noAutofit/>
          </a:bodyPr>
          <a:lstStyle/>
          <a:p>
            <a:r>
              <a:rPr lang="ru-RU" sz="2000" dirty="0" err="1"/>
              <a:t>Oraliq</a:t>
            </a:r>
            <a:r>
              <a:rPr lang="ru-RU" sz="2000" dirty="0"/>
              <a:t> </a:t>
            </a:r>
            <a:r>
              <a:rPr lang="ru-RU" sz="2000" dirty="0" err="1"/>
              <a:t>o'rni</a:t>
            </a:r>
            <a:r>
              <a:rPr lang="ru-RU" sz="2000" dirty="0"/>
              <a:t> </a:t>
            </a:r>
            <a:r>
              <a:rPr lang="ru-RU" sz="2000" dirty="0" err="1"/>
              <a:t>asosiy</a:t>
            </a:r>
            <a:r>
              <a:rPr lang="ru-RU" sz="2000" dirty="0"/>
              <a:t> </a:t>
            </a:r>
            <a:r>
              <a:rPr lang="ru-RU" sz="2000" dirty="0" err="1"/>
              <a:t>vazifasi</a:t>
            </a:r>
            <a:r>
              <a:rPr lang="ru-RU" sz="2000" dirty="0"/>
              <a:t> </a:t>
            </a:r>
            <a:r>
              <a:rPr lang="ru-RU" sz="2000" dirty="0" err="1"/>
              <a:t>boshqaruv</a:t>
            </a:r>
            <a:r>
              <a:rPr lang="ru-RU" sz="2000" dirty="0"/>
              <a:t> </a:t>
            </a:r>
            <a:r>
              <a:rPr lang="ru-RU" sz="2000" dirty="0" err="1"/>
              <a:t>davrlarida</a:t>
            </a:r>
            <a:r>
              <a:rPr lang="ru-RU" sz="2000" dirty="0"/>
              <a:t> </a:t>
            </a:r>
            <a:r>
              <a:rPr lang="ru-RU" sz="2000" dirty="0" err="1"/>
              <a:t>kontaktlarning</a:t>
            </a:r>
            <a:r>
              <a:rPr lang="ru-RU" sz="2000" dirty="0"/>
              <a:t> </a:t>
            </a:r>
            <a:r>
              <a:rPr lang="ru-RU" sz="2000" dirty="0" err="1"/>
              <a:t>ko'payishi</a:t>
            </a:r>
            <a:r>
              <a:rPr lang="ru-RU" sz="2000" dirty="0"/>
              <a:t> </a:t>
            </a:r>
            <a:r>
              <a:rPr lang="ru-RU" sz="2000" dirty="0" err="1"/>
              <a:t>hisoblanadi</a:t>
            </a:r>
            <a:r>
              <a:rPr lang="ru-RU" sz="2000" dirty="0"/>
              <a:t>. </a:t>
            </a:r>
            <a:r>
              <a:rPr lang="ru-RU" sz="2000" dirty="0" err="1"/>
              <a:t>Masalan</a:t>
            </a:r>
            <a:r>
              <a:rPr lang="ru-RU" sz="2000" dirty="0"/>
              <a:t>, </a:t>
            </a:r>
            <a:r>
              <a:rPr lang="ru-RU" sz="2000" dirty="0" err="1"/>
              <a:t>suv</a:t>
            </a:r>
            <a:r>
              <a:rPr lang="ru-RU" sz="2000" dirty="0"/>
              <a:t> </a:t>
            </a:r>
            <a:r>
              <a:rPr lang="ru-RU" sz="2000" dirty="0" err="1"/>
              <a:t>nasosining</a:t>
            </a:r>
            <a:r>
              <a:rPr lang="ru-RU" sz="2000" dirty="0"/>
              <a:t> </a:t>
            </a:r>
            <a:r>
              <a:rPr lang="ru-RU" sz="2000" dirty="0" err="1"/>
              <a:t>motorini</a:t>
            </a:r>
            <a:r>
              <a:rPr lang="ru-RU" sz="2000" dirty="0"/>
              <a:t> </a:t>
            </a:r>
            <a:r>
              <a:rPr lang="ru-RU" sz="2000" dirty="0" err="1"/>
              <a:t>boshqarish</a:t>
            </a:r>
            <a:r>
              <a:rPr lang="ru-RU" sz="2000" dirty="0"/>
              <a:t> </a:t>
            </a:r>
            <a:r>
              <a:rPr lang="ru-RU" sz="2000" dirty="0" err="1"/>
              <a:t>pallasida</a:t>
            </a:r>
            <a:r>
              <a:rPr lang="ru-RU" sz="2000" dirty="0"/>
              <a:t> </a:t>
            </a:r>
            <a:r>
              <a:rPr lang="ru-RU" sz="2000" dirty="0" err="1"/>
              <a:t>ushbu</a:t>
            </a:r>
            <a:r>
              <a:rPr lang="ru-RU" sz="2000" dirty="0"/>
              <a:t> </a:t>
            </a:r>
            <a:r>
              <a:rPr lang="ru-RU" sz="2000" dirty="0" err="1"/>
              <a:t>o'rni</a:t>
            </a:r>
            <a:r>
              <a:rPr lang="ru-RU" sz="2000" dirty="0"/>
              <a:t> </a:t>
            </a:r>
            <a:r>
              <a:rPr lang="ru-RU" sz="2000" dirty="0" err="1"/>
              <a:t>quyidagi</a:t>
            </a:r>
            <a:r>
              <a:rPr lang="ru-RU" sz="2000" dirty="0"/>
              <a:t> </a:t>
            </a:r>
            <a:r>
              <a:rPr lang="ru-RU" sz="2000" dirty="0" err="1"/>
              <a:t>funktsiyalarga</a:t>
            </a:r>
            <a:r>
              <a:rPr lang="ru-RU" sz="2000" dirty="0"/>
              <a:t> </a:t>
            </a:r>
            <a:r>
              <a:rPr lang="ru-RU" sz="2000" dirty="0" err="1"/>
              <a:t>ega</a:t>
            </a:r>
            <a:r>
              <a:rPr lang="ru-RU" sz="2000" dirty="0"/>
              <a:t> - "</a:t>
            </a:r>
            <a:r>
              <a:rPr lang="ru-RU" sz="2000" dirty="0" err="1"/>
              <a:t>Ishga</a:t>
            </a:r>
            <a:r>
              <a:rPr lang="ru-RU" sz="2000" dirty="0"/>
              <a:t> </a:t>
            </a:r>
            <a:r>
              <a:rPr lang="ru-RU" sz="2000" dirty="0" err="1"/>
              <a:t>tushirish</a:t>
            </a:r>
            <a:r>
              <a:rPr lang="ru-RU" sz="2000" dirty="0"/>
              <a:t>" </a:t>
            </a:r>
            <a:r>
              <a:rPr lang="ru-RU" sz="2000" dirty="0" err="1"/>
              <a:t>tugmachasini</a:t>
            </a:r>
            <a:r>
              <a:rPr lang="ru-RU" sz="2000" dirty="0"/>
              <a:t> </a:t>
            </a:r>
            <a:r>
              <a:rPr lang="ru-RU" sz="2000" dirty="0" err="1"/>
              <a:t>bosgandan</a:t>
            </a:r>
            <a:r>
              <a:rPr lang="ru-RU" sz="2000" dirty="0"/>
              <a:t> </a:t>
            </a:r>
            <a:r>
              <a:rPr lang="ru-RU" sz="2000" dirty="0" err="1"/>
              <a:t>so'ng</a:t>
            </a:r>
            <a:r>
              <a:rPr lang="ru-RU" sz="2000" dirty="0"/>
              <a:t>, </a:t>
            </a:r>
            <a:r>
              <a:rPr lang="ru-RU" sz="2000" dirty="0" err="1"/>
              <a:t>odatda</a:t>
            </a:r>
            <a:r>
              <a:rPr lang="ru-RU" sz="2000" dirty="0"/>
              <a:t> </a:t>
            </a:r>
            <a:r>
              <a:rPr lang="ru-RU" sz="2000" dirty="0" err="1"/>
              <a:t>ochiq</a:t>
            </a:r>
            <a:r>
              <a:rPr lang="ru-RU" sz="2000" dirty="0"/>
              <a:t> </a:t>
            </a:r>
            <a:r>
              <a:rPr lang="ru-RU" sz="2000" dirty="0" err="1"/>
              <a:t>kontaktlarning</a:t>
            </a:r>
            <a:r>
              <a:rPr lang="ru-RU" sz="2000" dirty="0"/>
              <a:t> </a:t>
            </a:r>
            <a:r>
              <a:rPr lang="ru-RU" sz="2000" dirty="0" err="1"/>
              <a:t>bir</a:t>
            </a:r>
            <a:r>
              <a:rPr lang="ru-RU" sz="2000" dirty="0"/>
              <a:t> </a:t>
            </a:r>
            <a:r>
              <a:rPr lang="ru-RU" sz="2000" dirty="0" err="1"/>
              <a:t>jufti</a:t>
            </a:r>
            <a:r>
              <a:rPr lang="ru-RU" sz="2000" dirty="0"/>
              <a:t> </a:t>
            </a:r>
            <a:r>
              <a:rPr lang="ru-RU" sz="2000" dirty="0" err="1"/>
              <a:t>operatorga</a:t>
            </a:r>
            <a:r>
              <a:rPr lang="ru-RU" sz="2000" dirty="0"/>
              <a:t> </a:t>
            </a:r>
            <a:r>
              <a:rPr lang="ru-RU" sz="2000" dirty="0" err="1"/>
              <a:t>nasosning</a:t>
            </a:r>
            <a:r>
              <a:rPr lang="ru-RU" sz="2000" dirty="0"/>
              <a:t> </a:t>
            </a:r>
            <a:r>
              <a:rPr lang="ru-RU" sz="2000" dirty="0" err="1"/>
              <a:t>ishlashini</a:t>
            </a:r>
            <a:r>
              <a:rPr lang="ru-RU" sz="2000" dirty="0"/>
              <a:t> </a:t>
            </a:r>
            <a:r>
              <a:rPr lang="ru-RU" sz="2000" dirty="0" err="1"/>
              <a:t>ko'rsatadigan</a:t>
            </a:r>
            <a:r>
              <a:rPr lang="ru-RU" sz="2000" dirty="0"/>
              <a:t> </a:t>
            </a:r>
            <a:r>
              <a:rPr lang="ru-RU" sz="2000" dirty="0" err="1"/>
              <a:t>signal</a:t>
            </a:r>
            <a:r>
              <a:rPr lang="ru-RU" sz="2000" dirty="0"/>
              <a:t> </a:t>
            </a:r>
            <a:r>
              <a:rPr lang="ru-RU" sz="2000" dirty="0" err="1"/>
              <a:t>zanjirini</a:t>
            </a:r>
            <a:r>
              <a:rPr lang="ru-RU" sz="2000" dirty="0"/>
              <a:t> </a:t>
            </a:r>
            <a:r>
              <a:rPr lang="ru-RU" sz="2000" dirty="0" err="1"/>
              <a:t>yopadi</a:t>
            </a:r>
            <a:r>
              <a:rPr lang="ru-RU" sz="2000" dirty="0"/>
              <a:t>, </a:t>
            </a:r>
            <a:r>
              <a:rPr lang="ru-RU" sz="2000" dirty="0" err="1"/>
              <a:t>boshqa</a:t>
            </a:r>
            <a:r>
              <a:rPr lang="ru-RU" sz="2000" dirty="0"/>
              <a:t> </a:t>
            </a:r>
            <a:r>
              <a:rPr lang="ru-RU" sz="2000" dirty="0" err="1"/>
              <a:t>juftlik</a:t>
            </a:r>
            <a:r>
              <a:rPr lang="ru-RU" sz="2000" dirty="0"/>
              <a:t> </a:t>
            </a:r>
            <a:r>
              <a:rPr lang="ru-RU" sz="2000" dirty="0" err="1"/>
              <a:t>esa</a:t>
            </a:r>
            <a:r>
              <a:rPr lang="ru-RU" sz="2000" dirty="0"/>
              <a:t> </a:t>
            </a:r>
            <a:r>
              <a:rPr lang="ru-RU" sz="2000" dirty="0" err="1"/>
              <a:t>magnit</a:t>
            </a:r>
            <a:r>
              <a:rPr lang="ru-RU" sz="2000" dirty="0"/>
              <a:t> </a:t>
            </a:r>
            <a:r>
              <a:rPr lang="ru-RU" sz="2000" dirty="0" err="1"/>
              <a:t>starter</a:t>
            </a:r>
            <a:r>
              <a:rPr lang="ru-RU" sz="2000" dirty="0"/>
              <a:t> </a:t>
            </a:r>
            <a:r>
              <a:rPr lang="ru-RU" sz="2000" dirty="0" err="1"/>
              <a:t>bobinining</a:t>
            </a:r>
            <a:r>
              <a:rPr lang="ru-RU" sz="2000" dirty="0"/>
              <a:t> </a:t>
            </a:r>
            <a:r>
              <a:rPr lang="ru-RU" sz="2000" dirty="0" err="1"/>
              <a:t>quvvat</a:t>
            </a:r>
            <a:r>
              <a:rPr lang="ru-RU" sz="2000" dirty="0"/>
              <a:t> </a:t>
            </a:r>
            <a:r>
              <a:rPr lang="ru-RU" sz="2000" dirty="0" err="1"/>
              <a:t>pallasini</a:t>
            </a:r>
            <a:r>
              <a:rPr lang="ru-RU" sz="2000" dirty="0"/>
              <a:t> </a:t>
            </a:r>
            <a:r>
              <a:rPr lang="ru-RU" sz="2000" dirty="0" err="1"/>
              <a:t>yoping</a:t>
            </a:r>
            <a:r>
              <a:rPr lang="ru-RU" sz="2000" dirty="0"/>
              <a:t>, </a:t>
            </a:r>
            <a:r>
              <a:rPr lang="ru-RU" sz="2000" dirty="0" err="1"/>
              <a:t>starter</a:t>
            </a:r>
            <a:r>
              <a:rPr lang="ru-RU" sz="2000" dirty="0"/>
              <a:t> </a:t>
            </a:r>
            <a:r>
              <a:rPr lang="ru-RU" sz="2000" dirty="0" err="1"/>
              <a:t>kontaktori</a:t>
            </a:r>
            <a:r>
              <a:rPr lang="ru-RU" sz="2000" dirty="0"/>
              <a:t> </a:t>
            </a:r>
            <a:r>
              <a:rPr lang="ru-RU" sz="2000" dirty="0" err="1"/>
              <a:t>ishlaydi</a:t>
            </a:r>
            <a:r>
              <a:rPr lang="ru-RU" sz="2000" dirty="0"/>
              <a:t> </a:t>
            </a:r>
            <a:r>
              <a:rPr lang="ru-RU" sz="2000" dirty="0" err="1"/>
              <a:t>va</a:t>
            </a:r>
            <a:r>
              <a:rPr lang="ru-RU" sz="2000" dirty="0"/>
              <a:t> </a:t>
            </a:r>
            <a:r>
              <a:rPr lang="ru-RU" sz="2000" dirty="0" err="1"/>
              <a:t>nasos</a:t>
            </a:r>
            <a:r>
              <a:rPr lang="ru-RU" sz="2000" dirty="0"/>
              <a:t> </a:t>
            </a:r>
            <a:r>
              <a:rPr lang="ru-RU" sz="2000" dirty="0" err="1"/>
              <a:t>motorini</a:t>
            </a:r>
            <a:r>
              <a:rPr lang="ru-RU" sz="2000" dirty="0"/>
              <a:t> </a:t>
            </a:r>
            <a:r>
              <a:rPr lang="ru-RU" sz="2000" dirty="0" err="1"/>
              <a:t>ishga</a:t>
            </a:r>
            <a:r>
              <a:rPr lang="ru-RU" sz="2000" dirty="0"/>
              <a:t> </a:t>
            </a:r>
            <a:r>
              <a:rPr lang="ru-RU" sz="2000" dirty="0" err="1"/>
              <a:t>tushiradi</a:t>
            </a:r>
            <a:r>
              <a:rPr lang="ru-RU" sz="2000" dirty="0"/>
              <a:t>. </a:t>
            </a:r>
            <a:r>
              <a:rPr lang="ru-RU" sz="2000" dirty="0" err="1"/>
              <a:t>Bunday</a:t>
            </a:r>
            <a:r>
              <a:rPr lang="ru-RU" sz="2000" dirty="0"/>
              <a:t> </a:t>
            </a:r>
            <a:r>
              <a:rPr lang="ru-RU" sz="2000" dirty="0" err="1"/>
              <a:t>holda</a:t>
            </a:r>
            <a:r>
              <a:rPr lang="ru-RU" sz="2000" dirty="0"/>
              <a:t>, </a:t>
            </a:r>
            <a:r>
              <a:rPr lang="ru-RU" sz="2000" dirty="0" err="1"/>
              <a:t>bir</a:t>
            </a:r>
            <a:r>
              <a:rPr lang="ru-RU" sz="2000" dirty="0"/>
              <a:t> </a:t>
            </a:r>
            <a:r>
              <a:rPr lang="ru-RU" sz="2000" dirty="0" err="1"/>
              <a:t>juft</a:t>
            </a:r>
            <a:r>
              <a:rPr lang="ru-RU" sz="2000" dirty="0"/>
              <a:t> </a:t>
            </a:r>
            <a:r>
              <a:rPr lang="ru-RU" sz="2000" dirty="0" err="1"/>
              <a:t>uzilish</a:t>
            </a:r>
            <a:r>
              <a:rPr lang="ru-RU" sz="2000" dirty="0"/>
              <a:t> </a:t>
            </a:r>
            <a:r>
              <a:rPr lang="ru-RU" sz="2000" dirty="0" err="1"/>
              <a:t>kontaktlari</a:t>
            </a:r>
            <a:r>
              <a:rPr lang="ru-RU" sz="2000" dirty="0"/>
              <a:t> </a:t>
            </a:r>
            <a:r>
              <a:rPr lang="ru-RU" sz="2000" dirty="0" err="1"/>
              <a:t>elektr</a:t>
            </a:r>
            <a:r>
              <a:rPr lang="ru-RU" sz="2000" dirty="0"/>
              <a:t> </a:t>
            </a:r>
            <a:r>
              <a:rPr lang="ru-RU" sz="2000" dirty="0" err="1"/>
              <a:t>motorining</a:t>
            </a:r>
            <a:r>
              <a:rPr lang="ru-RU" sz="2000" dirty="0"/>
              <a:t> </a:t>
            </a:r>
            <a:r>
              <a:rPr lang="ru-RU" sz="2000" dirty="0" err="1"/>
              <a:t>teskari</a:t>
            </a:r>
            <a:r>
              <a:rPr lang="ru-RU" sz="2000" dirty="0"/>
              <a:t> </a:t>
            </a:r>
            <a:r>
              <a:rPr lang="ru-RU" sz="2000" dirty="0" err="1"/>
              <a:t>ish</a:t>
            </a:r>
            <a:r>
              <a:rPr lang="ru-RU" sz="2000" dirty="0"/>
              <a:t> </a:t>
            </a:r>
            <a:r>
              <a:rPr lang="ru-RU" sz="2000" dirty="0" err="1"/>
              <a:t>pallasini</a:t>
            </a:r>
            <a:r>
              <a:rPr lang="ru-RU" sz="2000" dirty="0"/>
              <a:t> </a:t>
            </a:r>
            <a:r>
              <a:rPr lang="ru-RU" sz="2000" dirty="0" err="1"/>
              <a:t>ochadi</a:t>
            </a:r>
            <a:r>
              <a:rPr lang="ru-RU" sz="2000" dirty="0"/>
              <a:t>, </a:t>
            </a:r>
            <a:r>
              <a:rPr lang="ru-RU" sz="2000" dirty="0" err="1"/>
              <a:t>bu</a:t>
            </a:r>
            <a:r>
              <a:rPr lang="ru-RU" sz="2000" dirty="0"/>
              <a:t> </a:t>
            </a:r>
            <a:r>
              <a:rPr lang="ru-RU" sz="2000" dirty="0" err="1"/>
              <a:t>esa</a:t>
            </a:r>
            <a:r>
              <a:rPr lang="ru-RU" sz="2000" dirty="0"/>
              <a:t> </a:t>
            </a:r>
            <a:r>
              <a:rPr lang="ru-RU" sz="2000" dirty="0" err="1"/>
              <a:t>quvvat</a:t>
            </a:r>
            <a:r>
              <a:rPr lang="ru-RU" sz="2000" dirty="0"/>
              <a:t> </a:t>
            </a:r>
            <a:r>
              <a:rPr lang="ru-RU" sz="2000" dirty="0" err="1"/>
              <a:t>pallasining</a:t>
            </a:r>
            <a:r>
              <a:rPr lang="ru-RU" sz="2000" dirty="0"/>
              <a:t> </a:t>
            </a:r>
            <a:r>
              <a:rPr lang="ru-RU" sz="2000" dirty="0" err="1"/>
              <a:t>yopilishiga</a:t>
            </a:r>
            <a:r>
              <a:rPr lang="ru-RU" sz="2000" dirty="0"/>
              <a:t> </a:t>
            </a:r>
            <a:r>
              <a:rPr lang="ru-RU" sz="2000" dirty="0" err="1"/>
              <a:t>to'sqinlik</a:t>
            </a:r>
            <a:r>
              <a:rPr lang="ru-RU" sz="2000" dirty="0"/>
              <a:t> </a:t>
            </a:r>
            <a:r>
              <a:rPr lang="ru-RU" sz="2000" dirty="0" err="1"/>
              <a:t>qiladi</a:t>
            </a:r>
            <a:r>
              <a:rPr lang="ru-RU" sz="2000" dirty="0"/>
              <a:t>.</a:t>
            </a:r>
          </a:p>
          <a:p>
            <a:r>
              <a:rPr lang="en-US" sz="2000" dirty="0" err="1"/>
              <a:t>Bundan</a:t>
            </a:r>
            <a:r>
              <a:rPr lang="en-US" sz="2000" dirty="0"/>
              <a:t> </a:t>
            </a:r>
            <a:r>
              <a:rPr lang="en-US" sz="2000" dirty="0" err="1"/>
              <a:t>tashqari</a:t>
            </a:r>
            <a:r>
              <a:rPr lang="en-US" sz="2000" dirty="0"/>
              <a:t>, </a:t>
            </a:r>
            <a:r>
              <a:rPr lang="en-US" sz="2000" dirty="0" err="1"/>
              <a:t>oraliq</a:t>
            </a:r>
            <a:r>
              <a:rPr lang="en-US" sz="2000" dirty="0"/>
              <a:t> </a:t>
            </a:r>
            <a:r>
              <a:rPr lang="en-US" sz="2000" dirty="0" err="1"/>
              <a:t>o'rni</a:t>
            </a:r>
            <a:r>
              <a:rPr lang="en-US" sz="2000" dirty="0"/>
              <a:t> </a:t>
            </a:r>
            <a:r>
              <a:rPr lang="en-US" sz="2000" dirty="0" err="1"/>
              <a:t>nazorat</a:t>
            </a:r>
            <a:r>
              <a:rPr lang="en-US" sz="2000" dirty="0"/>
              <a:t> </a:t>
            </a:r>
            <a:r>
              <a:rPr lang="en-US" sz="2000" dirty="0" err="1"/>
              <a:t>signallarini</a:t>
            </a:r>
            <a:r>
              <a:rPr lang="en-US" sz="2000" dirty="0"/>
              <a:t> </a:t>
            </a:r>
            <a:r>
              <a:rPr lang="en-US" sz="2000" dirty="0" err="1"/>
              <a:t>kuchaytirish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zanjirlarida</a:t>
            </a:r>
            <a:r>
              <a:rPr lang="en-US" sz="2000" dirty="0"/>
              <a:t> </a:t>
            </a:r>
            <a:r>
              <a:rPr lang="en-US" sz="2000" dirty="0" err="1"/>
              <a:t>ishlatilishi</a:t>
            </a:r>
            <a:r>
              <a:rPr lang="en-US" sz="2000" dirty="0"/>
              <a:t> </a:t>
            </a:r>
            <a:r>
              <a:rPr lang="en-US" sz="2000" dirty="0" err="1"/>
              <a:t>mumkin</a:t>
            </a:r>
            <a:r>
              <a:rPr lang="en-US" sz="2000" dirty="0"/>
              <a:t>. </a:t>
            </a:r>
            <a:r>
              <a:rPr lang="en-US" sz="2000" dirty="0" err="1"/>
              <a:t>Shunday</a:t>
            </a:r>
            <a:r>
              <a:rPr lang="en-US" sz="2000" dirty="0"/>
              <a:t> </a:t>
            </a:r>
            <a:r>
              <a:rPr lang="en-US" sz="2000" dirty="0" err="1"/>
              <a:t>qilib</a:t>
            </a:r>
            <a:r>
              <a:rPr lang="en-US" sz="2000" dirty="0"/>
              <a:t>, </a:t>
            </a:r>
            <a:r>
              <a:rPr lang="en-US" sz="2000" dirty="0" err="1"/>
              <a:t>masalan</a:t>
            </a:r>
            <a:r>
              <a:rPr lang="en-US" sz="2000" dirty="0"/>
              <a:t>,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isitish</a:t>
            </a:r>
            <a:r>
              <a:rPr lang="en-US" sz="2000" dirty="0"/>
              <a:t> </a:t>
            </a:r>
            <a:r>
              <a:rPr lang="en-US" sz="2000" dirty="0" err="1"/>
              <a:t>moslamasining</a:t>
            </a:r>
            <a:r>
              <a:rPr lang="en-US" sz="2000" dirty="0"/>
              <a:t> </a:t>
            </a:r>
            <a:r>
              <a:rPr lang="en-US" sz="2000" dirty="0" err="1"/>
              <a:t>pallasida</a:t>
            </a:r>
            <a:r>
              <a:rPr lang="en-US" sz="2000" dirty="0"/>
              <a:t> </a:t>
            </a:r>
            <a:r>
              <a:rPr lang="en-US" sz="2000" dirty="0" err="1"/>
              <a:t>oraliq</a:t>
            </a:r>
            <a:r>
              <a:rPr lang="en-US" sz="2000" dirty="0"/>
              <a:t> </a:t>
            </a:r>
            <a:r>
              <a:rPr lang="en-US" sz="2000" dirty="0" err="1"/>
              <a:t>o'rni</a:t>
            </a:r>
            <a:r>
              <a:rPr lang="en-US" sz="2000" dirty="0"/>
              <a:t> </a:t>
            </a:r>
            <a:r>
              <a:rPr lang="en-US" sz="2000" dirty="0" err="1"/>
              <a:t>kirishi</a:t>
            </a:r>
            <a:r>
              <a:rPr lang="en-US" sz="2000" dirty="0"/>
              <a:t> </a:t>
            </a:r>
            <a:r>
              <a:rPr lang="en-US" sz="2000" dirty="0" err="1"/>
              <a:t>issiqlik</a:t>
            </a:r>
            <a:r>
              <a:rPr lang="en-US" sz="2000" dirty="0"/>
              <a:t> </a:t>
            </a:r>
            <a:r>
              <a:rPr lang="en-US" sz="2000" dirty="0" err="1"/>
              <a:t>nazorat</a:t>
            </a:r>
            <a:r>
              <a:rPr lang="en-US" sz="2000" dirty="0"/>
              <a:t> </a:t>
            </a:r>
            <a:r>
              <a:rPr lang="en-US" sz="2000" dirty="0" err="1"/>
              <a:t>qilish</a:t>
            </a:r>
            <a:r>
              <a:rPr lang="en-US" sz="2000" dirty="0"/>
              <a:t> </a:t>
            </a:r>
            <a:r>
              <a:rPr lang="en-US" sz="2000" dirty="0" err="1"/>
              <a:t>moslamasidan</a:t>
            </a:r>
            <a:r>
              <a:rPr lang="en-US" sz="2000" dirty="0"/>
              <a:t> signal </a:t>
            </a:r>
            <a:r>
              <a:rPr lang="en-US" sz="2000" dirty="0" err="1"/>
              <a:t>oladi</a:t>
            </a:r>
            <a:r>
              <a:rPr lang="en-US" sz="2000" dirty="0"/>
              <a:t> </a:t>
            </a:r>
            <a:r>
              <a:rPr lang="en-US" sz="2000" dirty="0" err="1"/>
              <a:t>va</a:t>
            </a:r>
            <a:r>
              <a:rPr lang="en-US" sz="2000" dirty="0"/>
              <a:t> </a:t>
            </a:r>
            <a:r>
              <a:rPr lang="en-US" sz="2000" dirty="0" err="1"/>
              <a:t>allaqachon</a:t>
            </a:r>
            <a:r>
              <a:rPr lang="en-US" sz="2000" dirty="0"/>
              <a:t> </a:t>
            </a:r>
            <a:r>
              <a:rPr lang="en-US" sz="2000" dirty="0" err="1"/>
              <a:t>uning</a:t>
            </a:r>
            <a:r>
              <a:rPr lang="en-US" sz="2000" dirty="0"/>
              <a:t> </a:t>
            </a:r>
            <a:r>
              <a:rPr lang="en-US" sz="2000" dirty="0" err="1"/>
              <a:t>kontaktlari</a:t>
            </a:r>
            <a:r>
              <a:rPr lang="en-US" sz="2000" dirty="0"/>
              <a:t> </a:t>
            </a:r>
            <a:r>
              <a:rPr lang="en-US" sz="2000" dirty="0" err="1"/>
              <a:t>bilan</a:t>
            </a:r>
            <a:r>
              <a:rPr lang="en-US" sz="2000" dirty="0"/>
              <a:t> </a:t>
            </a:r>
            <a:r>
              <a:rPr lang="en-US" sz="2000" dirty="0" err="1"/>
              <a:t>o'rni</a:t>
            </a:r>
            <a:r>
              <a:rPr lang="en-US" sz="2000" dirty="0"/>
              <a:t> </a:t>
            </a:r>
            <a:r>
              <a:rPr lang="en-US" sz="2000" dirty="0" err="1"/>
              <a:t>kuchlanish</a:t>
            </a:r>
            <a:r>
              <a:rPr lang="en-US" sz="2000" dirty="0"/>
              <a:t> </a:t>
            </a:r>
            <a:r>
              <a:rPr lang="en-US" sz="2000" dirty="0" err="1"/>
              <a:t>ta'minotini</a:t>
            </a:r>
            <a:r>
              <a:rPr lang="en-US" sz="2000" dirty="0"/>
              <a:t> </a:t>
            </a:r>
            <a:r>
              <a:rPr lang="en-US" sz="2000" dirty="0" err="1"/>
              <a:t>boshqaruvchi</a:t>
            </a:r>
            <a:r>
              <a:rPr lang="en-US" sz="2000" dirty="0"/>
              <a:t> </a:t>
            </a:r>
            <a:r>
              <a:rPr lang="en-US" sz="2000" dirty="0" err="1"/>
              <a:t>magnit</a:t>
            </a:r>
            <a:r>
              <a:rPr lang="en-US" sz="2000" dirty="0"/>
              <a:t> </a:t>
            </a:r>
            <a:r>
              <a:rPr lang="en-US" sz="2000" dirty="0" err="1"/>
              <a:t>starterning</a:t>
            </a:r>
            <a:r>
              <a:rPr lang="en-US" sz="2000" dirty="0"/>
              <a:t> </a:t>
            </a:r>
            <a:r>
              <a:rPr lang="en-US" sz="2000" dirty="0" err="1"/>
              <a:t>bobini</a:t>
            </a:r>
            <a:r>
              <a:rPr lang="en-US" sz="2000" dirty="0"/>
              <a:t> </a:t>
            </a:r>
            <a:r>
              <a:rPr lang="en-US" sz="2000" dirty="0" err="1"/>
              <a:t>o'zgartiradi</a:t>
            </a:r>
            <a:r>
              <a:rPr lang="en-US" sz="2000" dirty="0"/>
              <a:t>. </a:t>
            </a:r>
            <a:r>
              <a:rPr lang="en-US" sz="2000" dirty="0" err="1"/>
              <a:t>o'choqning</a:t>
            </a:r>
            <a:r>
              <a:rPr lang="en-US" sz="2000" dirty="0"/>
              <a:t> </a:t>
            </a:r>
            <a:r>
              <a:rPr lang="en-US" sz="2000" dirty="0" err="1"/>
              <a:t>isitish</a:t>
            </a:r>
            <a:r>
              <a:rPr lang="en-US" sz="2000" dirty="0"/>
              <a:t> </a:t>
            </a:r>
            <a:r>
              <a:rPr lang="en-US" sz="2000" dirty="0" err="1"/>
              <a:t>elementlariga</a:t>
            </a:r>
            <a:r>
              <a:rPr lang="en-US" sz="2000" dirty="0"/>
              <a:t>.</a:t>
            </a:r>
            <a:endParaRPr lang="ru-RU" sz="2000" dirty="0"/>
          </a:p>
          <a:p>
            <a:r>
              <a:rPr lang="en-US" sz="2000" dirty="0" err="1"/>
              <a:t>Issiqlik</a:t>
            </a:r>
            <a:r>
              <a:rPr lang="en-US" sz="2000" dirty="0"/>
              <a:t> </a:t>
            </a:r>
            <a:r>
              <a:rPr lang="en-US" sz="2000" dirty="0" err="1"/>
              <a:t>nazorati</a:t>
            </a:r>
            <a:r>
              <a:rPr lang="en-US" sz="2000" dirty="0"/>
              <a:t> </a:t>
            </a:r>
            <a:r>
              <a:rPr lang="en-US" sz="2000" dirty="0" err="1"/>
              <a:t>moslamasidan</a:t>
            </a:r>
            <a:r>
              <a:rPr lang="en-US" sz="2000" dirty="0"/>
              <a:t> </a:t>
            </a:r>
            <a:r>
              <a:rPr lang="en-US" sz="2000" dirty="0" err="1"/>
              <a:t>zaif</a:t>
            </a:r>
            <a:r>
              <a:rPr lang="en-US" sz="2000" dirty="0"/>
              <a:t> signal </a:t>
            </a:r>
            <a:r>
              <a:rPr lang="en-US" sz="2000" dirty="0" err="1"/>
              <a:t>boshlang'ich</a:t>
            </a:r>
            <a:r>
              <a:rPr lang="en-US" sz="2000" dirty="0"/>
              <a:t> </a:t>
            </a:r>
            <a:r>
              <a:rPr lang="en-US" sz="2000" dirty="0" err="1"/>
              <a:t>lasanini</a:t>
            </a:r>
            <a:r>
              <a:rPr lang="en-US" sz="2000" dirty="0"/>
              <a:t> </a:t>
            </a:r>
            <a:r>
              <a:rPr lang="en-US" sz="2000" dirty="0" err="1"/>
              <a:t>yoqolmaydi</a:t>
            </a:r>
            <a:r>
              <a:rPr lang="en-US" sz="2000" dirty="0"/>
              <a:t>. </a:t>
            </a:r>
            <a:r>
              <a:rPr lang="en-US" sz="2000" dirty="0" err="1"/>
              <a:t>Sxemaning</a:t>
            </a:r>
            <a:r>
              <a:rPr lang="en-US" sz="2000" dirty="0"/>
              <a:t> </a:t>
            </a:r>
            <a:r>
              <a:rPr lang="en-US" sz="2000" dirty="0" err="1"/>
              <a:t>ishlashi</a:t>
            </a:r>
            <a:r>
              <a:rPr lang="en-US" sz="2000" dirty="0"/>
              <a:t> </a:t>
            </a:r>
            <a:r>
              <a:rPr lang="en-US" sz="2000" dirty="0" err="1"/>
              <a:t>uchun</a:t>
            </a:r>
            <a:r>
              <a:rPr lang="en-US" sz="2000" dirty="0"/>
              <a:t> signal </a:t>
            </a:r>
            <a:r>
              <a:rPr lang="en-US" sz="2000" dirty="0" err="1"/>
              <a:t>oraliq</a:t>
            </a:r>
            <a:r>
              <a:rPr lang="en-US" sz="2000" dirty="0"/>
              <a:t> </a:t>
            </a:r>
            <a:r>
              <a:rPr lang="en-US" sz="2000" dirty="0" err="1"/>
              <a:t>o'rni</a:t>
            </a:r>
            <a:r>
              <a:rPr lang="en-US" sz="2000" dirty="0"/>
              <a:t> </a:t>
            </a:r>
            <a:r>
              <a:rPr lang="en-US" sz="2000" dirty="0" err="1"/>
              <a:t>orqali</a:t>
            </a:r>
            <a:r>
              <a:rPr lang="en-US" sz="2000" dirty="0"/>
              <a:t> </a:t>
            </a:r>
            <a:r>
              <a:rPr lang="en-US" sz="2000" dirty="0" err="1"/>
              <a:t>kuchaytiriladi</a:t>
            </a:r>
            <a:r>
              <a:rPr lang="en-US" sz="2000" dirty="0"/>
              <a:t>, </a:t>
            </a:r>
            <a:r>
              <a:rPr lang="en-US" sz="2000" dirty="0" err="1"/>
              <a:t>ya'ni</a:t>
            </a:r>
            <a:r>
              <a:rPr lang="en-US" sz="2000" dirty="0"/>
              <a:t>. </a:t>
            </a:r>
            <a:r>
              <a:rPr lang="en-US" sz="2000" dirty="0" err="1"/>
              <a:t>o'rni</a:t>
            </a:r>
            <a:r>
              <a:rPr lang="en-US" sz="2000" dirty="0"/>
              <a:t> </a:t>
            </a:r>
            <a:r>
              <a:rPr lang="en-US" sz="2000" dirty="0" err="1"/>
              <a:t>nisbatan</a:t>
            </a:r>
            <a:r>
              <a:rPr lang="en-US" sz="2000" dirty="0"/>
              <a:t> </a:t>
            </a:r>
            <a:r>
              <a:rPr lang="en-US" sz="2000" dirty="0" err="1"/>
              <a:t>zaif</a:t>
            </a:r>
            <a:r>
              <a:rPr lang="en-US" sz="2000" dirty="0"/>
              <a:t> </a:t>
            </a:r>
            <a:r>
              <a:rPr lang="en-US" sz="2000" dirty="0" err="1"/>
              <a:t>oqimdan</a:t>
            </a:r>
            <a:r>
              <a:rPr lang="en-US" sz="2000" dirty="0"/>
              <a:t> </a:t>
            </a:r>
            <a:r>
              <a:rPr lang="en-US" sz="2000" dirty="0" err="1"/>
              <a:t>ishlaydi</a:t>
            </a:r>
            <a:r>
              <a:rPr lang="en-US" sz="2000" dirty="0"/>
              <a:t>, </a:t>
            </a:r>
            <a:r>
              <a:rPr lang="en-US" sz="2000" dirty="0" err="1"/>
              <a:t>lekin</a:t>
            </a:r>
            <a:r>
              <a:rPr lang="en-US" sz="2000" dirty="0"/>
              <a:t> </a:t>
            </a:r>
            <a:r>
              <a:rPr lang="en-US" sz="2000" dirty="0" err="1"/>
              <a:t>juda</a:t>
            </a:r>
            <a:r>
              <a:rPr lang="en-US" sz="2000" dirty="0"/>
              <a:t> </a:t>
            </a:r>
            <a:r>
              <a:rPr lang="en-US" sz="2000" dirty="0" err="1"/>
              <a:t>katta</a:t>
            </a:r>
            <a:r>
              <a:rPr lang="en-US" sz="2000" dirty="0"/>
              <a:t> </a:t>
            </a:r>
            <a:r>
              <a:rPr lang="en-US" sz="2000" dirty="0" err="1"/>
              <a:t>oqim</a:t>
            </a:r>
            <a:r>
              <a:rPr lang="en-US" sz="2000" dirty="0"/>
              <a:t> </a:t>
            </a:r>
            <a:r>
              <a:rPr lang="en-US" sz="2000" dirty="0" err="1"/>
              <a:t>o'tadigan</a:t>
            </a:r>
            <a:r>
              <a:rPr lang="en-US" sz="2000" dirty="0"/>
              <a:t> </a:t>
            </a:r>
            <a:r>
              <a:rPr lang="en-US" sz="2000" dirty="0" err="1"/>
              <a:t>elektr</a:t>
            </a:r>
            <a:r>
              <a:rPr lang="en-US" sz="2000" dirty="0"/>
              <a:t> </a:t>
            </a:r>
            <a:r>
              <a:rPr lang="en-US" sz="2000" dirty="0" err="1"/>
              <a:t>davrlarini</a:t>
            </a:r>
            <a:r>
              <a:rPr lang="en-US" sz="2000" dirty="0"/>
              <a:t> </a:t>
            </a:r>
            <a:r>
              <a:rPr lang="en-US" sz="2000" dirty="0" err="1"/>
              <a:t>o'z</a:t>
            </a:r>
            <a:r>
              <a:rPr lang="en-US" sz="2000" dirty="0"/>
              <a:t> </a:t>
            </a:r>
            <a:r>
              <a:rPr lang="en-US" sz="2000" dirty="0" err="1"/>
              <a:t>ichiga</a:t>
            </a:r>
            <a:r>
              <a:rPr lang="en-US" sz="2000" dirty="0"/>
              <a:t> </a:t>
            </a:r>
            <a:r>
              <a:rPr lang="en-US" sz="2000" dirty="0" err="1"/>
              <a:t>oladi</a:t>
            </a:r>
            <a:r>
              <a:rPr lang="en-US" sz="2000" dirty="0" smtClean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3579939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 descr="oraliq rele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04664"/>
            <a:ext cx="8496944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228829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err="1">
                <a:effectLst/>
              </a:rPr>
              <a:t>Boshqaruv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kabinetidagi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oraliq</a:t>
            </a:r>
            <a:r>
              <a:rPr lang="ru-RU" dirty="0">
                <a:effectLst/>
              </a:rPr>
              <a:t> </a:t>
            </a:r>
            <a:r>
              <a:rPr lang="ru-RU" dirty="0" err="1">
                <a:effectLst/>
              </a:rPr>
              <a:t>o'rni</a:t>
            </a:r>
            <a:endParaRPr lang="ru-RU" dirty="0">
              <a:effectLst/>
            </a:endParaRPr>
          </a:p>
        </p:txBody>
      </p:sp>
      <p:pic>
        <p:nvPicPr>
          <p:cNvPr id="4" name="Объект 3" descr="Boshqaruv kabinetidagi oraliq o'rni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556792"/>
            <a:ext cx="8424936" cy="496855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9869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Autofit/>
          </a:bodyPr>
          <a:lstStyle/>
          <a:p>
            <a:r>
              <a:rPr lang="en-US" sz="3200" dirty="0" err="1">
                <a:effectLst/>
              </a:rPr>
              <a:t>Elektrodli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suv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isitgichining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elektr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sxemasi</a:t>
            </a:r>
            <a:r>
              <a:rPr lang="en-US" sz="3200" dirty="0">
                <a:effectLst/>
              </a:rPr>
              <a:t> (</a:t>
            </a:r>
            <a:r>
              <a:rPr lang="en-US" sz="3200" dirty="0" err="1">
                <a:effectLst/>
              </a:rPr>
              <a:t>oraliq</a:t>
            </a:r>
            <a:r>
              <a:rPr lang="en-US" sz="3200" dirty="0">
                <a:effectLst/>
              </a:rPr>
              <a:t> </a:t>
            </a:r>
            <a:r>
              <a:rPr lang="en-US" sz="3200" dirty="0" err="1">
                <a:effectLst/>
              </a:rPr>
              <a:t>o'rni</a:t>
            </a:r>
            <a:r>
              <a:rPr lang="en-US" sz="3200" dirty="0">
                <a:effectLst/>
              </a:rPr>
              <a:t> - K V1 , KV2 </a:t>
            </a:r>
            <a:r>
              <a:rPr lang="en-US" sz="3200" dirty="0" err="1">
                <a:effectLst/>
              </a:rPr>
              <a:t>va</a:t>
            </a:r>
            <a:r>
              <a:rPr lang="en-US" sz="3200" dirty="0">
                <a:effectLst/>
              </a:rPr>
              <a:t> K V3 , </a:t>
            </a:r>
            <a:r>
              <a:rPr lang="en-US" sz="3200" dirty="0" err="1">
                <a:effectLst/>
              </a:rPr>
              <a:t>elektromagnit</a:t>
            </a:r>
            <a:r>
              <a:rPr lang="en-US" sz="3200" dirty="0">
                <a:effectLst/>
              </a:rPr>
              <a:t> starter - KM).</a:t>
            </a:r>
            <a:endParaRPr lang="ru-RU" sz="3200" dirty="0">
              <a:effectLst/>
            </a:endParaRPr>
          </a:p>
        </p:txBody>
      </p:sp>
      <p:pic>
        <p:nvPicPr>
          <p:cNvPr id="4" name="Объект 3" descr="Elektrodli suv isitgichining sxematik diagrammasi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220912"/>
            <a:ext cx="8424936" cy="4376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426404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</TotalTime>
  <Words>110</Words>
  <Application>Microsoft Office PowerPoint</Application>
  <PresentationFormat>Экран (4:3)</PresentationFormat>
  <Paragraphs>11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Апекс</vt:lpstr>
      <vt:lpstr>Oraliq relelar: maqsadi, qayerda ishlatilishi va qanday tanlanishi</vt:lpstr>
      <vt:lpstr>Презентация PowerPoint</vt:lpstr>
      <vt:lpstr>Презентация PowerPoint</vt:lpstr>
      <vt:lpstr>RPU-2M oraliq o'rni</vt:lpstr>
      <vt:lpstr>Презентация PowerPoint</vt:lpstr>
      <vt:lpstr>Презентация PowerPoint</vt:lpstr>
      <vt:lpstr>Boshqaruv kabinetidagi oraliq o'rni</vt:lpstr>
      <vt:lpstr>Elektrodli suv isitgichining elektr sxemasi (oraliq o'rni - K V1 , KV2 va K V3 , elektromagnit starter - KM).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Oraliq relelar: maqsadi, qayerda ishlatilishi va qanday tanlanishi</dc:title>
  <dc:creator>Elektrik</dc:creator>
  <cp:lastModifiedBy>Elektrik</cp:lastModifiedBy>
  <cp:revision>2</cp:revision>
  <dcterms:created xsi:type="dcterms:W3CDTF">2023-07-20T12:23:23Z</dcterms:created>
  <dcterms:modified xsi:type="dcterms:W3CDTF">2023-07-20T12:30:41Z</dcterms:modified>
</cp:coreProperties>
</file>