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ectrik-info.translate.goog/main/school/987-ustroystvo-i-principy-raboty-magnitnogo-puskatelya.html?_x_tr_sl=ru&amp;_x_tr_tl=uz&amp;_x_tr_hl=ru&amp;_x_tr_pto=wapp&amp;_x_tr_sch=htt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lectrik-info.translate.goog/main/school/?_x_tr_sl=ru&amp;_x_tr_tl=uz&amp;_x_tr_hl=ru&amp;_x_tr_pto=wapp&amp;_x_tr_sch=htt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2003648"/>
          </a:xfrm>
        </p:spPr>
        <p:txBody>
          <a:bodyPr>
            <a:normAutofit/>
          </a:bodyPr>
          <a:lstStyle/>
          <a:p>
            <a:r>
              <a:rPr lang="en-US" sz="3600" dirty="0" err="1">
                <a:effectLst/>
              </a:rPr>
              <a:t>Oraliq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relelar</a:t>
            </a:r>
            <a:r>
              <a:rPr lang="en-US" sz="3600" dirty="0">
                <a:effectLst/>
              </a:rPr>
              <a:t>: </a:t>
            </a:r>
            <a:r>
              <a:rPr lang="en-US" sz="3600" dirty="0" err="1">
                <a:effectLst/>
              </a:rPr>
              <a:t>maqsadi</a:t>
            </a:r>
            <a:r>
              <a:rPr lang="en-US" sz="3600" dirty="0">
                <a:effectLst/>
              </a:rPr>
              <a:t>, </a:t>
            </a:r>
            <a:r>
              <a:rPr lang="en-US" sz="3600" dirty="0" err="1">
                <a:effectLst/>
              </a:rPr>
              <a:t>qayerda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ishlatilishi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va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qanday</a:t>
            </a:r>
            <a:r>
              <a:rPr lang="en-US" sz="3600" dirty="0">
                <a:effectLst/>
              </a:rPr>
              <a:t> </a:t>
            </a:r>
            <a:r>
              <a:rPr lang="en-US" sz="3600" dirty="0" err="1">
                <a:effectLst/>
              </a:rPr>
              <a:t>tanlanishi</a:t>
            </a:r>
            <a:endParaRPr lang="ru-RU" sz="36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32048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"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" </a:t>
            </a:r>
            <a:r>
              <a:rPr lang="en-US" dirty="0" err="1"/>
              <a:t>atamasi</a:t>
            </a:r>
            <a:r>
              <a:rPr lang="en-US" dirty="0"/>
              <a:t>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relelarni</a:t>
            </a:r>
            <a:r>
              <a:rPr lang="en-US" dirty="0"/>
              <a:t> </a:t>
            </a:r>
            <a:r>
              <a:rPr lang="en-US" dirty="0" err="1"/>
              <a:t>anglatadi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, </a:t>
            </a:r>
            <a:r>
              <a:rPr lang="en-US" dirty="0" err="1"/>
              <a:t>mashinalar</a:t>
            </a:r>
            <a:r>
              <a:rPr lang="en-US" dirty="0"/>
              <a:t>, </a:t>
            </a:r>
            <a:r>
              <a:rPr lang="en-US" dirty="0" err="1"/>
              <a:t>komplekslarni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sxemalarida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, ammo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o'ynaydi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"</a:t>
            </a:r>
            <a:r>
              <a:rPr lang="en-US" dirty="0" err="1"/>
              <a:t>rele</a:t>
            </a:r>
            <a:r>
              <a:rPr lang="en-US" dirty="0"/>
              <a:t>" </a:t>
            </a:r>
            <a:r>
              <a:rPr lang="en-US" dirty="0" err="1"/>
              <a:t>so'zi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tushuniladi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,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ham </a:t>
            </a:r>
            <a:r>
              <a:rPr lang="en-US" dirty="0" err="1"/>
              <a:t>elektron</a:t>
            </a:r>
            <a:r>
              <a:rPr lang="en-US" dirty="0"/>
              <a:t>, ham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bo'lmasin</a:t>
            </a:r>
            <a:r>
              <a:rPr lang="en-US" dirty="0"/>
              <a:t>, </a:t>
            </a:r>
            <a:r>
              <a:rPr lang="en-US" dirty="0" err="1"/>
              <a:t>o'rni</a:t>
            </a:r>
            <a:r>
              <a:rPr lang="en-US" dirty="0"/>
              <a:t> -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parametrlari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qiymatlarni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qilganda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qurilmaning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ma'lum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, u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maqsadda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ochish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yopish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mo'ljallangan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ta'sirlar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0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Estafet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44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bozorda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relelarning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assortimenti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 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releyni</a:t>
            </a:r>
            <a:r>
              <a:rPr lang="en-US" dirty="0"/>
              <a:t> </a:t>
            </a:r>
            <a:r>
              <a:rPr lang="en-US" dirty="0" err="1"/>
              <a:t>narx</a:t>
            </a:r>
            <a:r>
              <a:rPr lang="en-US" dirty="0"/>
              <a:t> </a:t>
            </a:r>
            <a:r>
              <a:rPr lang="en-US" dirty="0" err="1"/>
              <a:t>kategoriyasi</a:t>
            </a:r>
            <a:r>
              <a:rPr lang="en-US" dirty="0"/>
              <a:t> </a:t>
            </a:r>
            <a:r>
              <a:rPr lang="en-US" dirty="0" err="1"/>
              <a:t>bo'yicha</a:t>
            </a:r>
            <a:r>
              <a:rPr lang="en-US" dirty="0"/>
              <a:t> ham,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qilinadigan</a:t>
            </a:r>
            <a:r>
              <a:rPr lang="en-US" dirty="0"/>
              <a:t> </a:t>
            </a:r>
            <a:r>
              <a:rPr lang="en-US" dirty="0" err="1"/>
              <a:t>vazifalarning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 </a:t>
            </a:r>
            <a:r>
              <a:rPr lang="en-US" dirty="0" err="1"/>
              <a:t>bo'yicha</a:t>
            </a:r>
            <a:r>
              <a:rPr lang="en-US" dirty="0"/>
              <a:t> ham </a:t>
            </a:r>
            <a:r>
              <a:rPr lang="en-US" dirty="0" err="1"/>
              <a:t>tanlash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 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firmalari</a:t>
            </a:r>
            <a:r>
              <a:rPr lang="en-US" dirty="0"/>
              <a:t> Finder, Phoenix, ABB, Schneider electric. </a:t>
            </a:r>
            <a:r>
              <a:rPr lang="en-US" dirty="0" err="1"/>
              <a:t>Mahalliylardan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RPL, RPU-2M, RP, REP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turini</a:t>
            </a:r>
            <a:r>
              <a:rPr lang="en-US" dirty="0"/>
              <a:t> </a:t>
            </a:r>
            <a:r>
              <a:rPr lang="en-US" dirty="0" err="1"/>
              <a:t>ko'rsatamiz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Soddalashtirilgan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o'zgaruvchan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yadroli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lasan</a:t>
            </a:r>
            <a:r>
              <a:rPr lang="en-US" dirty="0"/>
              <a:t> (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),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, </a:t>
            </a:r>
            <a:r>
              <a:rPr lang="en-US" dirty="0" err="1"/>
              <a:t>armaturani</a:t>
            </a:r>
            <a:r>
              <a:rPr lang="en-US" dirty="0"/>
              <a:t> </a:t>
            </a:r>
            <a:r>
              <a:rPr lang="en-US" dirty="0" err="1"/>
              <a:t>tortadigan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,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navbatida</a:t>
            </a:r>
            <a:r>
              <a:rPr lang="en-US" dirty="0"/>
              <a:t>,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kontaktlarni</a:t>
            </a:r>
            <a:r>
              <a:rPr lang="en-US" dirty="0"/>
              <a:t> (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ustiga</a:t>
            </a:r>
            <a:r>
              <a:rPr lang="en-US" dirty="0"/>
              <a:t> </a:t>
            </a:r>
            <a:r>
              <a:rPr lang="en-US" dirty="0" err="1"/>
              <a:t>o'rnatiladi</a:t>
            </a:r>
            <a:r>
              <a:rPr lang="en-US" dirty="0"/>
              <a:t>) </a:t>
            </a:r>
            <a:r>
              <a:rPr lang="en-US" dirty="0" err="1"/>
              <a:t>mahkamlangan</a:t>
            </a:r>
            <a:r>
              <a:rPr lang="en-US" dirty="0"/>
              <a:t>, </a:t>
            </a:r>
            <a:r>
              <a:rPr lang="en-US" dirty="0" err="1"/>
              <a:t>tanaga</a:t>
            </a:r>
            <a:r>
              <a:rPr lang="en-US" dirty="0"/>
              <a:t> </a:t>
            </a:r>
            <a:r>
              <a:rPr lang="en-US" dirty="0" err="1"/>
              <a:t>mahkamlangan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yopadi</a:t>
            </a:r>
            <a:r>
              <a:rPr lang="en-US" dirty="0"/>
              <a:t>. 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guruhlarini</a:t>
            </a:r>
            <a:r>
              <a:rPr lang="en-US" dirty="0"/>
              <a:t> </a:t>
            </a:r>
            <a:r>
              <a:rPr lang="en-US" dirty="0" err="1"/>
              <a:t>yopish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ochish</a:t>
            </a:r>
            <a:r>
              <a:rPr lang="en-US" dirty="0"/>
              <a:t>. 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allaqachon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davrlarida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rolini</a:t>
            </a:r>
            <a:r>
              <a:rPr lang="en-US" dirty="0"/>
              <a:t> </a:t>
            </a:r>
            <a:r>
              <a:rPr lang="en-US" dirty="0" err="1"/>
              <a:t>o'ynaydi</a:t>
            </a:r>
            <a:r>
              <a:rPr lang="en-US" dirty="0"/>
              <a:t>, </a:t>
            </a:r>
            <a:r>
              <a:rPr lang="en-US" dirty="0" err="1"/>
              <a:t>ya'ni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signalni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davrlarini</a:t>
            </a:r>
            <a:r>
              <a:rPr lang="en-US" dirty="0"/>
              <a:t> </a:t>
            </a:r>
            <a:r>
              <a:rPr lang="en-US" dirty="0" err="1"/>
              <a:t>yoqadi</a:t>
            </a:r>
            <a:r>
              <a:rPr lang="en-US" dirty="0"/>
              <a:t>,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starterining</a:t>
            </a:r>
            <a:r>
              <a:rPr lang="en-US" dirty="0"/>
              <a:t> </a:t>
            </a:r>
            <a:r>
              <a:rPr lang="en-US" dirty="0" err="1"/>
              <a:t>bobini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pallasini</a:t>
            </a:r>
            <a:r>
              <a:rPr lang="en-US" dirty="0"/>
              <a:t> </a:t>
            </a:r>
            <a:r>
              <a:rPr lang="en-US" dirty="0" err="1"/>
              <a:t>ochadi</a:t>
            </a:r>
            <a:r>
              <a:rPr lang="en-US" dirty="0"/>
              <a:t> (</a:t>
            </a:r>
            <a:r>
              <a:rPr lang="en-US" dirty="0" err="1"/>
              <a:t>yopishadi</a:t>
            </a:r>
            <a:r>
              <a:rPr lang="en-US" dirty="0"/>
              <a:t>) (</a:t>
            </a:r>
            <a:r>
              <a:rPr lang="en-US" dirty="0" err="1"/>
              <a:t>qarang</a:t>
            </a:r>
            <a:r>
              <a:rPr lang="en-US" dirty="0"/>
              <a:t> - </a:t>
            </a:r>
            <a:r>
              <a:rPr lang="en-US" dirty="0" err="1">
                <a:hlinkClick r:id="rId2"/>
              </a:rPr>
              <a:t>magnit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starterning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ulanish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sxemalari</a:t>
            </a:r>
            <a:r>
              <a:rPr lang="en-US" dirty="0"/>
              <a:t> ). </a:t>
            </a:r>
            <a:r>
              <a:rPr lang="ru-RU" dirty="0" err="1"/>
              <a:t>Ko'p</a:t>
            </a:r>
            <a:r>
              <a:rPr lang="ru-RU" dirty="0"/>
              <a:t> </a:t>
            </a:r>
            <a:r>
              <a:rPr lang="ru-RU" dirty="0" err="1"/>
              <a:t>variantlar</a:t>
            </a:r>
            <a:r>
              <a:rPr lang="ru-RU" dirty="0"/>
              <a:t> </a:t>
            </a:r>
            <a:r>
              <a:rPr lang="ru-RU" dirty="0" err="1"/>
              <a:t>bo'lishi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56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RPU-2M </a:t>
            </a:r>
            <a:r>
              <a:rPr lang="ru-RU" dirty="0" err="1">
                <a:effectLst/>
              </a:rPr>
              <a:t>oraliq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o'rni</a:t>
            </a:r>
            <a:endParaRPr lang="ru-RU" dirty="0">
              <a:effectLst/>
            </a:endParaRPr>
          </a:p>
        </p:txBody>
      </p:sp>
      <p:pic>
        <p:nvPicPr>
          <p:cNvPr id="4" name="Объект 3" descr="RPU-2M oraliq o'rn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225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Autofit/>
          </a:bodyPr>
          <a:lstStyle/>
          <a:p>
            <a:r>
              <a:rPr lang="ru-RU" sz="2000" dirty="0" err="1"/>
              <a:t>Oraliq</a:t>
            </a:r>
            <a:r>
              <a:rPr lang="ru-RU" sz="2000" dirty="0"/>
              <a:t> </a:t>
            </a:r>
            <a:r>
              <a:rPr lang="ru-RU" sz="2000" dirty="0" err="1"/>
              <a:t>o'rni</a:t>
            </a:r>
            <a:r>
              <a:rPr lang="ru-RU" sz="2000" dirty="0"/>
              <a:t> </a:t>
            </a:r>
            <a:r>
              <a:rPr lang="ru-RU" sz="2000" dirty="0" err="1"/>
              <a:t>asosiy</a:t>
            </a:r>
            <a:r>
              <a:rPr lang="ru-RU" sz="2000" dirty="0"/>
              <a:t> </a:t>
            </a:r>
            <a:r>
              <a:rPr lang="ru-RU" sz="2000" dirty="0" err="1"/>
              <a:t>vazifasi</a:t>
            </a:r>
            <a:r>
              <a:rPr lang="ru-RU" sz="2000" dirty="0"/>
              <a:t> </a:t>
            </a:r>
            <a:r>
              <a:rPr lang="ru-RU" sz="2000" dirty="0" err="1"/>
              <a:t>boshqaruv</a:t>
            </a:r>
            <a:r>
              <a:rPr lang="ru-RU" sz="2000" dirty="0"/>
              <a:t> </a:t>
            </a:r>
            <a:r>
              <a:rPr lang="ru-RU" sz="2000" dirty="0" err="1"/>
              <a:t>davrlarida</a:t>
            </a:r>
            <a:r>
              <a:rPr lang="ru-RU" sz="2000" dirty="0"/>
              <a:t> </a:t>
            </a:r>
            <a:r>
              <a:rPr lang="ru-RU" sz="2000" dirty="0" err="1"/>
              <a:t>kontaktlarning</a:t>
            </a:r>
            <a:r>
              <a:rPr lang="ru-RU" sz="2000" dirty="0"/>
              <a:t> </a:t>
            </a:r>
            <a:r>
              <a:rPr lang="ru-RU" sz="2000" dirty="0" err="1"/>
              <a:t>ko'payishi</a:t>
            </a:r>
            <a:r>
              <a:rPr lang="ru-RU" sz="2000" dirty="0"/>
              <a:t> </a:t>
            </a:r>
            <a:r>
              <a:rPr lang="ru-RU" sz="2000" dirty="0" err="1"/>
              <a:t>hisoblanadi</a:t>
            </a:r>
            <a:r>
              <a:rPr lang="ru-RU" sz="2000" dirty="0"/>
              <a:t>. </a:t>
            </a:r>
            <a:r>
              <a:rPr lang="ru-RU" sz="2000" dirty="0" err="1"/>
              <a:t>Masalan</a:t>
            </a:r>
            <a:r>
              <a:rPr lang="ru-RU" sz="2000" dirty="0"/>
              <a:t>, </a:t>
            </a:r>
            <a:r>
              <a:rPr lang="ru-RU" sz="2000" dirty="0" err="1"/>
              <a:t>suv</a:t>
            </a:r>
            <a:r>
              <a:rPr lang="ru-RU" sz="2000" dirty="0"/>
              <a:t> </a:t>
            </a:r>
            <a:r>
              <a:rPr lang="ru-RU" sz="2000" dirty="0" err="1"/>
              <a:t>nasosining</a:t>
            </a:r>
            <a:r>
              <a:rPr lang="ru-RU" sz="2000" dirty="0"/>
              <a:t> </a:t>
            </a:r>
            <a:r>
              <a:rPr lang="ru-RU" sz="2000" dirty="0" err="1"/>
              <a:t>motorini</a:t>
            </a:r>
            <a:r>
              <a:rPr lang="ru-RU" sz="2000" dirty="0"/>
              <a:t> </a:t>
            </a:r>
            <a:r>
              <a:rPr lang="ru-RU" sz="2000" dirty="0" err="1"/>
              <a:t>boshqarish</a:t>
            </a:r>
            <a:r>
              <a:rPr lang="ru-RU" sz="2000" dirty="0"/>
              <a:t> </a:t>
            </a:r>
            <a:r>
              <a:rPr lang="ru-RU" sz="2000" dirty="0" err="1"/>
              <a:t>pallasida</a:t>
            </a:r>
            <a:r>
              <a:rPr lang="ru-RU" sz="2000" dirty="0"/>
              <a:t> </a:t>
            </a:r>
            <a:r>
              <a:rPr lang="ru-RU" sz="2000" dirty="0" err="1"/>
              <a:t>ushbu</a:t>
            </a:r>
            <a:r>
              <a:rPr lang="ru-RU" sz="2000" dirty="0"/>
              <a:t> </a:t>
            </a:r>
            <a:r>
              <a:rPr lang="ru-RU" sz="2000" dirty="0" err="1"/>
              <a:t>o'rni</a:t>
            </a:r>
            <a:r>
              <a:rPr lang="ru-RU" sz="2000" dirty="0"/>
              <a:t> </a:t>
            </a:r>
            <a:r>
              <a:rPr lang="ru-RU" sz="2000" dirty="0" err="1"/>
              <a:t>quyidagi</a:t>
            </a:r>
            <a:r>
              <a:rPr lang="ru-RU" sz="2000" dirty="0"/>
              <a:t> </a:t>
            </a:r>
            <a:r>
              <a:rPr lang="ru-RU" sz="2000" dirty="0" err="1"/>
              <a:t>funktsiyalarga</a:t>
            </a:r>
            <a:r>
              <a:rPr lang="ru-RU" sz="2000" dirty="0"/>
              <a:t> </a:t>
            </a:r>
            <a:r>
              <a:rPr lang="ru-RU" sz="2000" dirty="0" err="1"/>
              <a:t>ega</a:t>
            </a:r>
            <a:r>
              <a:rPr lang="ru-RU" sz="2000" dirty="0"/>
              <a:t> - "</a:t>
            </a:r>
            <a:r>
              <a:rPr lang="ru-RU" sz="2000" dirty="0" err="1"/>
              <a:t>Ishga</a:t>
            </a:r>
            <a:r>
              <a:rPr lang="ru-RU" sz="2000" dirty="0"/>
              <a:t> </a:t>
            </a:r>
            <a:r>
              <a:rPr lang="ru-RU" sz="2000" dirty="0" err="1"/>
              <a:t>tushirish</a:t>
            </a:r>
            <a:r>
              <a:rPr lang="ru-RU" sz="2000" dirty="0"/>
              <a:t>" </a:t>
            </a:r>
            <a:r>
              <a:rPr lang="ru-RU" sz="2000" dirty="0" err="1"/>
              <a:t>tugmachasini</a:t>
            </a:r>
            <a:r>
              <a:rPr lang="ru-RU" sz="2000" dirty="0"/>
              <a:t> </a:t>
            </a:r>
            <a:r>
              <a:rPr lang="ru-RU" sz="2000" dirty="0" err="1"/>
              <a:t>bosgandan</a:t>
            </a:r>
            <a:r>
              <a:rPr lang="ru-RU" sz="2000" dirty="0"/>
              <a:t> </a:t>
            </a:r>
            <a:r>
              <a:rPr lang="ru-RU" sz="2000" dirty="0" err="1"/>
              <a:t>so'ng</a:t>
            </a:r>
            <a:r>
              <a:rPr lang="ru-RU" sz="2000" dirty="0"/>
              <a:t>, </a:t>
            </a:r>
            <a:r>
              <a:rPr lang="ru-RU" sz="2000" dirty="0" err="1"/>
              <a:t>odatda</a:t>
            </a:r>
            <a:r>
              <a:rPr lang="ru-RU" sz="2000" dirty="0"/>
              <a:t> </a:t>
            </a:r>
            <a:r>
              <a:rPr lang="ru-RU" sz="2000" dirty="0" err="1"/>
              <a:t>ochiq</a:t>
            </a:r>
            <a:r>
              <a:rPr lang="ru-RU" sz="2000" dirty="0"/>
              <a:t> </a:t>
            </a:r>
            <a:r>
              <a:rPr lang="ru-RU" sz="2000" dirty="0" err="1"/>
              <a:t>kontaktlarning</a:t>
            </a:r>
            <a:r>
              <a:rPr lang="ru-RU" sz="2000" dirty="0"/>
              <a:t> </a:t>
            </a:r>
            <a:r>
              <a:rPr lang="ru-RU" sz="2000" dirty="0" err="1"/>
              <a:t>bir</a:t>
            </a:r>
            <a:r>
              <a:rPr lang="ru-RU" sz="2000" dirty="0"/>
              <a:t> </a:t>
            </a:r>
            <a:r>
              <a:rPr lang="ru-RU" sz="2000" dirty="0" err="1"/>
              <a:t>jufti</a:t>
            </a:r>
            <a:r>
              <a:rPr lang="ru-RU" sz="2000" dirty="0"/>
              <a:t> </a:t>
            </a:r>
            <a:r>
              <a:rPr lang="ru-RU" sz="2000" dirty="0" err="1"/>
              <a:t>operatorga</a:t>
            </a:r>
            <a:r>
              <a:rPr lang="ru-RU" sz="2000" dirty="0"/>
              <a:t> </a:t>
            </a:r>
            <a:r>
              <a:rPr lang="ru-RU" sz="2000" dirty="0" err="1"/>
              <a:t>nasosning</a:t>
            </a:r>
            <a:r>
              <a:rPr lang="ru-RU" sz="2000" dirty="0"/>
              <a:t> </a:t>
            </a:r>
            <a:r>
              <a:rPr lang="ru-RU" sz="2000" dirty="0" err="1"/>
              <a:t>ishlashini</a:t>
            </a:r>
            <a:r>
              <a:rPr lang="ru-RU" sz="2000" dirty="0"/>
              <a:t> </a:t>
            </a:r>
            <a:r>
              <a:rPr lang="ru-RU" sz="2000" dirty="0" err="1"/>
              <a:t>ko'rsatadigan</a:t>
            </a:r>
            <a:r>
              <a:rPr lang="ru-RU" sz="2000" dirty="0"/>
              <a:t> </a:t>
            </a:r>
            <a:r>
              <a:rPr lang="ru-RU" sz="2000" dirty="0" err="1"/>
              <a:t>signal</a:t>
            </a:r>
            <a:r>
              <a:rPr lang="ru-RU" sz="2000" dirty="0"/>
              <a:t> </a:t>
            </a:r>
            <a:r>
              <a:rPr lang="ru-RU" sz="2000" dirty="0" err="1"/>
              <a:t>zanjirini</a:t>
            </a:r>
            <a:r>
              <a:rPr lang="ru-RU" sz="2000" dirty="0"/>
              <a:t> </a:t>
            </a:r>
            <a:r>
              <a:rPr lang="ru-RU" sz="2000" dirty="0" err="1"/>
              <a:t>yopadi</a:t>
            </a:r>
            <a:r>
              <a:rPr lang="ru-RU" sz="2000" dirty="0"/>
              <a:t>, </a:t>
            </a:r>
            <a:r>
              <a:rPr lang="ru-RU" sz="2000" dirty="0" err="1"/>
              <a:t>boshqa</a:t>
            </a:r>
            <a:r>
              <a:rPr lang="ru-RU" sz="2000" dirty="0"/>
              <a:t> </a:t>
            </a:r>
            <a:r>
              <a:rPr lang="ru-RU" sz="2000" dirty="0" err="1"/>
              <a:t>juftlik</a:t>
            </a:r>
            <a:r>
              <a:rPr lang="ru-RU" sz="2000" dirty="0"/>
              <a:t> </a:t>
            </a:r>
            <a:r>
              <a:rPr lang="ru-RU" sz="2000" dirty="0" err="1"/>
              <a:t>esa</a:t>
            </a:r>
            <a:r>
              <a:rPr lang="ru-RU" sz="2000" dirty="0"/>
              <a:t> </a:t>
            </a:r>
            <a:r>
              <a:rPr lang="ru-RU" sz="2000" dirty="0" err="1"/>
              <a:t>magnit</a:t>
            </a:r>
            <a:r>
              <a:rPr lang="ru-RU" sz="2000" dirty="0"/>
              <a:t> </a:t>
            </a:r>
            <a:r>
              <a:rPr lang="ru-RU" sz="2000" dirty="0" err="1"/>
              <a:t>starter</a:t>
            </a:r>
            <a:r>
              <a:rPr lang="ru-RU" sz="2000" dirty="0"/>
              <a:t> </a:t>
            </a:r>
            <a:r>
              <a:rPr lang="ru-RU" sz="2000" dirty="0" err="1"/>
              <a:t>bobinining</a:t>
            </a:r>
            <a:r>
              <a:rPr lang="ru-RU" sz="2000" dirty="0"/>
              <a:t> </a:t>
            </a:r>
            <a:r>
              <a:rPr lang="ru-RU" sz="2000" dirty="0" err="1"/>
              <a:t>quvvat</a:t>
            </a:r>
            <a:r>
              <a:rPr lang="ru-RU" sz="2000" dirty="0"/>
              <a:t> </a:t>
            </a:r>
            <a:r>
              <a:rPr lang="ru-RU" sz="2000" dirty="0" err="1"/>
              <a:t>pallasini</a:t>
            </a:r>
            <a:r>
              <a:rPr lang="ru-RU" sz="2000" dirty="0"/>
              <a:t> </a:t>
            </a:r>
            <a:r>
              <a:rPr lang="ru-RU" sz="2000" dirty="0" err="1"/>
              <a:t>yoping</a:t>
            </a:r>
            <a:r>
              <a:rPr lang="ru-RU" sz="2000" dirty="0"/>
              <a:t>, </a:t>
            </a:r>
            <a:r>
              <a:rPr lang="ru-RU" sz="2000" dirty="0" err="1"/>
              <a:t>starter</a:t>
            </a:r>
            <a:r>
              <a:rPr lang="ru-RU" sz="2000" dirty="0"/>
              <a:t> </a:t>
            </a:r>
            <a:r>
              <a:rPr lang="ru-RU" sz="2000" dirty="0" err="1"/>
              <a:t>kontaktori</a:t>
            </a:r>
            <a:r>
              <a:rPr lang="ru-RU" sz="2000" dirty="0"/>
              <a:t> </a:t>
            </a:r>
            <a:r>
              <a:rPr lang="ru-RU" sz="2000" dirty="0" err="1"/>
              <a:t>ishlaydi</a:t>
            </a:r>
            <a:r>
              <a:rPr lang="ru-RU" sz="2000" dirty="0"/>
              <a:t> </a:t>
            </a:r>
            <a:r>
              <a:rPr lang="ru-RU" sz="2000" dirty="0" err="1"/>
              <a:t>va</a:t>
            </a:r>
            <a:r>
              <a:rPr lang="ru-RU" sz="2000" dirty="0"/>
              <a:t> </a:t>
            </a:r>
            <a:r>
              <a:rPr lang="ru-RU" sz="2000" dirty="0" err="1"/>
              <a:t>nasos</a:t>
            </a:r>
            <a:r>
              <a:rPr lang="ru-RU" sz="2000" dirty="0"/>
              <a:t> </a:t>
            </a:r>
            <a:r>
              <a:rPr lang="ru-RU" sz="2000" dirty="0" err="1"/>
              <a:t>motorini</a:t>
            </a:r>
            <a:r>
              <a:rPr lang="ru-RU" sz="2000" dirty="0"/>
              <a:t> </a:t>
            </a:r>
            <a:r>
              <a:rPr lang="ru-RU" sz="2000" dirty="0" err="1"/>
              <a:t>ishga</a:t>
            </a:r>
            <a:r>
              <a:rPr lang="ru-RU" sz="2000" dirty="0"/>
              <a:t> </a:t>
            </a:r>
            <a:r>
              <a:rPr lang="ru-RU" sz="2000" dirty="0" err="1"/>
              <a:t>tushiradi</a:t>
            </a:r>
            <a:r>
              <a:rPr lang="ru-RU" sz="2000" dirty="0"/>
              <a:t>. </a:t>
            </a:r>
            <a:r>
              <a:rPr lang="ru-RU" sz="2000" dirty="0" err="1"/>
              <a:t>Bunday</a:t>
            </a:r>
            <a:r>
              <a:rPr lang="ru-RU" sz="2000" dirty="0"/>
              <a:t> </a:t>
            </a:r>
            <a:r>
              <a:rPr lang="ru-RU" sz="2000" dirty="0" err="1"/>
              <a:t>holda</a:t>
            </a:r>
            <a:r>
              <a:rPr lang="ru-RU" sz="2000" dirty="0"/>
              <a:t>, </a:t>
            </a:r>
            <a:r>
              <a:rPr lang="ru-RU" sz="2000" dirty="0" err="1"/>
              <a:t>bir</a:t>
            </a:r>
            <a:r>
              <a:rPr lang="ru-RU" sz="2000" dirty="0"/>
              <a:t> </a:t>
            </a:r>
            <a:r>
              <a:rPr lang="ru-RU" sz="2000" dirty="0" err="1"/>
              <a:t>juft</a:t>
            </a:r>
            <a:r>
              <a:rPr lang="ru-RU" sz="2000" dirty="0"/>
              <a:t> </a:t>
            </a:r>
            <a:r>
              <a:rPr lang="ru-RU" sz="2000" dirty="0" err="1"/>
              <a:t>uzilish</a:t>
            </a:r>
            <a:r>
              <a:rPr lang="ru-RU" sz="2000" dirty="0"/>
              <a:t> </a:t>
            </a:r>
            <a:r>
              <a:rPr lang="ru-RU" sz="2000" dirty="0" err="1"/>
              <a:t>kontaktlari</a:t>
            </a:r>
            <a:r>
              <a:rPr lang="ru-RU" sz="2000" dirty="0"/>
              <a:t> </a:t>
            </a:r>
            <a:r>
              <a:rPr lang="ru-RU" sz="2000" dirty="0" err="1"/>
              <a:t>elektr</a:t>
            </a:r>
            <a:r>
              <a:rPr lang="ru-RU" sz="2000" dirty="0"/>
              <a:t> </a:t>
            </a:r>
            <a:r>
              <a:rPr lang="ru-RU" sz="2000" dirty="0" err="1"/>
              <a:t>motorining</a:t>
            </a:r>
            <a:r>
              <a:rPr lang="ru-RU" sz="2000" dirty="0"/>
              <a:t> </a:t>
            </a:r>
            <a:r>
              <a:rPr lang="ru-RU" sz="2000" dirty="0" err="1"/>
              <a:t>teskari</a:t>
            </a:r>
            <a:r>
              <a:rPr lang="ru-RU" sz="2000" dirty="0"/>
              <a:t> </a:t>
            </a:r>
            <a:r>
              <a:rPr lang="ru-RU" sz="2000" dirty="0" err="1"/>
              <a:t>ish</a:t>
            </a:r>
            <a:r>
              <a:rPr lang="ru-RU" sz="2000" dirty="0"/>
              <a:t> </a:t>
            </a:r>
            <a:r>
              <a:rPr lang="ru-RU" sz="2000" dirty="0" err="1"/>
              <a:t>pallasini</a:t>
            </a:r>
            <a:r>
              <a:rPr lang="ru-RU" sz="2000" dirty="0"/>
              <a:t> </a:t>
            </a:r>
            <a:r>
              <a:rPr lang="ru-RU" sz="2000" dirty="0" err="1"/>
              <a:t>ochadi</a:t>
            </a:r>
            <a:r>
              <a:rPr lang="ru-RU" sz="2000" dirty="0"/>
              <a:t>, </a:t>
            </a:r>
            <a:r>
              <a:rPr lang="ru-RU" sz="2000" dirty="0" err="1"/>
              <a:t>bu</a:t>
            </a:r>
            <a:r>
              <a:rPr lang="ru-RU" sz="2000" dirty="0"/>
              <a:t> </a:t>
            </a:r>
            <a:r>
              <a:rPr lang="ru-RU" sz="2000" dirty="0" err="1"/>
              <a:t>esa</a:t>
            </a:r>
            <a:r>
              <a:rPr lang="ru-RU" sz="2000" dirty="0"/>
              <a:t> </a:t>
            </a:r>
            <a:r>
              <a:rPr lang="ru-RU" sz="2000" dirty="0" err="1"/>
              <a:t>quvvat</a:t>
            </a:r>
            <a:r>
              <a:rPr lang="ru-RU" sz="2000" dirty="0"/>
              <a:t> </a:t>
            </a:r>
            <a:r>
              <a:rPr lang="ru-RU" sz="2000" dirty="0" err="1"/>
              <a:t>pallasining</a:t>
            </a:r>
            <a:r>
              <a:rPr lang="ru-RU" sz="2000" dirty="0"/>
              <a:t> </a:t>
            </a:r>
            <a:r>
              <a:rPr lang="ru-RU" sz="2000" dirty="0" err="1"/>
              <a:t>yopilishiga</a:t>
            </a:r>
            <a:r>
              <a:rPr lang="ru-RU" sz="2000" dirty="0"/>
              <a:t> </a:t>
            </a:r>
            <a:r>
              <a:rPr lang="ru-RU" sz="2000" dirty="0" err="1"/>
              <a:t>to'sqinlik</a:t>
            </a:r>
            <a:r>
              <a:rPr lang="ru-RU" sz="2000" dirty="0"/>
              <a:t> </a:t>
            </a:r>
            <a:r>
              <a:rPr lang="ru-RU" sz="2000" dirty="0" err="1"/>
              <a:t>qiladi</a:t>
            </a:r>
            <a:r>
              <a:rPr lang="ru-RU" sz="2000" dirty="0"/>
              <a:t>.</a:t>
            </a:r>
          </a:p>
          <a:p>
            <a:r>
              <a:rPr lang="en-US" sz="2000" dirty="0" err="1"/>
              <a:t>Bundan</a:t>
            </a:r>
            <a:r>
              <a:rPr lang="en-US" sz="2000" dirty="0"/>
              <a:t> </a:t>
            </a:r>
            <a:r>
              <a:rPr lang="en-US" sz="2000" dirty="0" err="1"/>
              <a:t>tashqari</a:t>
            </a:r>
            <a:r>
              <a:rPr lang="en-US" sz="2000" dirty="0"/>
              <a:t>, </a:t>
            </a:r>
            <a:r>
              <a:rPr lang="en-US" sz="2000" dirty="0" err="1"/>
              <a:t>oraliq</a:t>
            </a:r>
            <a:r>
              <a:rPr lang="en-US" sz="2000" dirty="0"/>
              <a:t> </a:t>
            </a:r>
            <a:r>
              <a:rPr lang="en-US" sz="2000" dirty="0" err="1"/>
              <a:t>o'rni</a:t>
            </a:r>
            <a:r>
              <a:rPr lang="en-US" sz="2000" dirty="0"/>
              <a:t> </a:t>
            </a:r>
            <a:r>
              <a:rPr lang="en-US" sz="2000" dirty="0" err="1"/>
              <a:t>nazorat</a:t>
            </a:r>
            <a:r>
              <a:rPr lang="en-US" sz="2000" dirty="0"/>
              <a:t> </a:t>
            </a:r>
            <a:r>
              <a:rPr lang="en-US" sz="2000" dirty="0" err="1"/>
              <a:t>signallarini</a:t>
            </a:r>
            <a:r>
              <a:rPr lang="en-US" sz="2000" dirty="0"/>
              <a:t> </a:t>
            </a:r>
            <a:r>
              <a:rPr lang="en-US" sz="2000" dirty="0" err="1"/>
              <a:t>kuchaytirish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zanjirlarida</a:t>
            </a:r>
            <a:r>
              <a:rPr lang="en-US" sz="2000" dirty="0"/>
              <a:t> </a:t>
            </a:r>
            <a:r>
              <a:rPr lang="en-US" sz="2000" dirty="0" err="1"/>
              <a:t>ishlatilishi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 </a:t>
            </a:r>
            <a:r>
              <a:rPr lang="en-US" sz="2000" dirty="0" err="1"/>
              <a:t>Shunday</a:t>
            </a:r>
            <a:r>
              <a:rPr lang="en-US" sz="2000" dirty="0"/>
              <a:t> </a:t>
            </a:r>
            <a:r>
              <a:rPr lang="en-US" sz="2000" dirty="0" err="1"/>
              <a:t>qilib</a:t>
            </a:r>
            <a:r>
              <a:rPr lang="en-US" sz="2000" dirty="0"/>
              <a:t>, </a:t>
            </a:r>
            <a:r>
              <a:rPr lang="en-US" sz="2000" dirty="0" err="1"/>
              <a:t>masalan</a:t>
            </a:r>
            <a:r>
              <a:rPr lang="en-US" sz="2000" dirty="0"/>
              <a:t>,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isitish</a:t>
            </a:r>
            <a:r>
              <a:rPr lang="en-US" sz="2000" dirty="0"/>
              <a:t> </a:t>
            </a:r>
            <a:r>
              <a:rPr lang="en-US" sz="2000" dirty="0" err="1"/>
              <a:t>moslamasining</a:t>
            </a:r>
            <a:r>
              <a:rPr lang="en-US" sz="2000" dirty="0"/>
              <a:t> </a:t>
            </a:r>
            <a:r>
              <a:rPr lang="en-US" sz="2000" dirty="0" err="1"/>
              <a:t>pallasida</a:t>
            </a:r>
            <a:r>
              <a:rPr lang="en-US" sz="2000" dirty="0"/>
              <a:t> </a:t>
            </a:r>
            <a:r>
              <a:rPr lang="en-US" sz="2000" dirty="0" err="1"/>
              <a:t>oraliq</a:t>
            </a:r>
            <a:r>
              <a:rPr lang="en-US" sz="2000" dirty="0"/>
              <a:t> </a:t>
            </a:r>
            <a:r>
              <a:rPr lang="en-US" sz="2000" dirty="0" err="1"/>
              <a:t>o'rni</a:t>
            </a:r>
            <a:r>
              <a:rPr lang="en-US" sz="2000" dirty="0"/>
              <a:t> </a:t>
            </a:r>
            <a:r>
              <a:rPr lang="en-US" sz="2000" dirty="0" err="1"/>
              <a:t>kirishi</a:t>
            </a:r>
            <a:r>
              <a:rPr lang="en-US" sz="2000" dirty="0"/>
              <a:t> </a:t>
            </a:r>
            <a:r>
              <a:rPr lang="en-US" sz="2000" dirty="0" err="1"/>
              <a:t>issiqlik</a:t>
            </a:r>
            <a:r>
              <a:rPr lang="en-US" sz="2000" dirty="0"/>
              <a:t> </a:t>
            </a:r>
            <a:r>
              <a:rPr lang="en-US" sz="2000" dirty="0" err="1"/>
              <a:t>nazorat</a:t>
            </a:r>
            <a:r>
              <a:rPr lang="en-US" sz="2000" dirty="0"/>
              <a:t> </a:t>
            </a:r>
            <a:r>
              <a:rPr lang="en-US" sz="2000" dirty="0" err="1"/>
              <a:t>qilish</a:t>
            </a:r>
            <a:r>
              <a:rPr lang="en-US" sz="2000" dirty="0"/>
              <a:t> </a:t>
            </a:r>
            <a:r>
              <a:rPr lang="en-US" sz="2000" dirty="0" err="1"/>
              <a:t>moslamasidan</a:t>
            </a:r>
            <a:r>
              <a:rPr lang="en-US" sz="2000" dirty="0"/>
              <a:t> signal </a:t>
            </a:r>
            <a:r>
              <a:rPr lang="en-US" sz="2000" dirty="0" err="1"/>
              <a:t>oladi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allaqachon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kontaktlari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o'rni</a:t>
            </a:r>
            <a:r>
              <a:rPr lang="en-US" sz="2000" dirty="0"/>
              <a:t> </a:t>
            </a:r>
            <a:r>
              <a:rPr lang="en-US" sz="2000" dirty="0" err="1"/>
              <a:t>kuchlanish</a:t>
            </a:r>
            <a:r>
              <a:rPr lang="en-US" sz="2000" dirty="0"/>
              <a:t> </a:t>
            </a:r>
            <a:r>
              <a:rPr lang="en-US" sz="2000" dirty="0" err="1"/>
              <a:t>ta'minotini</a:t>
            </a:r>
            <a:r>
              <a:rPr lang="en-US" sz="2000" dirty="0"/>
              <a:t> </a:t>
            </a:r>
            <a:r>
              <a:rPr lang="en-US" sz="2000" dirty="0" err="1"/>
              <a:t>boshqaruvchi</a:t>
            </a:r>
            <a:r>
              <a:rPr lang="en-US" sz="2000" dirty="0"/>
              <a:t> </a:t>
            </a:r>
            <a:r>
              <a:rPr lang="en-US" sz="2000" dirty="0" err="1"/>
              <a:t>magnit</a:t>
            </a:r>
            <a:r>
              <a:rPr lang="en-US" sz="2000" dirty="0"/>
              <a:t> </a:t>
            </a:r>
            <a:r>
              <a:rPr lang="en-US" sz="2000" dirty="0" err="1"/>
              <a:t>starterning</a:t>
            </a:r>
            <a:r>
              <a:rPr lang="en-US" sz="2000" dirty="0"/>
              <a:t> </a:t>
            </a:r>
            <a:r>
              <a:rPr lang="en-US" sz="2000" dirty="0" err="1"/>
              <a:t>bobini</a:t>
            </a:r>
            <a:r>
              <a:rPr lang="en-US" sz="2000" dirty="0"/>
              <a:t> </a:t>
            </a:r>
            <a:r>
              <a:rPr lang="en-US" sz="2000" dirty="0" err="1"/>
              <a:t>o'zgartiradi</a:t>
            </a:r>
            <a:r>
              <a:rPr lang="en-US" sz="2000" dirty="0"/>
              <a:t>. </a:t>
            </a:r>
            <a:r>
              <a:rPr lang="en-US" sz="2000" dirty="0" err="1"/>
              <a:t>o'choqning</a:t>
            </a:r>
            <a:r>
              <a:rPr lang="en-US" sz="2000" dirty="0"/>
              <a:t> </a:t>
            </a:r>
            <a:r>
              <a:rPr lang="en-US" sz="2000" dirty="0" err="1"/>
              <a:t>isitish</a:t>
            </a:r>
            <a:r>
              <a:rPr lang="en-US" sz="2000" dirty="0"/>
              <a:t> </a:t>
            </a:r>
            <a:r>
              <a:rPr lang="en-US" sz="2000" dirty="0" err="1"/>
              <a:t>elementlariga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en-US" sz="2000" dirty="0" err="1"/>
              <a:t>Issiqlik</a:t>
            </a:r>
            <a:r>
              <a:rPr lang="en-US" sz="2000" dirty="0"/>
              <a:t> </a:t>
            </a:r>
            <a:r>
              <a:rPr lang="en-US" sz="2000" dirty="0" err="1"/>
              <a:t>nazorati</a:t>
            </a:r>
            <a:r>
              <a:rPr lang="en-US" sz="2000" dirty="0"/>
              <a:t> </a:t>
            </a:r>
            <a:r>
              <a:rPr lang="en-US" sz="2000" dirty="0" err="1"/>
              <a:t>moslamasidan</a:t>
            </a:r>
            <a:r>
              <a:rPr lang="en-US" sz="2000" dirty="0"/>
              <a:t> </a:t>
            </a:r>
            <a:r>
              <a:rPr lang="en-US" sz="2000" dirty="0" err="1"/>
              <a:t>zaif</a:t>
            </a:r>
            <a:r>
              <a:rPr lang="en-US" sz="2000" dirty="0"/>
              <a:t> signal </a:t>
            </a:r>
            <a:r>
              <a:rPr lang="en-US" sz="2000" dirty="0" err="1"/>
              <a:t>boshlang'ich</a:t>
            </a:r>
            <a:r>
              <a:rPr lang="en-US" sz="2000" dirty="0"/>
              <a:t> </a:t>
            </a:r>
            <a:r>
              <a:rPr lang="en-US" sz="2000" dirty="0" err="1"/>
              <a:t>lasanini</a:t>
            </a:r>
            <a:r>
              <a:rPr lang="en-US" sz="2000" dirty="0"/>
              <a:t> </a:t>
            </a:r>
            <a:r>
              <a:rPr lang="en-US" sz="2000" dirty="0" err="1"/>
              <a:t>yoqolmaydi</a:t>
            </a:r>
            <a:r>
              <a:rPr lang="en-US" sz="2000" dirty="0"/>
              <a:t>. </a:t>
            </a:r>
            <a:r>
              <a:rPr lang="en-US" sz="2000" dirty="0" err="1"/>
              <a:t>Sxemaning</a:t>
            </a:r>
            <a:r>
              <a:rPr lang="en-US" sz="2000" dirty="0"/>
              <a:t> </a:t>
            </a:r>
            <a:r>
              <a:rPr lang="en-US" sz="2000" dirty="0" err="1"/>
              <a:t>ishlashi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signal </a:t>
            </a:r>
            <a:r>
              <a:rPr lang="en-US" sz="2000" dirty="0" err="1"/>
              <a:t>oraliq</a:t>
            </a:r>
            <a:r>
              <a:rPr lang="en-US" sz="2000" dirty="0"/>
              <a:t> </a:t>
            </a:r>
            <a:r>
              <a:rPr lang="en-US" sz="2000" dirty="0" err="1"/>
              <a:t>o'rni</a:t>
            </a:r>
            <a:r>
              <a:rPr lang="en-US" sz="2000" dirty="0"/>
              <a:t> </a:t>
            </a:r>
            <a:r>
              <a:rPr lang="en-US" sz="2000" dirty="0" err="1"/>
              <a:t>orqali</a:t>
            </a:r>
            <a:r>
              <a:rPr lang="en-US" sz="2000" dirty="0"/>
              <a:t> </a:t>
            </a:r>
            <a:r>
              <a:rPr lang="en-US" sz="2000" dirty="0" err="1"/>
              <a:t>kuchaytiriladi</a:t>
            </a:r>
            <a:r>
              <a:rPr lang="en-US" sz="2000" dirty="0"/>
              <a:t>, </a:t>
            </a:r>
            <a:r>
              <a:rPr lang="en-US" sz="2000" dirty="0" err="1"/>
              <a:t>ya'ni</a:t>
            </a:r>
            <a:r>
              <a:rPr lang="en-US" sz="2000" dirty="0"/>
              <a:t>. </a:t>
            </a:r>
            <a:r>
              <a:rPr lang="en-US" sz="2000" dirty="0" err="1"/>
              <a:t>o'rni</a:t>
            </a:r>
            <a:r>
              <a:rPr lang="en-US" sz="2000" dirty="0"/>
              <a:t> </a:t>
            </a:r>
            <a:r>
              <a:rPr lang="en-US" sz="2000" dirty="0" err="1"/>
              <a:t>nisbatan</a:t>
            </a:r>
            <a:r>
              <a:rPr lang="en-US" sz="2000" dirty="0"/>
              <a:t> </a:t>
            </a:r>
            <a:r>
              <a:rPr lang="en-US" sz="2000" dirty="0" err="1"/>
              <a:t>zaif</a:t>
            </a:r>
            <a:r>
              <a:rPr lang="en-US" sz="2000" dirty="0"/>
              <a:t> </a:t>
            </a:r>
            <a:r>
              <a:rPr lang="en-US" sz="2000" dirty="0" err="1"/>
              <a:t>oqimdan</a:t>
            </a:r>
            <a:r>
              <a:rPr lang="en-US" sz="2000" dirty="0"/>
              <a:t> </a:t>
            </a:r>
            <a:r>
              <a:rPr lang="en-US" sz="2000" dirty="0" err="1"/>
              <a:t>ishlaydi</a:t>
            </a:r>
            <a:r>
              <a:rPr lang="en-US" sz="2000" dirty="0"/>
              <a:t>, </a:t>
            </a:r>
            <a:r>
              <a:rPr lang="en-US" sz="2000" dirty="0" err="1"/>
              <a:t>lekin</a:t>
            </a:r>
            <a:r>
              <a:rPr lang="en-US" sz="2000" dirty="0"/>
              <a:t> </a:t>
            </a:r>
            <a:r>
              <a:rPr lang="en-US" sz="2000" dirty="0" err="1"/>
              <a:t>juda</a:t>
            </a:r>
            <a:r>
              <a:rPr lang="en-US" sz="2000" dirty="0"/>
              <a:t> </a:t>
            </a:r>
            <a:r>
              <a:rPr lang="en-US" sz="2000" dirty="0" err="1"/>
              <a:t>katta</a:t>
            </a:r>
            <a:r>
              <a:rPr lang="en-US" sz="2000" dirty="0"/>
              <a:t> </a:t>
            </a:r>
            <a:r>
              <a:rPr lang="en-US" sz="2000" dirty="0" err="1"/>
              <a:t>oqim</a:t>
            </a:r>
            <a:r>
              <a:rPr lang="en-US" sz="2000" dirty="0"/>
              <a:t> </a:t>
            </a:r>
            <a:r>
              <a:rPr lang="en-US" sz="2000" dirty="0" err="1"/>
              <a:t>o'tadigan</a:t>
            </a:r>
            <a:r>
              <a:rPr lang="en-US" sz="2000" dirty="0"/>
              <a:t> </a:t>
            </a:r>
            <a:r>
              <a:rPr lang="en-US" sz="2000" dirty="0" err="1"/>
              <a:t>elektr</a:t>
            </a:r>
            <a:r>
              <a:rPr lang="en-US" sz="2000" dirty="0"/>
              <a:t> </a:t>
            </a:r>
            <a:r>
              <a:rPr lang="en-US" sz="2000" dirty="0" err="1"/>
              <a:t>davrlarini</a:t>
            </a:r>
            <a:r>
              <a:rPr lang="en-US" sz="2000" dirty="0"/>
              <a:t> </a:t>
            </a:r>
            <a:r>
              <a:rPr lang="en-US" sz="2000" dirty="0" err="1"/>
              <a:t>o'z</a:t>
            </a:r>
            <a:r>
              <a:rPr lang="en-US" sz="2000" dirty="0"/>
              <a:t> </a:t>
            </a:r>
            <a:r>
              <a:rPr lang="en-US" sz="2000" dirty="0" err="1"/>
              <a:t>ichiga</a:t>
            </a:r>
            <a:r>
              <a:rPr lang="en-US" sz="2000" dirty="0"/>
              <a:t> </a:t>
            </a:r>
            <a:r>
              <a:rPr lang="en-US" sz="2000" dirty="0" err="1"/>
              <a:t>oladi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799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oraliq rel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88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Boshqaruv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kabinetidagi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oraliq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o'rni</a:t>
            </a:r>
            <a:endParaRPr lang="ru-RU" dirty="0">
              <a:effectLst/>
            </a:endParaRPr>
          </a:p>
        </p:txBody>
      </p:sp>
      <p:pic>
        <p:nvPicPr>
          <p:cNvPr id="4" name="Объект 3" descr="Boshqaruv kabinetidagi oraliq o'rni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42493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6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en-US" sz="3200" dirty="0" err="1">
                <a:effectLst/>
              </a:rPr>
              <a:t>Elektrodli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suv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isitgichining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elektr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sxemasi</a:t>
            </a:r>
            <a:r>
              <a:rPr lang="en-US" sz="3200" dirty="0">
                <a:effectLst/>
              </a:rPr>
              <a:t> (</a:t>
            </a:r>
            <a:r>
              <a:rPr lang="en-US" sz="3200" dirty="0" err="1">
                <a:effectLst/>
              </a:rPr>
              <a:t>oraliq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o'rni</a:t>
            </a:r>
            <a:r>
              <a:rPr lang="en-US" sz="3200" dirty="0">
                <a:effectLst/>
              </a:rPr>
              <a:t> - K V1 , KV2 </a:t>
            </a:r>
            <a:r>
              <a:rPr lang="en-US" sz="3200" dirty="0" err="1">
                <a:effectLst/>
              </a:rPr>
              <a:t>va</a:t>
            </a:r>
            <a:r>
              <a:rPr lang="en-US" sz="3200" dirty="0">
                <a:effectLst/>
              </a:rPr>
              <a:t> K V3 , </a:t>
            </a:r>
            <a:r>
              <a:rPr lang="en-US" sz="3200" dirty="0" err="1">
                <a:effectLst/>
              </a:rPr>
              <a:t>elektromagnit</a:t>
            </a:r>
            <a:r>
              <a:rPr lang="en-US" sz="3200" dirty="0">
                <a:effectLst/>
              </a:rPr>
              <a:t> starter - KM).</a:t>
            </a:r>
            <a:endParaRPr lang="ru-RU" sz="3200" dirty="0">
              <a:effectLst/>
            </a:endParaRPr>
          </a:p>
        </p:txBody>
      </p:sp>
      <p:pic>
        <p:nvPicPr>
          <p:cNvPr id="4" name="Объект 3" descr="Elektrodli suv isitgichining sxematik diagrammas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20912"/>
            <a:ext cx="8424936" cy="437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264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110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Oraliq relelar: maqsadi, qayerda ishlatilishi va qanday tanlanishi</vt:lpstr>
      <vt:lpstr>Презентация PowerPoint</vt:lpstr>
      <vt:lpstr>Презентация PowerPoint</vt:lpstr>
      <vt:lpstr>RPU-2M oraliq o'rni</vt:lpstr>
      <vt:lpstr>Презентация PowerPoint</vt:lpstr>
      <vt:lpstr>Презентация PowerPoint</vt:lpstr>
      <vt:lpstr>Boshqaruv kabinetidagi oraliq o'rni</vt:lpstr>
      <vt:lpstr>Elektrodli suv isitgichining elektr sxemasi (oraliq o'rni - K V1 , KV2 va K V3 , elektromagnit starter - KM).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Oraliq relelar: maqsadi, qayerda ishlatilishi va qanday tanlanishi</dc:title>
  <dc:creator>Elektrik</dc:creator>
  <cp:lastModifiedBy>Elektrik</cp:lastModifiedBy>
  <cp:revision>2</cp:revision>
  <dcterms:created xsi:type="dcterms:W3CDTF">2023-07-20T12:23:23Z</dcterms:created>
  <dcterms:modified xsi:type="dcterms:W3CDTF">2023-07-20T12:30:41Z</dcterms:modified>
</cp:coreProperties>
</file>