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96" y="-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8301608" cy="1283568"/>
          </a:xfrm>
        </p:spPr>
        <p:txBody>
          <a:bodyPr>
            <a:normAutofit fontScale="90000"/>
          </a:bodyPr>
          <a:lstStyle/>
          <a:p>
            <a:r>
              <a:rPr lang="it-IT" dirty="0"/>
              <a:t>Oralatib ulash - uzish zanjirini o`rnatish</a:t>
            </a:r>
            <a:endParaRPr lang="ru-RU" dirty="0"/>
          </a:p>
        </p:txBody>
      </p:sp>
      <p:pic>
        <p:nvPicPr>
          <p:cNvPr id="4" name="Picture 116" descr="C:\Users\user\Desktop\images (2)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381"/>
          <a:stretch>
            <a:fillRect/>
          </a:stretch>
        </p:blipFill>
        <p:spPr bwMode="auto">
          <a:xfrm>
            <a:off x="395536" y="1668542"/>
            <a:ext cx="8496943" cy="453650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3203848" y="6309320"/>
            <a:ext cx="2214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Rele</a:t>
            </a:r>
            <a:r>
              <a:rPr lang="en-US" dirty="0"/>
              <a:t> </a:t>
            </a:r>
            <a:r>
              <a:rPr lang="en-US" dirty="0" err="1"/>
              <a:t>ulangan</a:t>
            </a:r>
            <a:r>
              <a:rPr lang="en-US" dirty="0"/>
              <a:t> </a:t>
            </a:r>
            <a:r>
              <a:rPr lang="en-US" dirty="0" err="1"/>
              <a:t>zanjir</a:t>
            </a:r>
            <a:r>
              <a:rPr lang="en-US" dirty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352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4709160"/>
          </a:xfrm>
        </p:spPr>
        <p:txBody>
          <a:bodyPr/>
          <a:lstStyle/>
          <a:p>
            <a:pPr latinLnBrk="1"/>
            <a:r>
              <a:rPr lang="en-US" dirty="0" err="1"/>
              <a:t>Vaqtni</a:t>
            </a:r>
            <a:r>
              <a:rPr lang="en-US" dirty="0"/>
              <a:t> </a:t>
            </a:r>
            <a:r>
              <a:rPr lang="en-US" dirty="0" err="1"/>
              <a:t>kechiktirish</a:t>
            </a:r>
            <a:r>
              <a:rPr lang="en-US" dirty="0"/>
              <a:t> </a:t>
            </a:r>
            <a:r>
              <a:rPr lang="en-US" dirty="0" err="1"/>
              <a:t>relesi</a:t>
            </a:r>
            <a:r>
              <a:rPr lang="en-US" dirty="0"/>
              <a:t> </a:t>
            </a:r>
            <a:r>
              <a:rPr lang="en-US" dirty="0" err="1"/>
              <a:t>oddiygina</a:t>
            </a:r>
            <a:r>
              <a:rPr lang="en-US" dirty="0"/>
              <a:t> </a:t>
            </a:r>
            <a:r>
              <a:rPr lang="en-US" dirty="0" err="1"/>
              <a:t>o'tkaziladigan</a:t>
            </a:r>
            <a:r>
              <a:rPr lang="en-US" dirty="0"/>
              <a:t> </a:t>
            </a:r>
            <a:r>
              <a:rPr lang="en-US" dirty="0" err="1"/>
              <a:t>vaqt</a:t>
            </a:r>
            <a:r>
              <a:rPr lang="en-US" dirty="0"/>
              <a:t> </a:t>
            </a:r>
            <a:r>
              <a:rPr lang="en-US" dirty="0" err="1"/>
              <a:t>kechikishidan</a:t>
            </a:r>
            <a:r>
              <a:rPr lang="en-US" dirty="0"/>
              <a:t> </a:t>
            </a:r>
            <a:r>
              <a:rPr lang="en-US" dirty="0" err="1"/>
              <a:t>iborat</a:t>
            </a:r>
            <a:r>
              <a:rPr lang="en-US" dirty="0"/>
              <a:t> </a:t>
            </a:r>
            <a:r>
              <a:rPr lang="en-US" dirty="0" err="1"/>
              <a:t>o'rni</a:t>
            </a:r>
            <a:r>
              <a:rPr lang="en-US" dirty="0"/>
              <a:t> </a:t>
            </a:r>
            <a:r>
              <a:rPr lang="en-US" dirty="0" err="1"/>
              <a:t>nazorat</a:t>
            </a:r>
            <a:r>
              <a:rPr lang="en-US" dirty="0"/>
              <a:t> </a:t>
            </a:r>
            <a:r>
              <a:rPr lang="en-US" dirty="0" err="1"/>
              <a:t>qiladi</a:t>
            </a:r>
            <a:r>
              <a:rPr lang="en-US" dirty="0"/>
              <a:t>. </a:t>
            </a:r>
            <a:r>
              <a:rPr lang="en-US" dirty="0" err="1"/>
              <a:t>Maqsad</a:t>
            </a:r>
            <a:r>
              <a:rPr lang="en-US" dirty="0"/>
              <a:t> </a:t>
            </a:r>
            <a:r>
              <a:rPr lang="en-US" dirty="0" err="1"/>
              <a:t>vaqtga</a:t>
            </a:r>
            <a:r>
              <a:rPr lang="en-US" dirty="0"/>
              <a:t> </a:t>
            </a:r>
            <a:r>
              <a:rPr lang="en-US" dirty="0" err="1"/>
              <a:t>asoslangan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voqeani</a:t>
            </a:r>
            <a:r>
              <a:rPr lang="en-US" dirty="0"/>
              <a:t> </a:t>
            </a:r>
            <a:r>
              <a:rPr lang="en-US" dirty="0" err="1"/>
              <a:t>nazorat</a:t>
            </a:r>
            <a:r>
              <a:rPr lang="en-US" dirty="0"/>
              <a:t> </a:t>
            </a:r>
            <a:r>
              <a:rPr lang="en-US" dirty="0" err="1"/>
              <a:t>qilishdir</a:t>
            </a:r>
            <a:r>
              <a:rPr lang="en-US" dirty="0"/>
              <a:t>. </a:t>
            </a:r>
            <a:r>
              <a:rPr lang="en-US" dirty="0" err="1"/>
              <a:t>O'rnimizni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vaqtni</a:t>
            </a:r>
            <a:r>
              <a:rPr lang="en-US" dirty="0"/>
              <a:t> </a:t>
            </a:r>
            <a:r>
              <a:rPr lang="en-US" dirty="0" err="1"/>
              <a:t>kechiktirish</a:t>
            </a:r>
            <a:r>
              <a:rPr lang="en-US" dirty="0"/>
              <a:t> </a:t>
            </a:r>
            <a:r>
              <a:rPr lang="en-US" dirty="0" err="1"/>
              <a:t>relelerining</a:t>
            </a:r>
            <a:r>
              <a:rPr lang="en-US" dirty="0"/>
              <a:t>  </a:t>
            </a:r>
            <a:r>
              <a:rPr lang="en-US" dirty="0" err="1"/>
              <a:t>orasidagi</a:t>
            </a:r>
            <a:r>
              <a:rPr lang="en-US" dirty="0"/>
              <a:t> </a:t>
            </a:r>
            <a:r>
              <a:rPr lang="en-US" dirty="0" err="1"/>
              <a:t>farq</a:t>
            </a:r>
            <a:r>
              <a:rPr lang="en-US" dirty="0"/>
              <a:t>, </a:t>
            </a:r>
            <a:r>
              <a:rPr lang="en-US" dirty="0" err="1"/>
              <a:t>chiqish</a:t>
            </a:r>
            <a:r>
              <a:rPr lang="en-US" dirty="0"/>
              <a:t> </a:t>
            </a:r>
            <a:r>
              <a:rPr lang="en-US" dirty="0" err="1"/>
              <a:t>kontaklari</a:t>
            </a:r>
            <a:r>
              <a:rPr lang="en-US" dirty="0"/>
              <a:t> </a:t>
            </a:r>
            <a:r>
              <a:rPr lang="en-US" dirty="0" err="1"/>
              <a:t>ochiq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yopilganda</a:t>
            </a:r>
            <a:r>
              <a:rPr lang="en-US" dirty="0"/>
              <a:t>: </a:t>
            </a:r>
            <a:r>
              <a:rPr lang="en-US" dirty="0" err="1"/>
              <a:t>nazorat</a:t>
            </a:r>
            <a:r>
              <a:rPr lang="en-US" dirty="0"/>
              <a:t> </a:t>
            </a:r>
            <a:r>
              <a:rPr lang="en-US" dirty="0" err="1"/>
              <a:t>relesida</a:t>
            </a:r>
            <a:r>
              <a:rPr lang="en-US" dirty="0"/>
              <a:t>, </a:t>
            </a:r>
            <a:r>
              <a:rPr lang="en-US" dirty="0" err="1"/>
              <a:t>kuchlanish</a:t>
            </a:r>
            <a:r>
              <a:rPr lang="en-US" dirty="0"/>
              <a:t> </a:t>
            </a:r>
            <a:r>
              <a:rPr lang="en-US" dirty="0" err="1"/>
              <a:t>qo'llanilganda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 </a:t>
            </a:r>
            <a:r>
              <a:rPr lang="en-US" dirty="0" err="1"/>
              <a:t>chiqarilganda</a:t>
            </a:r>
            <a:r>
              <a:rPr lang="en-US" dirty="0"/>
              <a:t> </a:t>
            </a:r>
            <a:r>
              <a:rPr lang="en-US" dirty="0" err="1"/>
              <a:t>sodir</a:t>
            </a:r>
            <a:r>
              <a:rPr lang="en-US" dirty="0"/>
              <a:t> </a:t>
            </a:r>
            <a:r>
              <a:rPr lang="en-US" dirty="0" err="1"/>
              <a:t>bo'ladi</a:t>
            </a:r>
            <a:r>
              <a:rPr lang="en-US" dirty="0"/>
              <a:t>; </a:t>
            </a:r>
            <a:r>
              <a:rPr lang="en-US" dirty="0" err="1"/>
              <a:t>vaqt</a:t>
            </a:r>
            <a:r>
              <a:rPr lang="en-US" dirty="0"/>
              <a:t> </a:t>
            </a:r>
            <a:r>
              <a:rPr lang="en-US" dirty="0" err="1"/>
              <a:t>kechikish</a:t>
            </a:r>
            <a:r>
              <a:rPr lang="en-US" dirty="0"/>
              <a:t> </a:t>
            </a:r>
            <a:r>
              <a:rPr lang="en-US" dirty="0" err="1"/>
              <a:t>relelarda</a:t>
            </a:r>
            <a:r>
              <a:rPr lang="en-US" dirty="0"/>
              <a:t>, </a:t>
            </a:r>
            <a:r>
              <a:rPr lang="en-US" dirty="0" err="1"/>
              <a:t>kontaktlar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oz</a:t>
            </a:r>
            <a:r>
              <a:rPr lang="en-US" dirty="0"/>
              <a:t> </a:t>
            </a:r>
            <a:r>
              <a:rPr lang="en-US" dirty="0" err="1"/>
              <a:t>vaqt</a:t>
            </a:r>
            <a:r>
              <a:rPr lang="en-US" dirty="0"/>
              <a:t> </a:t>
            </a:r>
            <a:r>
              <a:rPr lang="en-US" dirty="0" err="1"/>
              <a:t>kechikishidan</a:t>
            </a:r>
            <a:r>
              <a:rPr lang="en-US" dirty="0"/>
              <a:t> </a:t>
            </a:r>
            <a:r>
              <a:rPr lang="en-US" dirty="0" err="1"/>
              <a:t>oldin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keyin</a:t>
            </a:r>
            <a:r>
              <a:rPr lang="en-US" dirty="0"/>
              <a:t> </a:t>
            </a:r>
            <a:r>
              <a:rPr lang="en-US" dirty="0" err="1"/>
              <a:t>ochilishi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yopilishi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9101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7" descr="C:\Users\user\Desktop\images (3)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48680"/>
            <a:ext cx="8280920" cy="57606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45195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44656"/>
          </a:xfrm>
        </p:spPr>
        <p:txBody>
          <a:bodyPr/>
          <a:lstStyle/>
          <a:p>
            <a:pPr marL="137160" indent="0" latinLnBrk="1">
              <a:buNone/>
            </a:pPr>
            <a:r>
              <a:rPr lang="en-US" dirty="0" err="1"/>
              <a:t>Taymer</a:t>
            </a:r>
            <a:r>
              <a:rPr lang="en-US" dirty="0"/>
              <a:t> ON </a:t>
            </a:r>
            <a:r>
              <a:rPr lang="en-US" dirty="0" err="1"/>
              <a:t>kechikishiga</a:t>
            </a:r>
            <a:r>
              <a:rPr lang="en-US" dirty="0"/>
              <a:t> </a:t>
            </a:r>
            <a:r>
              <a:rPr lang="en-US" dirty="0" err="1"/>
              <a:t>kelsak</a:t>
            </a:r>
            <a:r>
              <a:rPr lang="en-US" dirty="0"/>
              <a:t>, </a:t>
            </a:r>
            <a:r>
              <a:rPr lang="en-US" dirty="0" err="1"/>
              <a:t>Taymer</a:t>
            </a:r>
            <a:r>
              <a:rPr lang="en-US" dirty="0"/>
              <a:t>, </a:t>
            </a:r>
            <a:endParaRPr lang="en-US" dirty="0" smtClean="0"/>
          </a:p>
          <a:p>
            <a:pPr marL="137160" indent="0" latinLnBrk="1">
              <a:buNone/>
            </a:pPr>
            <a:r>
              <a:rPr lang="en-US" dirty="0" err="1" smtClean="0"/>
              <a:t>taymer</a:t>
            </a:r>
            <a:r>
              <a:rPr lang="en-US" dirty="0" smtClean="0"/>
              <a:t> </a:t>
            </a:r>
            <a:r>
              <a:rPr lang="en-US" dirty="0" err="1"/>
              <a:t>tetikli</a:t>
            </a:r>
            <a:r>
              <a:rPr lang="en-US" dirty="0"/>
              <a:t> </a:t>
            </a:r>
            <a:r>
              <a:rPr lang="en-US" dirty="0" err="1"/>
              <a:t>patroni</a:t>
            </a:r>
            <a:r>
              <a:rPr lang="en-US" dirty="0"/>
              <a:t> </a:t>
            </a:r>
            <a:r>
              <a:rPr lang="en-US" dirty="0" err="1"/>
              <a:t>ONni</a:t>
            </a:r>
            <a:r>
              <a:rPr lang="en-US" dirty="0"/>
              <a:t> </a:t>
            </a:r>
            <a:r>
              <a:rPr lang="en-US" dirty="0" err="1"/>
              <a:t>yoqish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endParaRPr lang="en-US" dirty="0" smtClean="0"/>
          </a:p>
          <a:p>
            <a:pPr marL="137160" indent="0" latinLnBrk="1">
              <a:buNone/>
            </a:pPr>
            <a:r>
              <a:rPr lang="en-US" dirty="0" err="1" smtClean="0"/>
              <a:t>boshlanadi</a:t>
            </a:r>
            <a:r>
              <a:rPr lang="en-US" dirty="0" smtClean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o'rnatish</a:t>
            </a:r>
            <a:r>
              <a:rPr lang="en-US" dirty="0"/>
              <a:t> </a:t>
            </a:r>
            <a:r>
              <a:rPr lang="en-US" dirty="0" err="1"/>
              <a:t>muddati</a:t>
            </a:r>
            <a:r>
              <a:rPr lang="en-US" dirty="0"/>
              <a:t> </a:t>
            </a:r>
            <a:r>
              <a:rPr lang="en-US" dirty="0" err="1"/>
              <a:t>o'tganidan</a:t>
            </a:r>
            <a:r>
              <a:rPr lang="en-US" dirty="0"/>
              <a:t> </a:t>
            </a:r>
            <a:endParaRPr lang="en-US" dirty="0" smtClean="0"/>
          </a:p>
          <a:p>
            <a:pPr marL="137160" indent="0" latinLnBrk="1">
              <a:buNone/>
            </a:pPr>
            <a:r>
              <a:rPr lang="en-US" dirty="0" err="1" smtClean="0"/>
              <a:t>keyin</a:t>
            </a:r>
            <a:r>
              <a:rPr lang="en-US" dirty="0" smtClean="0"/>
              <a:t> </a:t>
            </a:r>
            <a:r>
              <a:rPr lang="en-US" dirty="0" err="1"/>
              <a:t>taymer</a:t>
            </a:r>
            <a:r>
              <a:rPr lang="en-US" dirty="0"/>
              <a:t> </a:t>
            </a:r>
            <a:r>
              <a:rPr lang="en-US" dirty="0" err="1"/>
              <a:t>chiqishi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yonadi</a:t>
            </a:r>
            <a:r>
              <a:rPr lang="en-US" dirty="0"/>
              <a:t>. </a:t>
            </a:r>
            <a:r>
              <a:rPr lang="en-US" dirty="0" err="1"/>
              <a:t>Taymerni</a:t>
            </a:r>
            <a:r>
              <a:rPr lang="en-US" dirty="0"/>
              <a:t> </a:t>
            </a:r>
            <a:endParaRPr lang="en-US" dirty="0" smtClean="0"/>
          </a:p>
          <a:p>
            <a:pPr marL="137160" indent="0" latinLnBrk="1">
              <a:buNone/>
            </a:pPr>
            <a:r>
              <a:rPr lang="en-US" dirty="0" err="1" smtClean="0"/>
              <a:t>o'chirishni</a:t>
            </a:r>
            <a:r>
              <a:rPr lang="en-US" dirty="0" smtClean="0"/>
              <a:t> </a:t>
            </a:r>
            <a:r>
              <a:rPr lang="en-US" dirty="0" err="1"/>
              <a:t>to'xtatish</a:t>
            </a:r>
            <a:r>
              <a:rPr lang="en-US" dirty="0"/>
              <a:t> </a:t>
            </a:r>
            <a:r>
              <a:rPr lang="en-US" dirty="0" err="1"/>
              <a:t>rejimiga</a:t>
            </a:r>
            <a:r>
              <a:rPr lang="en-US" dirty="0"/>
              <a:t> </a:t>
            </a:r>
            <a:r>
              <a:rPr lang="en-US" dirty="0" err="1"/>
              <a:t>kelsak</a:t>
            </a:r>
            <a:r>
              <a:rPr lang="en-US" dirty="0"/>
              <a:t>, </a:t>
            </a:r>
            <a:r>
              <a:rPr lang="en-US" dirty="0" err="1"/>
              <a:t>taymer</a:t>
            </a:r>
            <a:r>
              <a:rPr lang="en-US" dirty="0"/>
              <a:t> </a:t>
            </a:r>
            <a:endParaRPr lang="en-US" dirty="0" smtClean="0"/>
          </a:p>
          <a:p>
            <a:pPr marL="137160" indent="0" latinLnBrk="1">
              <a:buNone/>
            </a:pPr>
            <a:r>
              <a:rPr lang="en-US" dirty="0" err="1" smtClean="0"/>
              <a:t>kiritish</a:t>
            </a:r>
            <a:r>
              <a:rPr lang="en-US" dirty="0" smtClean="0"/>
              <a:t> </a:t>
            </a:r>
            <a:r>
              <a:rPr lang="en-US" dirty="0" err="1"/>
              <a:t>biti</a:t>
            </a:r>
            <a:r>
              <a:rPr lang="en-US" dirty="0"/>
              <a:t> OFF </a:t>
            </a:r>
            <a:r>
              <a:rPr lang="en-US" dirty="0" err="1"/>
              <a:t>bo'lgandan</a:t>
            </a:r>
            <a:r>
              <a:rPr lang="en-US" dirty="0"/>
              <a:t> </a:t>
            </a:r>
            <a:r>
              <a:rPr lang="en-US" dirty="0" err="1"/>
              <a:t>keyin</a:t>
            </a:r>
            <a:r>
              <a:rPr lang="en-US" dirty="0"/>
              <a:t> </a:t>
            </a:r>
            <a:r>
              <a:rPr lang="en-US" dirty="0" err="1"/>
              <a:t>o'rnatish</a:t>
            </a:r>
            <a:r>
              <a:rPr lang="en-US" dirty="0"/>
              <a:t> </a:t>
            </a:r>
            <a:endParaRPr lang="en-US" dirty="0" smtClean="0"/>
          </a:p>
          <a:p>
            <a:pPr marL="137160" indent="0" latinLnBrk="1">
              <a:buNone/>
            </a:pPr>
            <a:r>
              <a:rPr lang="en-US" dirty="0" err="1" smtClean="0"/>
              <a:t>muddati</a:t>
            </a:r>
            <a:r>
              <a:rPr lang="en-US" dirty="0" smtClean="0"/>
              <a:t> </a:t>
            </a:r>
            <a:r>
              <a:rPr lang="en-US" dirty="0" err="1"/>
              <a:t>o'tgach</a:t>
            </a:r>
            <a:r>
              <a:rPr lang="en-US" dirty="0"/>
              <a:t> </a:t>
            </a:r>
            <a:r>
              <a:rPr lang="en-US" dirty="0" err="1"/>
              <a:t>taymer</a:t>
            </a:r>
            <a:r>
              <a:rPr lang="en-US" dirty="0"/>
              <a:t> </a:t>
            </a:r>
            <a:r>
              <a:rPr lang="en-US" dirty="0" err="1"/>
              <a:t>chiqish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o'chadi</a:t>
            </a:r>
            <a:r>
              <a:rPr lang="en-US" dirty="0"/>
              <a:t>. </a:t>
            </a:r>
            <a:endParaRPr lang="en-US" dirty="0" smtClean="0"/>
          </a:p>
          <a:p>
            <a:pPr marL="137160" indent="0" latinLnBrk="1">
              <a:buNone/>
            </a:pPr>
            <a:r>
              <a:rPr lang="en-US" dirty="0" smtClean="0"/>
              <a:t>Timer </a:t>
            </a:r>
            <a:r>
              <a:rPr lang="en-US" dirty="0"/>
              <a:t>Pulse-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/>
              <a:t>kelsak</a:t>
            </a:r>
            <a:r>
              <a:rPr lang="en-US" dirty="0"/>
              <a:t>, </a:t>
            </a:r>
            <a:r>
              <a:rPr lang="en-US" dirty="0" err="1"/>
              <a:t>taymer</a:t>
            </a:r>
            <a:r>
              <a:rPr lang="en-US" dirty="0"/>
              <a:t> </a:t>
            </a:r>
            <a:r>
              <a:rPr lang="en-US" dirty="0" err="1"/>
              <a:t>kiritish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endParaRPr lang="en-US" dirty="0" smtClean="0"/>
          </a:p>
          <a:p>
            <a:pPr marL="137160" indent="0" latinLnBrk="1">
              <a:buNone/>
            </a:pPr>
            <a:r>
              <a:rPr lang="en-US" dirty="0" smtClean="0"/>
              <a:t>1-zarba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yoqilgan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o'rnatish</a:t>
            </a:r>
            <a:r>
              <a:rPr lang="en-US" dirty="0"/>
              <a:t> </a:t>
            </a:r>
            <a:r>
              <a:rPr lang="en-US" dirty="0" err="1"/>
              <a:t>vaqtida</a:t>
            </a:r>
            <a:r>
              <a:rPr lang="en-US" dirty="0"/>
              <a:t> </a:t>
            </a:r>
            <a:endParaRPr lang="en-US" dirty="0" smtClean="0"/>
          </a:p>
          <a:p>
            <a:pPr marL="137160" indent="0" latinLnBrk="1">
              <a:buNone/>
            </a:pPr>
            <a:r>
              <a:rPr lang="en-US" dirty="0" err="1" smtClean="0"/>
              <a:t>chiqishni</a:t>
            </a:r>
            <a:r>
              <a:rPr lang="en-US" dirty="0" smtClean="0"/>
              <a:t> </a:t>
            </a:r>
            <a:r>
              <a:rPr lang="en-US" dirty="0" err="1"/>
              <a:t>saqlab</a:t>
            </a:r>
            <a:r>
              <a:rPr lang="en-US" dirty="0"/>
              <a:t> </a:t>
            </a:r>
            <a:r>
              <a:rPr lang="en-US" dirty="0" err="1"/>
              <a:t>turganda</a:t>
            </a:r>
            <a:r>
              <a:rPr lang="en-US" dirty="0"/>
              <a:t> </a:t>
            </a:r>
            <a:r>
              <a:rPr lang="en-US" dirty="0" err="1"/>
              <a:t>boshlanadi</a:t>
            </a:r>
            <a:r>
              <a:rPr lang="en-US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7547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ffectLst/>
              </a:rPr>
              <a:t>Relega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misol</a:t>
            </a:r>
            <a:r>
              <a:rPr lang="en-US" dirty="0">
                <a:effectLst/>
              </a:rPr>
              <a:t> </a:t>
            </a:r>
            <a:endParaRPr lang="ru-RU" dirty="0"/>
          </a:p>
        </p:txBody>
      </p:sp>
      <p:pic>
        <p:nvPicPr>
          <p:cNvPr id="4" name="Picture 118" descr="C:\Users\user\Desktop\DelayTurnOff.gif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620836"/>
            <a:ext cx="8568952" cy="49045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2862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709160"/>
          </a:xfrm>
        </p:spPr>
        <p:txBody>
          <a:bodyPr>
            <a:normAutofit fontScale="92500" lnSpcReduction="10000"/>
          </a:bodyPr>
          <a:lstStyle/>
          <a:p>
            <a:pPr latinLnBrk="1"/>
            <a:r>
              <a:rPr lang="en-US" dirty="0" err="1"/>
              <a:t>Kundalik</a:t>
            </a:r>
            <a:r>
              <a:rPr lang="en-US" dirty="0"/>
              <a:t> </a:t>
            </a:r>
            <a:r>
              <a:rPr lang="en-US" dirty="0" err="1"/>
              <a:t>turmushimizda</a:t>
            </a:r>
            <a:r>
              <a:rPr lang="en-US" dirty="0"/>
              <a:t> </a:t>
            </a:r>
            <a:r>
              <a:rPr lang="en-US" dirty="0" err="1"/>
              <a:t>uy</a:t>
            </a:r>
            <a:r>
              <a:rPr lang="en-US" dirty="0"/>
              <a:t> </a:t>
            </a:r>
            <a:r>
              <a:rPr lang="en-US" dirty="0" err="1"/>
              <a:t>ro`zg`or</a:t>
            </a:r>
            <a:r>
              <a:rPr lang="en-US" dirty="0"/>
              <a:t> </a:t>
            </a:r>
            <a:r>
              <a:rPr lang="en-US" dirty="0" err="1"/>
              <a:t>buyumlarida</a:t>
            </a:r>
            <a:r>
              <a:rPr lang="en-US" dirty="0"/>
              <a:t> </a:t>
            </a:r>
            <a:r>
              <a:rPr lang="en-US" dirty="0" err="1"/>
              <a:t>juda</a:t>
            </a:r>
            <a:r>
              <a:rPr lang="en-US" dirty="0"/>
              <a:t> </a:t>
            </a:r>
            <a:r>
              <a:rPr lang="en-US" dirty="0" err="1"/>
              <a:t>ko`p</a:t>
            </a:r>
            <a:r>
              <a:rPr lang="en-US" dirty="0"/>
              <a:t> </a:t>
            </a:r>
            <a:r>
              <a:rPr lang="en-US" dirty="0" err="1"/>
              <a:t>duch</a:t>
            </a:r>
            <a:r>
              <a:rPr lang="en-US" dirty="0"/>
              <a:t> </a:t>
            </a:r>
            <a:r>
              <a:rPr lang="en-US" dirty="0" err="1"/>
              <a:t>kelamiz</a:t>
            </a:r>
            <a:r>
              <a:rPr lang="en-US" dirty="0"/>
              <a:t>. </a:t>
            </a:r>
            <a:r>
              <a:rPr lang="en-US" dirty="0" err="1"/>
              <a:t>Masalan</a:t>
            </a:r>
            <a:r>
              <a:rPr lang="en-US" dirty="0"/>
              <a:t>. </a:t>
            </a:r>
            <a:r>
              <a:rPr lang="en-US" dirty="0" err="1"/>
              <a:t>Kir</a:t>
            </a:r>
            <a:r>
              <a:rPr lang="en-US" dirty="0"/>
              <a:t> </a:t>
            </a:r>
            <a:r>
              <a:rPr lang="en-US" dirty="0" err="1" smtClean="0"/>
              <a:t>yuvish</a:t>
            </a:r>
            <a:r>
              <a:rPr lang="en-US" dirty="0" smtClean="0"/>
              <a:t>        </a:t>
            </a:r>
            <a:r>
              <a:rPr lang="en-US" dirty="0" err="1"/>
              <a:t>mashinalarida</a:t>
            </a:r>
            <a:r>
              <a:rPr lang="en-US" dirty="0"/>
              <a:t> </a:t>
            </a:r>
            <a:r>
              <a:rPr lang="en-US" dirty="0" err="1"/>
              <a:t>elektro</a:t>
            </a:r>
            <a:r>
              <a:rPr lang="en-US" dirty="0"/>
              <a:t> </a:t>
            </a:r>
            <a:r>
              <a:rPr lang="en-US" dirty="0" err="1"/>
              <a:t>pechlarda</a:t>
            </a:r>
            <a:r>
              <a:rPr lang="en-US" dirty="0"/>
              <a:t> </a:t>
            </a:r>
            <a:r>
              <a:rPr lang="en-US" dirty="0" err="1"/>
              <a:t>hozirgi</a:t>
            </a:r>
            <a:r>
              <a:rPr lang="en-US" dirty="0"/>
              <a:t> </a:t>
            </a:r>
            <a:r>
              <a:rPr lang="en-US" dirty="0" err="1"/>
              <a:t>kundagi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isitish</a:t>
            </a:r>
            <a:r>
              <a:rPr lang="en-US" dirty="0" smtClean="0"/>
              <a:t> </a:t>
            </a:r>
            <a:r>
              <a:rPr lang="en-US" dirty="0" err="1"/>
              <a:t>pechlarida</a:t>
            </a:r>
            <a:r>
              <a:rPr lang="en-US" dirty="0"/>
              <a:t> </a:t>
            </a:r>
            <a:r>
              <a:rPr lang="en-US" dirty="0" err="1"/>
              <a:t>kuzatishimiz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. </a:t>
            </a:r>
            <a:endParaRPr lang="ru-RU" dirty="0"/>
          </a:p>
          <a:p>
            <a:pPr latinLnBrk="1"/>
            <a:r>
              <a:rPr lang="en-US" dirty="0" err="1"/>
              <a:t>Relelar</a:t>
            </a:r>
            <a:r>
              <a:rPr lang="en-US" dirty="0"/>
              <a:t> </a:t>
            </a:r>
            <a:r>
              <a:rPr lang="en-US" dirty="0" err="1"/>
              <a:t>faqat</a:t>
            </a:r>
            <a:r>
              <a:rPr lang="en-US" dirty="0"/>
              <a:t> </a:t>
            </a:r>
            <a:r>
              <a:rPr lang="en-US" dirty="0" err="1"/>
              <a:t>vaqtga</a:t>
            </a:r>
            <a:r>
              <a:rPr lang="en-US" dirty="0"/>
              <a:t> </a:t>
            </a:r>
            <a:r>
              <a:rPr lang="en-US" dirty="0" err="1"/>
              <a:t>qarab</a:t>
            </a:r>
            <a:r>
              <a:rPr lang="en-US" dirty="0"/>
              <a:t> </a:t>
            </a:r>
            <a:r>
              <a:rPr lang="en-US" dirty="0" err="1"/>
              <a:t>emas</a:t>
            </a:r>
            <a:r>
              <a:rPr lang="en-US" dirty="0"/>
              <a:t> </a:t>
            </a:r>
            <a:r>
              <a:rPr lang="en-US" dirty="0" err="1"/>
              <a:t>balki</a:t>
            </a:r>
            <a:r>
              <a:rPr lang="en-US" dirty="0"/>
              <a:t> </a:t>
            </a:r>
            <a:r>
              <a:rPr lang="en-US" dirty="0" err="1"/>
              <a:t>qanaqdir</a:t>
            </a:r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dirty="0" err="1" smtClean="0"/>
              <a:t>jarayonga</a:t>
            </a:r>
            <a:r>
              <a:rPr lang="en-US" dirty="0" smtClean="0"/>
              <a:t> </a:t>
            </a:r>
            <a:r>
              <a:rPr lang="en-US" dirty="0" err="1"/>
              <a:t>qarab</a:t>
            </a:r>
            <a:r>
              <a:rPr lang="en-US" dirty="0"/>
              <a:t> ham </a:t>
            </a:r>
            <a:r>
              <a:rPr lang="en-US" dirty="0" err="1"/>
              <a:t>moslashadi</a:t>
            </a:r>
            <a:r>
              <a:rPr lang="en-US" dirty="0"/>
              <a:t>. </a:t>
            </a:r>
            <a:r>
              <a:rPr lang="en-US" dirty="0" err="1"/>
              <a:t>Masalan</a:t>
            </a:r>
            <a:r>
              <a:rPr lang="en-US" dirty="0"/>
              <a:t> </a:t>
            </a:r>
            <a:r>
              <a:rPr lang="en-US" dirty="0" err="1"/>
              <a:t>haroratga</a:t>
            </a:r>
            <a:r>
              <a:rPr lang="en-US" dirty="0"/>
              <a:t>, </a:t>
            </a:r>
            <a:r>
              <a:rPr lang="en-US" dirty="0" err="1"/>
              <a:t>ish</a:t>
            </a:r>
            <a:r>
              <a:rPr lang="en-US" dirty="0"/>
              <a:t> </a:t>
            </a:r>
            <a:r>
              <a:rPr lang="en-US" dirty="0" err="1"/>
              <a:t>jarayoniga</a:t>
            </a:r>
            <a:r>
              <a:rPr lang="en-US" dirty="0"/>
              <a:t>, </a:t>
            </a:r>
            <a:r>
              <a:rPr lang="en-US" dirty="0" err="1"/>
              <a:t>yorug`lik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boshqa</a:t>
            </a:r>
            <a:r>
              <a:rPr lang="en-US" dirty="0"/>
              <a:t> </a:t>
            </a:r>
            <a:r>
              <a:rPr lang="en-US" dirty="0" err="1"/>
              <a:t>omillarga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qarab</a:t>
            </a:r>
            <a:r>
              <a:rPr lang="en-US" dirty="0" smtClean="0"/>
              <a:t> </a:t>
            </a:r>
            <a:r>
              <a:rPr lang="en-US" dirty="0" err="1"/>
              <a:t>turlanadi</a:t>
            </a:r>
            <a:r>
              <a:rPr lang="en-US" dirty="0"/>
              <a:t>. </a:t>
            </a:r>
            <a:r>
              <a:rPr lang="en-US" dirty="0" err="1"/>
              <a:t>Hozirgi</a:t>
            </a:r>
            <a:r>
              <a:rPr lang="en-US" dirty="0"/>
              <a:t> </a:t>
            </a:r>
            <a:r>
              <a:rPr lang="en-US" dirty="0" err="1"/>
              <a:t>kunga</a:t>
            </a:r>
            <a:r>
              <a:rPr lang="en-US" dirty="0"/>
              <a:t> </a:t>
            </a:r>
            <a:r>
              <a:rPr lang="en-US" dirty="0" err="1"/>
              <a:t>kelib</a:t>
            </a:r>
            <a:r>
              <a:rPr lang="en-US" dirty="0"/>
              <a:t> </a:t>
            </a:r>
            <a:r>
              <a:rPr lang="en-US" dirty="0" err="1"/>
              <a:t>elektroenergiyadan</a:t>
            </a:r>
            <a:r>
              <a:rPr lang="en-US" dirty="0"/>
              <a:t> </a:t>
            </a:r>
            <a:r>
              <a:rPr lang="en-US" dirty="0" err="1"/>
              <a:t>to`g`ri</a:t>
            </a:r>
            <a:r>
              <a:rPr lang="en-US" dirty="0"/>
              <a:t> </a:t>
            </a:r>
            <a:r>
              <a:rPr lang="en-US" dirty="0" err="1"/>
              <a:t>foydalanish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uni</a:t>
            </a:r>
            <a:r>
              <a:rPr lang="en-US" dirty="0"/>
              <a:t> </a:t>
            </a:r>
            <a:r>
              <a:rPr lang="en-US" dirty="0" err="1"/>
              <a:t>iqtisod</a:t>
            </a:r>
            <a:r>
              <a:rPr lang="en-US" dirty="0"/>
              <a:t> </a:t>
            </a:r>
            <a:r>
              <a:rPr lang="en-US" dirty="0" err="1" smtClean="0"/>
              <a:t>qilish</a:t>
            </a:r>
            <a:r>
              <a:rPr lang="en-US" dirty="0" smtClean="0"/>
              <a:t>        </a:t>
            </a:r>
            <a:r>
              <a:rPr lang="en-US" dirty="0" err="1"/>
              <a:t>dolzarb</a:t>
            </a:r>
            <a:r>
              <a:rPr lang="en-US" dirty="0"/>
              <a:t> </a:t>
            </a:r>
            <a:r>
              <a:rPr lang="en-US" dirty="0" err="1"/>
              <a:t>muammodir</a:t>
            </a:r>
            <a:r>
              <a:rPr lang="en-US" dirty="0"/>
              <a:t>. </a:t>
            </a:r>
            <a:r>
              <a:rPr lang="en-US" dirty="0" err="1"/>
              <a:t>Shuning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uni</a:t>
            </a:r>
            <a:r>
              <a:rPr lang="en-US" dirty="0"/>
              <a:t> </a:t>
            </a:r>
            <a:r>
              <a:rPr lang="en-US" dirty="0" err="1" smtClean="0"/>
              <a:t>tejash</a:t>
            </a:r>
            <a:r>
              <a:rPr lang="en-US" dirty="0" smtClean="0"/>
              <a:t>    </a:t>
            </a:r>
            <a:r>
              <a:rPr lang="en-US" dirty="0" err="1"/>
              <a:t>maqsadida</a:t>
            </a:r>
            <a:r>
              <a:rPr lang="en-US" dirty="0"/>
              <a:t> </a:t>
            </a:r>
            <a:r>
              <a:rPr lang="en-US" dirty="0" err="1"/>
              <a:t>bor</a:t>
            </a:r>
            <a:r>
              <a:rPr lang="en-US" dirty="0"/>
              <a:t> </a:t>
            </a:r>
            <a:r>
              <a:rPr lang="en-US" dirty="0" err="1"/>
              <a:t>imkoniyatdan</a:t>
            </a:r>
            <a:r>
              <a:rPr lang="en-US" dirty="0"/>
              <a:t> </a:t>
            </a:r>
            <a:r>
              <a:rPr lang="en-US" dirty="0" err="1"/>
              <a:t>foydalanishimiz</a:t>
            </a:r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dirty="0" err="1" smtClean="0"/>
              <a:t>zarurdir</a:t>
            </a:r>
            <a:r>
              <a:rPr lang="en-US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8727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effectLst/>
              </a:rPr>
              <a:t>Tizimda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joylashuvi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va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ishlash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prinsipi</a:t>
            </a:r>
            <a:endParaRPr lang="ru-RU" dirty="0"/>
          </a:p>
        </p:txBody>
      </p:sp>
      <p:pic>
        <p:nvPicPr>
          <p:cNvPr id="4" name="Picture 119" descr="C:\Users\user\Desktop\528059703_464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28800"/>
            <a:ext cx="8496943" cy="48245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564096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0" descr="C:\Users\user\Desktop\images (4)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48680"/>
            <a:ext cx="8352928" cy="58326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468507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</TotalTime>
  <Words>212</Words>
  <Application>Microsoft Office PowerPoint</Application>
  <PresentationFormat>Экран (4:3)</PresentationFormat>
  <Paragraphs>17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Oralatib ulash - uzish zanjirini o`rnatish</vt:lpstr>
      <vt:lpstr>Презентация PowerPoint</vt:lpstr>
      <vt:lpstr>Презентация PowerPoint</vt:lpstr>
      <vt:lpstr>Презентация PowerPoint</vt:lpstr>
      <vt:lpstr>Relega misol </vt:lpstr>
      <vt:lpstr>Презентация PowerPoint</vt:lpstr>
      <vt:lpstr>Tizimda joylashuvi va ishlash prinsipi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Elektrik</dc:creator>
  <cp:lastModifiedBy>Elektrik</cp:lastModifiedBy>
  <cp:revision>4</cp:revision>
  <dcterms:created xsi:type="dcterms:W3CDTF">2023-07-20T12:01:25Z</dcterms:created>
  <dcterms:modified xsi:type="dcterms:W3CDTF">2023-07-20T12:22:49Z</dcterms:modified>
</cp:coreProperties>
</file>