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301608" cy="1283568"/>
          </a:xfrm>
        </p:spPr>
        <p:txBody>
          <a:bodyPr>
            <a:normAutofit fontScale="90000"/>
          </a:bodyPr>
          <a:lstStyle/>
          <a:p>
            <a:r>
              <a:rPr lang="it-IT" dirty="0"/>
              <a:t>Oralatib ulash - uzish zanjirini o`rnatish</a:t>
            </a:r>
            <a:endParaRPr lang="ru-RU" dirty="0"/>
          </a:p>
        </p:txBody>
      </p:sp>
      <p:pic>
        <p:nvPicPr>
          <p:cNvPr id="4" name="Picture 116" descr="C:\Users\user\Desktop\images (2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81"/>
          <a:stretch>
            <a:fillRect/>
          </a:stretch>
        </p:blipFill>
        <p:spPr bwMode="auto">
          <a:xfrm>
            <a:off x="395536" y="1668542"/>
            <a:ext cx="8496943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03848" y="6309320"/>
            <a:ext cx="2214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5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709160"/>
          </a:xfrm>
        </p:spPr>
        <p:txBody>
          <a:bodyPr/>
          <a:lstStyle/>
          <a:p>
            <a:pPr latinLnBrk="1"/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relesi</a:t>
            </a:r>
            <a:r>
              <a:rPr lang="en-US" dirty="0"/>
              <a:t> </a:t>
            </a:r>
            <a:r>
              <a:rPr lang="en-US" dirty="0" err="1"/>
              <a:t>oddiygina</a:t>
            </a:r>
            <a:r>
              <a:rPr lang="en-US" dirty="0"/>
              <a:t> </a:t>
            </a:r>
            <a:r>
              <a:rPr lang="en-US" dirty="0" err="1"/>
              <a:t>o'tkaziladigan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kechikishidan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voqeani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qilishdir</a:t>
            </a:r>
            <a:r>
              <a:rPr lang="en-US" dirty="0"/>
              <a:t>. </a:t>
            </a:r>
            <a:r>
              <a:rPr lang="en-US" dirty="0" err="1"/>
              <a:t>O'rnimizni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relelerining</a:t>
            </a:r>
            <a:r>
              <a:rPr lang="en-US" dirty="0"/>
              <a:t> 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,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kontaklari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yopilganda</a:t>
            </a:r>
            <a:r>
              <a:rPr lang="en-US" dirty="0"/>
              <a:t>: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relesida</a:t>
            </a:r>
            <a:r>
              <a:rPr lang="en-US" dirty="0"/>
              <a:t>,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qo'llanilganda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chiqarilganda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;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kechikish</a:t>
            </a:r>
            <a:r>
              <a:rPr lang="en-US" dirty="0"/>
              <a:t> </a:t>
            </a:r>
            <a:r>
              <a:rPr lang="en-US" dirty="0" err="1"/>
              <a:t>relelarda</a:t>
            </a:r>
            <a:r>
              <a:rPr lang="en-US" dirty="0"/>
              <a:t>,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oz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kechikishidan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ochilishi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yopilishi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10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7" descr="C:\Users\user\Desktop\images (3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80920" cy="5760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19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/>
          <a:lstStyle/>
          <a:p>
            <a:pPr marL="137160" indent="0" latinLnBrk="1">
              <a:buNone/>
            </a:pPr>
            <a:r>
              <a:rPr lang="en-US" dirty="0" err="1"/>
              <a:t>Taymer</a:t>
            </a:r>
            <a:r>
              <a:rPr lang="en-US" dirty="0"/>
              <a:t> ON </a:t>
            </a:r>
            <a:r>
              <a:rPr lang="en-US" dirty="0" err="1"/>
              <a:t>kechikishiga</a:t>
            </a:r>
            <a:r>
              <a:rPr lang="en-US" dirty="0"/>
              <a:t> </a:t>
            </a:r>
            <a:r>
              <a:rPr lang="en-US" dirty="0" err="1"/>
              <a:t>kelsak</a:t>
            </a:r>
            <a:r>
              <a:rPr lang="en-US" dirty="0"/>
              <a:t>, </a:t>
            </a:r>
            <a:r>
              <a:rPr lang="en-US" dirty="0" err="1"/>
              <a:t>Taymer</a:t>
            </a:r>
            <a:r>
              <a:rPr lang="en-US" dirty="0"/>
              <a:t>,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taymer</a:t>
            </a:r>
            <a:r>
              <a:rPr lang="en-US" dirty="0" smtClean="0"/>
              <a:t> </a:t>
            </a:r>
            <a:r>
              <a:rPr lang="en-US" dirty="0" err="1"/>
              <a:t>tetikli</a:t>
            </a:r>
            <a:r>
              <a:rPr lang="en-US" dirty="0"/>
              <a:t> </a:t>
            </a:r>
            <a:r>
              <a:rPr lang="en-US" dirty="0" err="1"/>
              <a:t>patroni</a:t>
            </a:r>
            <a:r>
              <a:rPr lang="en-US" dirty="0"/>
              <a:t> </a:t>
            </a:r>
            <a:r>
              <a:rPr lang="en-US" dirty="0" err="1"/>
              <a:t>ONni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boshlanadi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o'tganidan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keyin</a:t>
            </a:r>
            <a:r>
              <a:rPr lang="en-US" dirty="0" smtClean="0"/>
              <a:t>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yonadi</a:t>
            </a:r>
            <a:r>
              <a:rPr lang="en-US" dirty="0"/>
              <a:t>. </a:t>
            </a:r>
            <a:r>
              <a:rPr lang="en-US" dirty="0" err="1"/>
              <a:t>Taymerni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o'chirishni</a:t>
            </a:r>
            <a:r>
              <a:rPr lang="en-US" dirty="0" smtClean="0"/>
              <a:t> </a:t>
            </a:r>
            <a:r>
              <a:rPr lang="en-US" dirty="0" err="1"/>
              <a:t>to'xtatish</a:t>
            </a:r>
            <a:r>
              <a:rPr lang="en-US" dirty="0"/>
              <a:t> </a:t>
            </a:r>
            <a:r>
              <a:rPr lang="en-US" dirty="0" err="1"/>
              <a:t>rejimiga</a:t>
            </a:r>
            <a:r>
              <a:rPr lang="en-US" dirty="0"/>
              <a:t> </a:t>
            </a:r>
            <a:r>
              <a:rPr lang="en-US" dirty="0" err="1"/>
              <a:t>kelsak</a:t>
            </a:r>
            <a:r>
              <a:rPr lang="en-US" dirty="0"/>
              <a:t>, </a:t>
            </a:r>
            <a:r>
              <a:rPr lang="en-US" dirty="0" err="1"/>
              <a:t>taymer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kiritish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OFF </a:t>
            </a:r>
            <a:r>
              <a:rPr lang="en-US" dirty="0" err="1"/>
              <a:t>bo'lgandan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muddati</a:t>
            </a:r>
            <a:r>
              <a:rPr lang="en-US" dirty="0" smtClean="0"/>
              <a:t> </a:t>
            </a:r>
            <a:r>
              <a:rPr lang="en-US" dirty="0" err="1"/>
              <a:t>o'tgach</a:t>
            </a:r>
            <a:r>
              <a:rPr lang="en-US" dirty="0"/>
              <a:t>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o'chadi</a:t>
            </a:r>
            <a:r>
              <a:rPr lang="en-US" dirty="0"/>
              <a:t>.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smtClean="0"/>
              <a:t>Timer </a:t>
            </a:r>
            <a:r>
              <a:rPr lang="en-US" dirty="0"/>
              <a:t>Pulse-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kelsak</a:t>
            </a:r>
            <a:r>
              <a:rPr lang="en-US" dirty="0"/>
              <a:t>,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smtClean="0"/>
              <a:t>1-zarba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yoqilgan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chiqishni</a:t>
            </a:r>
            <a:r>
              <a:rPr lang="en-US" dirty="0" smtClean="0"/>
              <a:t> </a:t>
            </a:r>
            <a:r>
              <a:rPr lang="en-US" dirty="0" err="1"/>
              <a:t>saqlab</a:t>
            </a:r>
            <a:r>
              <a:rPr lang="en-US" dirty="0"/>
              <a:t> </a:t>
            </a:r>
            <a:r>
              <a:rPr lang="en-US" dirty="0" err="1"/>
              <a:t>turganda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54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misol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118" descr="C:\Users\user\Desktop\DelayTurnOff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0836"/>
            <a:ext cx="8568952" cy="490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6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09160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 err="1"/>
              <a:t>Kundalik</a:t>
            </a:r>
            <a:r>
              <a:rPr lang="en-US" dirty="0"/>
              <a:t> </a:t>
            </a:r>
            <a:r>
              <a:rPr lang="en-US" dirty="0" err="1"/>
              <a:t>turmushimizda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ro`zg`or</a:t>
            </a:r>
            <a:r>
              <a:rPr lang="en-US" dirty="0"/>
              <a:t> </a:t>
            </a:r>
            <a:r>
              <a:rPr lang="en-US" dirty="0" err="1"/>
              <a:t>buyumlarida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ko`p</a:t>
            </a:r>
            <a:r>
              <a:rPr lang="en-US" dirty="0"/>
              <a:t> </a:t>
            </a:r>
            <a:r>
              <a:rPr lang="en-US" dirty="0" err="1"/>
              <a:t>duch</a:t>
            </a:r>
            <a:r>
              <a:rPr lang="en-US" dirty="0"/>
              <a:t> </a:t>
            </a:r>
            <a:r>
              <a:rPr lang="en-US" dirty="0" err="1"/>
              <a:t>kelamiz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.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 smtClean="0"/>
              <a:t>yuvish</a:t>
            </a:r>
            <a:r>
              <a:rPr lang="en-US" dirty="0" smtClean="0"/>
              <a:t>        </a:t>
            </a:r>
            <a:r>
              <a:rPr lang="en-US" dirty="0" err="1"/>
              <a:t>mashinalarida</a:t>
            </a:r>
            <a:r>
              <a:rPr lang="en-US" dirty="0"/>
              <a:t> </a:t>
            </a:r>
            <a:r>
              <a:rPr lang="en-US" dirty="0" err="1"/>
              <a:t>elektro</a:t>
            </a:r>
            <a:r>
              <a:rPr lang="en-US" dirty="0"/>
              <a:t> </a:t>
            </a:r>
            <a:r>
              <a:rPr lang="en-US" dirty="0" err="1"/>
              <a:t>pechlarda</a:t>
            </a:r>
            <a:r>
              <a:rPr lang="en-US" dirty="0"/>
              <a:t>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isitish</a:t>
            </a:r>
            <a:r>
              <a:rPr lang="en-US" dirty="0" smtClean="0"/>
              <a:t> </a:t>
            </a:r>
            <a:r>
              <a:rPr lang="en-US" dirty="0" err="1"/>
              <a:t>pechlarida</a:t>
            </a:r>
            <a:r>
              <a:rPr lang="en-US" dirty="0"/>
              <a:t> </a:t>
            </a:r>
            <a:r>
              <a:rPr lang="en-US" dirty="0" err="1"/>
              <a:t>kuzatishimiz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Relelar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qanaqdir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jarayonga</a:t>
            </a:r>
            <a:r>
              <a:rPr lang="en-US" dirty="0" smtClean="0"/>
              <a:t> </a:t>
            </a:r>
            <a:r>
              <a:rPr lang="en-US" dirty="0" err="1"/>
              <a:t>qarab</a:t>
            </a:r>
            <a:r>
              <a:rPr lang="en-US" dirty="0"/>
              <a:t> ham </a:t>
            </a:r>
            <a:r>
              <a:rPr lang="en-US" dirty="0" err="1"/>
              <a:t>moslashadi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,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jarayoniga</a:t>
            </a:r>
            <a:r>
              <a:rPr lang="en-US" dirty="0"/>
              <a:t>, </a:t>
            </a:r>
            <a:r>
              <a:rPr lang="en-US" dirty="0" err="1"/>
              <a:t>yorug`lik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omillarga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qarab</a:t>
            </a:r>
            <a:r>
              <a:rPr lang="en-US" dirty="0" smtClean="0"/>
              <a:t> </a:t>
            </a:r>
            <a:r>
              <a:rPr lang="en-US" dirty="0" err="1"/>
              <a:t>turlanadi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kunga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elektroenergiyadan</a:t>
            </a:r>
            <a:r>
              <a:rPr lang="en-US" dirty="0"/>
              <a:t> </a:t>
            </a:r>
            <a:r>
              <a:rPr lang="en-US" dirty="0" err="1"/>
              <a:t>to`g`ri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iqtisod</a:t>
            </a:r>
            <a:r>
              <a:rPr lang="en-US" dirty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       </a:t>
            </a:r>
            <a:r>
              <a:rPr lang="en-US" dirty="0" err="1"/>
              <a:t>dolzarb</a:t>
            </a:r>
            <a:r>
              <a:rPr lang="en-US" dirty="0"/>
              <a:t> </a:t>
            </a:r>
            <a:r>
              <a:rPr lang="en-US" dirty="0" err="1"/>
              <a:t>muammodir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 smtClean="0"/>
              <a:t>tejash</a:t>
            </a:r>
            <a:r>
              <a:rPr lang="en-US" dirty="0" smtClean="0"/>
              <a:t>   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imkoniyatdan</a:t>
            </a:r>
            <a:r>
              <a:rPr lang="en-US" dirty="0"/>
              <a:t> </a:t>
            </a:r>
            <a:r>
              <a:rPr lang="en-US" dirty="0" err="1"/>
              <a:t>foydalanishimiz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zarurdir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72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Tizimda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joylashuvi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prinsipi</a:t>
            </a:r>
            <a:endParaRPr lang="ru-RU" dirty="0"/>
          </a:p>
        </p:txBody>
      </p:sp>
      <p:pic>
        <p:nvPicPr>
          <p:cNvPr id="4" name="Picture 119" descr="C:\Users\user\Desktop\528059703_46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96943" cy="4824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6409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0" descr="C:\Users\user\Desktop\images (4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352928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850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212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Oralatib ulash - uzish zanjirini o`rnatish</vt:lpstr>
      <vt:lpstr>Презентация PowerPoint</vt:lpstr>
      <vt:lpstr>Презентация PowerPoint</vt:lpstr>
      <vt:lpstr>Презентация PowerPoint</vt:lpstr>
      <vt:lpstr>Relega misol </vt:lpstr>
      <vt:lpstr>Презентация PowerPoint</vt:lpstr>
      <vt:lpstr>Tizimda joylashuvi va ishlash prinsipi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Elektrik</dc:creator>
  <cp:lastModifiedBy>Elektrik</cp:lastModifiedBy>
  <cp:revision>4</cp:revision>
  <dcterms:created xsi:type="dcterms:W3CDTF">2023-07-20T12:01:25Z</dcterms:created>
  <dcterms:modified xsi:type="dcterms:W3CDTF">2023-07-20T12:22:49Z</dcterms:modified>
</cp:coreProperties>
</file>