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14"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05.07.2023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05.07.2023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360" y="1052736"/>
            <a:ext cx="8291264" cy="5001419"/>
          </a:xfrm>
        </p:spPr>
        <p:txBody>
          <a:bodyPr>
            <a:normAutofit/>
          </a:bodyPr>
          <a:lstStyle/>
          <a:p>
            <a:r>
              <a:rPr lang="en-US" sz="1800" dirty="0" err="1">
                <a:latin typeface="Times New Roman" panose="02020603050405020304" pitchFamily="18" charset="0"/>
                <a:cs typeface="Times New Roman" panose="02020603050405020304" pitchFamily="18" charset="0"/>
              </a:rPr>
              <a:t>Umuman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olganda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ushbu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qism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qanday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avtomobilning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osma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tizimidagi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muhimlaridan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ekanligini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ta'kidlash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mumkin</a:t>
            </a:r>
            <a:r>
              <a:rPr lang="en-US"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Rulda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bo'g'ini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suspenziyaga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to'pli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bo'g'inlar</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yordamida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biriktirilgan</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bu</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esa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g'ildiraklarning</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burilishiga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imkon</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beradi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Bu</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alohida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qism</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deb</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o'ylamasligingiz</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kerak</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yo'q</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tormoz</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tizimi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uyalar</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rulning</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uchlari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va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oxir-oqibat</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strut</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amortizator</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ham</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unga</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biriktirilgan</a:t>
            </a:r>
            <a:r>
              <a:rPr lang="ru-RU" sz="1800" dirty="0">
                <a:latin typeface="Times New Roman" panose="02020603050405020304" pitchFamily="18" charset="0"/>
                <a:cs typeface="Times New Roman" panose="02020603050405020304" pitchFamily="18" charset="0"/>
              </a:rPr>
              <a:t>.</a:t>
            </a:r>
          </a:p>
          <a:p>
            <a:endParaRPr lang="ru-RU" dirty="0"/>
          </a:p>
        </p:txBody>
      </p:sp>
      <p:sp>
        <p:nvSpPr>
          <p:cNvPr id="2" name="Заголовок 1"/>
          <p:cNvSpPr>
            <a:spLocks noGrp="1"/>
          </p:cNvSpPr>
          <p:nvPr>
            <p:ph type="title"/>
          </p:nvPr>
        </p:nvSpPr>
        <p:spPr>
          <a:xfrm>
            <a:off x="827584" y="116632"/>
            <a:ext cx="7756263" cy="1054250"/>
          </a:xfrm>
        </p:spPr>
        <p:txBody>
          <a:bodyPr>
            <a:noAutofit/>
          </a:bodyPr>
          <a:lstStyle/>
          <a:p>
            <a:r>
              <a:rPr lang="en-US" sz="3200" dirty="0" err="1"/>
              <a:t>Mavzu</a:t>
            </a:r>
            <a:r>
              <a:rPr lang="en-US" sz="3200" dirty="0"/>
              <a:t>: Old </a:t>
            </a:r>
            <a:r>
              <a:rPr lang="en-US" sz="3200" dirty="0" err="1"/>
              <a:t>vtulka</a:t>
            </a:r>
            <a:r>
              <a:rPr lang="en-US" sz="3200" dirty="0"/>
              <a:t> </a:t>
            </a:r>
            <a:r>
              <a:rPr lang="en-US" sz="3200" dirty="0" err="1"/>
              <a:t>va</a:t>
            </a:r>
            <a:r>
              <a:rPr lang="en-US" sz="3200" dirty="0"/>
              <a:t> </a:t>
            </a:r>
            <a:r>
              <a:rPr lang="en-US" sz="3200" dirty="0" err="1"/>
              <a:t>buruvchi</a:t>
            </a:r>
            <a:r>
              <a:rPr lang="en-US" sz="3200" dirty="0"/>
              <a:t> </a:t>
            </a:r>
            <a:r>
              <a:rPr lang="en-US" sz="3200" dirty="0" err="1"/>
              <a:t>kulakni</a:t>
            </a:r>
            <a:r>
              <a:rPr lang="en-US" sz="3200" dirty="0"/>
              <a:t> </a:t>
            </a:r>
            <a:r>
              <a:rPr lang="en-US" sz="3200" dirty="0" err="1"/>
              <a:t>avtomobildan</a:t>
            </a:r>
            <a:r>
              <a:rPr lang="en-US" sz="3200" dirty="0"/>
              <a:t> </a:t>
            </a:r>
            <a:r>
              <a:rPr lang="en-US" sz="3200" dirty="0" err="1"/>
              <a:t>yechib</a:t>
            </a:r>
            <a:r>
              <a:rPr lang="en-US" sz="3200" dirty="0"/>
              <a:t> </a:t>
            </a:r>
            <a:r>
              <a:rPr lang="en-US" sz="3200" dirty="0" err="1"/>
              <a:t>olish</a:t>
            </a:r>
            <a:r>
              <a:rPr lang="en-US" sz="3200" dirty="0"/>
              <a:t> </a:t>
            </a:r>
            <a:r>
              <a:rPr lang="en-US" sz="3200" dirty="0" err="1"/>
              <a:t>va</a:t>
            </a:r>
            <a:r>
              <a:rPr lang="en-US" sz="3200" dirty="0"/>
              <a:t> </a:t>
            </a:r>
            <a:r>
              <a:rPr lang="en-US" sz="3200" dirty="0" err="1"/>
              <a:t>o‘rnatish</a:t>
            </a:r>
            <a:r>
              <a:rPr lang="en-US" sz="3200" dirty="0"/>
              <a:t>.</a:t>
            </a:r>
            <a:r>
              <a:rPr lang="ru-RU" sz="3200" dirty="0"/>
              <a:t/>
            </a:r>
            <a:br>
              <a:rPr lang="ru-RU" sz="3200" dirty="0"/>
            </a:br>
            <a:endParaRPr lang="ru-RU" sz="3200" dirty="0"/>
          </a:p>
        </p:txBody>
      </p:sp>
      <p:pic>
        <p:nvPicPr>
          <p:cNvPr id="4" name="Рисунок 3" descr="C:\Users\Bayramali\Desktop\AVTOMOBIL QO'LLANMA\platforma\povorotny`j-kulak-sinego-tsveta.jp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5904656" cy="3816424"/>
          </a:xfrm>
          <a:prstGeom prst="rect">
            <a:avLst/>
          </a:prstGeom>
          <a:noFill/>
          <a:ln>
            <a:noFill/>
          </a:ln>
        </p:spPr>
      </p:pic>
    </p:spTree>
    <p:extLst>
      <p:ext uri="{BB962C8B-B14F-4D97-AF65-F5344CB8AC3E}">
        <p14:creationId xmlns:p14="http://schemas.microsoft.com/office/powerpoint/2010/main" val="168689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0"/>
            <a:ext cx="9036495" cy="6126163"/>
          </a:xfrm>
        </p:spPr>
        <p:txBody>
          <a:bodyPr>
            <a:normAutofit/>
          </a:bodyPr>
          <a:lstStyle/>
          <a:p>
            <a:r>
              <a:rPr lang="en-US" sz="1600" dirty="0" err="1"/>
              <a:t>Ushbu</a:t>
            </a:r>
            <a:r>
              <a:rPr lang="en-US" sz="1600" dirty="0"/>
              <a:t> </a:t>
            </a:r>
            <a:r>
              <a:rPr lang="en-US" sz="1600" dirty="0" err="1"/>
              <a:t>qismning</a:t>
            </a:r>
            <a:r>
              <a:rPr lang="en-US" sz="1600" dirty="0"/>
              <a:t> </a:t>
            </a:r>
            <a:r>
              <a:rPr lang="en-US" sz="1600" dirty="0" err="1"/>
              <a:t>asosiy</a:t>
            </a:r>
            <a:r>
              <a:rPr lang="en-US" sz="1600" dirty="0"/>
              <a:t> </a:t>
            </a:r>
            <a:r>
              <a:rPr lang="en-US" sz="1600" dirty="0" err="1"/>
              <a:t>maqsadlaridan</a:t>
            </a:r>
            <a:r>
              <a:rPr lang="en-US" sz="1600" dirty="0"/>
              <a:t> </a:t>
            </a:r>
            <a:r>
              <a:rPr lang="en-US" sz="1600" dirty="0" err="1"/>
              <a:t>biri</a:t>
            </a:r>
            <a:r>
              <a:rPr lang="en-US" sz="1600" dirty="0"/>
              <a:t> </a:t>
            </a:r>
            <a:r>
              <a:rPr lang="en-US" sz="1600" dirty="0" err="1"/>
              <a:t>yuklarga</a:t>
            </a:r>
            <a:r>
              <a:rPr lang="en-US" sz="1600" dirty="0"/>
              <a:t> </a:t>
            </a:r>
            <a:r>
              <a:rPr lang="en-US" sz="1600" dirty="0" err="1"/>
              <a:t>bardosh</a:t>
            </a:r>
            <a:r>
              <a:rPr lang="en-US" sz="1600" dirty="0"/>
              <a:t> </a:t>
            </a:r>
            <a:r>
              <a:rPr lang="en-US" sz="1600" dirty="0" err="1"/>
              <a:t>berish</a:t>
            </a:r>
            <a:r>
              <a:rPr lang="en-US" sz="1600" dirty="0"/>
              <a:t> </a:t>
            </a:r>
            <a:r>
              <a:rPr lang="en-US" sz="1600" dirty="0" err="1"/>
              <a:t>va</a:t>
            </a:r>
            <a:r>
              <a:rPr lang="en-US" sz="1600" dirty="0"/>
              <a:t> </a:t>
            </a:r>
            <a:r>
              <a:rPr lang="en-US" sz="1600" dirty="0" err="1"/>
              <a:t>g'ildirakni</a:t>
            </a:r>
            <a:r>
              <a:rPr lang="en-US" sz="1600" dirty="0"/>
              <a:t> </a:t>
            </a:r>
            <a:r>
              <a:rPr lang="en-US" sz="1600" dirty="0" err="1"/>
              <a:t>aylantirish</a:t>
            </a:r>
            <a:r>
              <a:rPr lang="en-US" sz="1600" dirty="0"/>
              <a:t> </a:t>
            </a:r>
            <a:r>
              <a:rPr lang="en-US" sz="1600" dirty="0" err="1"/>
              <a:t>uchun</a:t>
            </a:r>
            <a:r>
              <a:rPr lang="en-US" sz="1600" dirty="0"/>
              <a:t> </a:t>
            </a:r>
            <a:r>
              <a:rPr lang="en-US" sz="1600" dirty="0" err="1"/>
              <a:t>sharoit</a:t>
            </a:r>
            <a:r>
              <a:rPr lang="en-US" sz="1600" dirty="0"/>
              <a:t> </a:t>
            </a:r>
            <a:r>
              <a:rPr lang="en-US" sz="1600" dirty="0" err="1"/>
              <a:t>yaratishdir</a:t>
            </a:r>
            <a:r>
              <a:rPr lang="en-US" sz="1600" dirty="0"/>
              <a:t>. </a:t>
            </a:r>
            <a:r>
              <a:rPr lang="ru-RU" sz="1600" dirty="0" err="1"/>
              <a:t>G'ildiraklarga</a:t>
            </a:r>
            <a:r>
              <a:rPr lang="ru-RU" sz="1600" dirty="0"/>
              <a:t> </a:t>
            </a:r>
            <a:r>
              <a:rPr lang="ru-RU" sz="1600" dirty="0" err="1"/>
              <a:t>tushadigan</a:t>
            </a:r>
            <a:r>
              <a:rPr lang="ru-RU" sz="1600" dirty="0"/>
              <a:t> </a:t>
            </a:r>
            <a:r>
              <a:rPr lang="ru-RU" sz="1600" dirty="0" err="1"/>
              <a:t>barcha</a:t>
            </a:r>
            <a:r>
              <a:rPr lang="ru-RU" sz="1600" dirty="0"/>
              <a:t> </a:t>
            </a:r>
            <a:r>
              <a:rPr lang="ru-RU" sz="1600" dirty="0" err="1"/>
              <a:t>zarbalarga</a:t>
            </a:r>
            <a:r>
              <a:rPr lang="ru-RU" sz="1600" dirty="0"/>
              <a:t> </a:t>
            </a:r>
            <a:r>
              <a:rPr lang="ru-RU" sz="1600" dirty="0" err="1"/>
              <a:t>bardosh</a:t>
            </a:r>
            <a:r>
              <a:rPr lang="ru-RU" sz="1600" dirty="0"/>
              <a:t> </a:t>
            </a:r>
            <a:r>
              <a:rPr lang="ru-RU" sz="1600" dirty="0" err="1"/>
              <a:t>berishi</a:t>
            </a:r>
            <a:r>
              <a:rPr lang="ru-RU" sz="1600" dirty="0"/>
              <a:t> </a:t>
            </a:r>
            <a:r>
              <a:rPr lang="ru-RU" sz="1600" dirty="0" err="1"/>
              <a:t>kerak</a:t>
            </a:r>
            <a:r>
              <a:rPr lang="ru-RU" sz="1600" dirty="0"/>
              <a:t>. </a:t>
            </a:r>
          </a:p>
          <a:p>
            <a:r>
              <a:rPr lang="en-US" sz="1600" dirty="0" err="1"/>
              <a:t>Modellar</a:t>
            </a:r>
            <a:r>
              <a:rPr lang="en-US" sz="1600" dirty="0"/>
              <a:t> </a:t>
            </a:r>
            <a:r>
              <a:rPr lang="en-US" sz="1600" dirty="0" err="1"/>
              <a:t>va</a:t>
            </a:r>
            <a:r>
              <a:rPr lang="en-US" sz="1600" dirty="0"/>
              <a:t> </a:t>
            </a:r>
            <a:r>
              <a:rPr lang="en-US" sz="1600" dirty="0" err="1"/>
              <a:t>ishlab</a:t>
            </a:r>
            <a:r>
              <a:rPr lang="en-US" sz="1600" dirty="0"/>
              <a:t> </a:t>
            </a:r>
            <a:r>
              <a:rPr lang="en-US" sz="1600" dirty="0" err="1"/>
              <a:t>chiqaruvchilarga</a:t>
            </a:r>
            <a:r>
              <a:rPr lang="en-US" sz="1600" dirty="0"/>
              <a:t> </a:t>
            </a:r>
            <a:r>
              <a:rPr lang="en-US" sz="1600" dirty="0" err="1"/>
              <a:t>qarab</a:t>
            </a:r>
            <a:r>
              <a:rPr lang="en-US" sz="1600" dirty="0"/>
              <a:t>, </a:t>
            </a:r>
            <a:r>
              <a:rPr lang="en-US" sz="1600" dirty="0" err="1"/>
              <a:t>ular</a:t>
            </a:r>
            <a:r>
              <a:rPr lang="en-US" sz="1600" dirty="0"/>
              <a:t> </a:t>
            </a:r>
            <a:r>
              <a:rPr lang="en-US" sz="1600" dirty="0" err="1"/>
              <a:t>ko'pincha</a:t>
            </a:r>
            <a:r>
              <a:rPr lang="en-US" sz="1600" dirty="0"/>
              <a:t> </a:t>
            </a:r>
            <a:r>
              <a:rPr lang="en-US" sz="1600" dirty="0" err="1"/>
              <a:t>bardoshli</a:t>
            </a:r>
            <a:r>
              <a:rPr lang="en-US" sz="1600" dirty="0"/>
              <a:t> </a:t>
            </a:r>
            <a:r>
              <a:rPr lang="en-US" sz="1600" dirty="0" err="1"/>
              <a:t>qotishma</a:t>
            </a:r>
            <a:r>
              <a:rPr lang="en-US" sz="1600" dirty="0"/>
              <a:t> </a:t>
            </a:r>
            <a:r>
              <a:rPr lang="en-US" sz="1600" dirty="0" err="1"/>
              <a:t>po'latdan</a:t>
            </a:r>
            <a:r>
              <a:rPr lang="en-US" sz="1600" dirty="0"/>
              <a:t> </a:t>
            </a:r>
            <a:r>
              <a:rPr lang="en-US" sz="1600" dirty="0" err="1"/>
              <a:t>yoki</a:t>
            </a:r>
            <a:r>
              <a:rPr lang="en-US" sz="1600" dirty="0"/>
              <a:t> </a:t>
            </a:r>
            <a:r>
              <a:rPr lang="en-US" sz="1600" dirty="0" err="1"/>
              <a:t>quyma</a:t>
            </a:r>
            <a:r>
              <a:rPr lang="en-US" sz="1600" dirty="0"/>
              <a:t> </a:t>
            </a:r>
            <a:r>
              <a:rPr lang="en-US" sz="1600" dirty="0" err="1"/>
              <a:t>temirdan</a:t>
            </a:r>
            <a:r>
              <a:rPr lang="en-US" sz="1600" dirty="0"/>
              <a:t> </a:t>
            </a:r>
            <a:r>
              <a:rPr lang="en-US" sz="1600" dirty="0" err="1"/>
              <a:t>tayyorlanadi</a:t>
            </a:r>
            <a:r>
              <a:rPr lang="en-US" sz="1600" dirty="0"/>
              <a:t>. </a:t>
            </a:r>
            <a:r>
              <a:rPr lang="en-US" sz="1600" dirty="0" err="1"/>
              <a:t>Metallning</a:t>
            </a:r>
            <a:r>
              <a:rPr lang="en-US" sz="1600" dirty="0"/>
              <a:t> </a:t>
            </a:r>
            <a:r>
              <a:rPr lang="en-US" sz="1600" dirty="0" err="1"/>
              <a:t>markasi</a:t>
            </a:r>
            <a:r>
              <a:rPr lang="en-US" sz="1600" dirty="0"/>
              <a:t>, </a:t>
            </a:r>
            <a:r>
              <a:rPr lang="en-US" sz="1600" dirty="0" err="1"/>
              <a:t>qoida</a:t>
            </a:r>
            <a:r>
              <a:rPr lang="en-US" sz="1600" dirty="0"/>
              <a:t> </a:t>
            </a:r>
            <a:r>
              <a:rPr lang="en-US" sz="1600" dirty="0" err="1"/>
              <a:t>tariqasida</a:t>
            </a:r>
            <a:r>
              <a:rPr lang="en-US" sz="1600" dirty="0"/>
              <a:t>, 30-40X </a:t>
            </a:r>
            <a:r>
              <a:rPr lang="en-US" sz="1600" dirty="0" err="1"/>
              <a:t>tanlanadi</a:t>
            </a:r>
            <a:r>
              <a:rPr lang="en-US" sz="1600" dirty="0"/>
              <a:t>. </a:t>
            </a:r>
            <a:r>
              <a:rPr lang="en-US" sz="1600" dirty="0" err="1"/>
              <a:t>Esda</a:t>
            </a:r>
            <a:r>
              <a:rPr lang="en-US" sz="1600" dirty="0"/>
              <a:t> </a:t>
            </a:r>
            <a:r>
              <a:rPr lang="en-US" sz="1600" dirty="0" err="1"/>
              <a:t>tutingki</a:t>
            </a:r>
            <a:r>
              <a:rPr lang="en-US" sz="1600" dirty="0"/>
              <a:t>, </a:t>
            </a:r>
            <a:r>
              <a:rPr lang="en-US" sz="1600" dirty="0" err="1"/>
              <a:t>ishlab</a:t>
            </a:r>
            <a:r>
              <a:rPr lang="en-US" sz="1600" dirty="0"/>
              <a:t> </a:t>
            </a:r>
            <a:r>
              <a:rPr lang="en-US" sz="1600" dirty="0" err="1"/>
              <a:t>chiqarish</a:t>
            </a:r>
            <a:r>
              <a:rPr lang="en-US" sz="1600" dirty="0"/>
              <a:t> </a:t>
            </a:r>
            <a:r>
              <a:rPr lang="en-US" sz="1600" dirty="0" err="1"/>
              <a:t>jarayonida</a:t>
            </a:r>
            <a:r>
              <a:rPr lang="en-US" sz="1600" dirty="0"/>
              <a:t> </a:t>
            </a:r>
            <a:r>
              <a:rPr lang="en-US" sz="1600" dirty="0" err="1"/>
              <a:t>aniq</a:t>
            </a:r>
            <a:r>
              <a:rPr lang="en-US" sz="1600" dirty="0"/>
              <a:t> </a:t>
            </a:r>
            <a:r>
              <a:rPr lang="en-US" sz="1600" dirty="0" err="1"/>
              <a:t>geometrik</a:t>
            </a:r>
            <a:r>
              <a:rPr lang="en-US" sz="1600" dirty="0"/>
              <a:t> </a:t>
            </a:r>
            <a:r>
              <a:rPr lang="en-US" sz="1600" dirty="0" err="1"/>
              <a:t>ko'rsatkichlarni</a:t>
            </a:r>
            <a:r>
              <a:rPr lang="en-US" sz="1600" dirty="0"/>
              <a:t> </a:t>
            </a:r>
            <a:r>
              <a:rPr lang="en-US" sz="1600" dirty="0" err="1"/>
              <a:t>saqlash</a:t>
            </a:r>
            <a:r>
              <a:rPr lang="en-US" sz="1600" dirty="0"/>
              <a:t> </a:t>
            </a:r>
            <a:r>
              <a:rPr lang="en-US" sz="1600" dirty="0" err="1"/>
              <a:t>muhim</a:t>
            </a:r>
            <a:r>
              <a:rPr lang="en-US" sz="1600" dirty="0"/>
              <a:t>, </a:t>
            </a:r>
            <a:r>
              <a:rPr lang="en-US" sz="1600" dirty="0" err="1"/>
              <a:t>aks</a:t>
            </a:r>
            <a:r>
              <a:rPr lang="en-US" sz="1600" dirty="0"/>
              <a:t> </a:t>
            </a:r>
            <a:r>
              <a:rPr lang="en-US" sz="1600" dirty="0" err="1"/>
              <a:t>holda</a:t>
            </a:r>
            <a:r>
              <a:rPr lang="en-US" sz="1600" dirty="0"/>
              <a:t> </a:t>
            </a:r>
            <a:r>
              <a:rPr lang="en-US" sz="1600" dirty="0" err="1"/>
              <a:t>qism</a:t>
            </a:r>
            <a:r>
              <a:rPr lang="en-US" sz="1600" dirty="0"/>
              <a:t> </a:t>
            </a:r>
            <a:r>
              <a:rPr lang="en-US" sz="1600" dirty="0" err="1"/>
              <a:t>oddiygina</a:t>
            </a:r>
            <a:r>
              <a:rPr lang="en-US" sz="1600" dirty="0"/>
              <a:t> </a:t>
            </a:r>
            <a:r>
              <a:rPr lang="en-US" sz="1600" dirty="0" err="1"/>
              <a:t>yaroqsiz</a:t>
            </a:r>
            <a:r>
              <a:rPr lang="en-US" sz="1600" dirty="0"/>
              <a:t> </a:t>
            </a:r>
            <a:r>
              <a:rPr lang="en-US" sz="1600" dirty="0" err="1"/>
              <a:t>bo'ladi</a:t>
            </a:r>
            <a:r>
              <a:rPr lang="en-US" sz="1600" dirty="0"/>
              <a:t>. </a:t>
            </a:r>
            <a:r>
              <a:rPr lang="en-US" sz="1600" dirty="0" err="1"/>
              <a:t>Bundan</a:t>
            </a:r>
            <a:r>
              <a:rPr lang="en-US" sz="1600" dirty="0"/>
              <a:t> </a:t>
            </a:r>
            <a:r>
              <a:rPr lang="en-US" sz="1600" dirty="0" err="1"/>
              <a:t>tashqari</a:t>
            </a:r>
            <a:r>
              <a:rPr lang="en-US" sz="1600" dirty="0"/>
              <a:t>, </a:t>
            </a:r>
            <a:r>
              <a:rPr lang="en-US" sz="1600" dirty="0" err="1"/>
              <a:t>ishlab</a:t>
            </a:r>
            <a:r>
              <a:rPr lang="en-US" sz="1600" dirty="0"/>
              <a:t> </a:t>
            </a:r>
            <a:r>
              <a:rPr lang="en-US" sz="1600" dirty="0" err="1"/>
              <a:t>chiqarish</a:t>
            </a:r>
            <a:r>
              <a:rPr lang="en-US" sz="1600" dirty="0"/>
              <a:t> </a:t>
            </a:r>
            <a:r>
              <a:rPr lang="en-US" sz="1600" dirty="0" err="1"/>
              <a:t>vaqtida</a:t>
            </a:r>
            <a:r>
              <a:rPr lang="en-US" sz="1600" dirty="0"/>
              <a:t> ham, hub </a:t>
            </a:r>
            <a:r>
              <a:rPr lang="en-US" sz="1600" dirty="0" err="1"/>
              <a:t>podshipniklari</a:t>
            </a:r>
            <a:r>
              <a:rPr lang="en-US" sz="1600" dirty="0"/>
              <a:t> </a:t>
            </a:r>
            <a:r>
              <a:rPr lang="en-US" sz="1600" dirty="0" err="1"/>
              <a:t>uchun</a:t>
            </a:r>
            <a:r>
              <a:rPr lang="en-US" sz="1600" dirty="0"/>
              <a:t> "</a:t>
            </a:r>
            <a:r>
              <a:rPr lang="en-US" sz="1600" dirty="0" err="1"/>
              <a:t>musht</a:t>
            </a:r>
            <a:r>
              <a:rPr lang="en-US" sz="1600" dirty="0"/>
              <a:t>" da </a:t>
            </a:r>
            <a:r>
              <a:rPr lang="en-US" sz="1600" dirty="0" err="1"/>
              <a:t>maxsus</a:t>
            </a:r>
            <a:r>
              <a:rPr lang="en-US" sz="1600" dirty="0"/>
              <a:t> </a:t>
            </a:r>
            <a:r>
              <a:rPr lang="en-US" sz="1600" dirty="0" err="1"/>
              <a:t>oluklar</a:t>
            </a:r>
            <a:r>
              <a:rPr lang="en-US" sz="1600" dirty="0"/>
              <a:t> (</a:t>
            </a:r>
            <a:r>
              <a:rPr lang="en-US" sz="1600" dirty="0" err="1"/>
              <a:t>kesmalar</a:t>
            </a:r>
            <a:r>
              <a:rPr lang="en-US" sz="1600" dirty="0"/>
              <a:t>) </a:t>
            </a:r>
            <a:r>
              <a:rPr lang="en-US" sz="1600" dirty="0" err="1"/>
              <a:t>amalga</a:t>
            </a:r>
            <a:r>
              <a:rPr lang="en-US" sz="1600" dirty="0"/>
              <a:t> </a:t>
            </a:r>
            <a:r>
              <a:rPr lang="en-US" sz="1600" dirty="0" err="1"/>
              <a:t>oshiriladi</a:t>
            </a:r>
            <a:r>
              <a:rPr lang="en-US" sz="1600" dirty="0"/>
              <a:t>.</a:t>
            </a:r>
            <a:r>
              <a:rPr lang="en-US" sz="1600" u="sng" dirty="0"/>
              <a:t> </a:t>
            </a:r>
            <a:r>
              <a:rPr lang="uz-Latn-UZ" sz="1600" dirty="0"/>
              <a:t>Shuni unutmangki, ish paytida nafaqat mexanizmning o'zi, balki umuman suspenziyaning ta'siri tufayli salbiy ta'sirga duchor bo'ladi, balki trunnion ham. Trunnion, qaerda joylashganiga qarab, boshqacha nomlanadi. Umuman olganda, bu rulman joylashgan milning bir qismi ekanligini bilishingiz kerak. Shunday qilib, u eskirganida, rulmanning oxiri keladi va Rulda bo'g'ini ortiqcha yuklarni boshdan kechira boshlaydi, ortiqcha ishqalanish paydo bo'ladi, yoriqlar paydo bo'ladi va hokazo. Bunga e'tibor bering, chunki boshqaruv jiddiy murakkab bo'lishi mumkin. Rulda bo'g'ini qanday biriktirilganligi aniq, ular buning uchun rulmanlar orqali yuqori va pastki tutqichlardan foydalanadilar.</a:t>
            </a:r>
            <a:endParaRPr lang="ru-RU" sz="1600" dirty="0"/>
          </a:p>
        </p:txBody>
      </p:sp>
      <p:pic>
        <p:nvPicPr>
          <p:cNvPr id="6" name="Рисунок 5" descr="Схема"/>
          <p:cNvPicPr/>
          <p:nvPr/>
        </p:nvPicPr>
        <p:blipFill>
          <a:blip r:embed="rId2">
            <a:extLst>
              <a:ext uri="{28A0092B-C50C-407E-A947-70E740481C1C}">
                <a14:useLocalDpi xmlns:a14="http://schemas.microsoft.com/office/drawing/2010/main" val="0"/>
              </a:ext>
            </a:extLst>
          </a:blip>
          <a:srcRect/>
          <a:stretch>
            <a:fillRect/>
          </a:stretch>
        </p:blipFill>
        <p:spPr bwMode="auto">
          <a:xfrm>
            <a:off x="1776462" y="3789040"/>
            <a:ext cx="5524500" cy="2992759"/>
          </a:xfrm>
          <a:prstGeom prst="rect">
            <a:avLst/>
          </a:prstGeom>
          <a:noFill/>
          <a:ln>
            <a:noFill/>
          </a:ln>
        </p:spPr>
      </p:pic>
    </p:spTree>
    <p:extLst>
      <p:ext uri="{BB962C8B-B14F-4D97-AF65-F5344CB8AC3E}">
        <p14:creationId xmlns:p14="http://schemas.microsoft.com/office/powerpoint/2010/main" val="179350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036495" cy="6741367"/>
          </a:xfrm>
        </p:spPr>
        <p:txBody>
          <a:bodyPr/>
          <a:lstStyle/>
          <a:p>
            <a:r>
              <a:rPr lang="uz-Latn-UZ" dirty="0"/>
              <a:t>Qurilma va </a:t>
            </a:r>
            <a:r>
              <a:rPr lang="uz-Latn-UZ" dirty="0" smtClean="0"/>
              <a:t>navlari</a:t>
            </a:r>
            <a:r>
              <a:rPr lang="en-US" dirty="0" smtClean="0"/>
              <a:t> </a:t>
            </a:r>
            <a:r>
              <a:rPr lang="uz-Latn-UZ" dirty="0" smtClean="0"/>
              <a:t>Shuni </a:t>
            </a:r>
            <a:r>
              <a:rPr lang="uz-Latn-UZ" dirty="0"/>
              <a:t>esda tutish kerakki, "to'g'ridan-to'g'ri xoch" deb ataladigan standart bo'g'imga qaramay, o'lchamlar hamma uchun farq qiladi. Shuning uchun, qismni tanlashda, sotuvchilarga avtomobilingizning aniq modeliga alohida e'tibor bering. Ba'zi hollarda, hatto ishlab chiqarilgan yili ham muhim bo'ladi. Axir, bir necha santimetrlik og'ish suspenziyani vazifani engishga imkon bermaydi. Masalan, "ular sharsimon bo'lmaydi", tortishish uchun "burchak" etarli bo'lmaydi va hokazo.</a:t>
            </a:r>
            <a:r>
              <a:rPr lang="ru-RU" dirty="0"/>
              <a:t> </a:t>
            </a:r>
            <a:endParaRPr lang="ru-RU" dirty="0"/>
          </a:p>
        </p:txBody>
      </p:sp>
      <p:pic>
        <p:nvPicPr>
          <p:cNvPr id="4" name="Рисунок 3" descr="https://avtoexperts.ru/wp-content/uploads/2018/03/ustrojstvo-povorotnogo-kulaka.jp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5940425" cy="3093720"/>
          </a:xfrm>
          <a:prstGeom prst="rect">
            <a:avLst/>
          </a:prstGeom>
          <a:noFill/>
          <a:ln>
            <a:noFill/>
          </a:ln>
        </p:spPr>
      </p:pic>
    </p:spTree>
    <p:extLst>
      <p:ext uri="{BB962C8B-B14F-4D97-AF65-F5344CB8AC3E}">
        <p14:creationId xmlns:p14="http://schemas.microsoft.com/office/powerpoint/2010/main" val="340876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036495" cy="6857999"/>
          </a:xfrm>
        </p:spPr>
        <p:txBody>
          <a:bodyPr>
            <a:normAutofit/>
          </a:bodyPr>
          <a:lstStyle/>
          <a:p>
            <a:r>
              <a:rPr lang="uz-Latn-UZ" sz="1800" dirty="0">
                <a:latin typeface="Times New Roman" panose="02020603050405020304" pitchFamily="18" charset="0"/>
                <a:cs typeface="Times New Roman" panose="02020603050405020304" pitchFamily="18" charset="0"/>
              </a:rPr>
              <a:t>Bundan tashqari, "mushtlar" ning turli xil modifikatsiyalari hatto bir xil mashinaga mos kelmasligi mumkin. Masalan, restylingdan oldin mashinada g'ildirak aylanish sensori o'rnatilmagan va restylingdan keyin bunday element paydo bo'ldi va buning uchun alohida "quloq" qilingan. Natijada, oldingi "mushtlar" qismning odatda bir xil o'lchami va formatiga qaramay, zamonaviy modifikatsiyalar uchun mos emas.Uning qanchalik "yugurishini" ishonchli aytish qiyin, hatto yomon yo'llarda ham hamma narsa individualdir. Haydash uslubiga, asl qotishma sifatiga va shunga o'xshashlarga bog'liq. Asosan, avtomobil ishlab chiqaruvchilari ushbu jihozni "uzoq muddatli" deb hisoblashadi, ya'ni boshqa suspenziya qismlariga qaraganda ko'proq vaqt xizmat qilishi mumkin.Ko'pincha, xizmat muddati o'n minglab kilometrlarda o'lchanadi, kimdir tugunni va 200 000 km gacha tejashga muvaffaq bo'ladi. </a:t>
            </a:r>
            <a:endParaRPr lang="ru-RU" sz="1800" dirty="0">
              <a:latin typeface="Times New Roman" panose="02020603050405020304" pitchFamily="18" charset="0"/>
              <a:cs typeface="Times New Roman" panose="02020603050405020304" pitchFamily="18" charset="0"/>
            </a:endParaRPr>
          </a:p>
        </p:txBody>
      </p:sp>
      <p:pic>
        <p:nvPicPr>
          <p:cNvPr id="4" name="Рисунок 3" descr="Трещина на поворотном кулаке"/>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6840760" cy="3600400"/>
          </a:xfrm>
          <a:prstGeom prst="rect">
            <a:avLst/>
          </a:prstGeom>
          <a:noFill/>
          <a:ln>
            <a:noFill/>
          </a:ln>
        </p:spPr>
      </p:pic>
    </p:spTree>
    <p:extLst>
      <p:ext uri="{BB962C8B-B14F-4D97-AF65-F5344CB8AC3E}">
        <p14:creationId xmlns:p14="http://schemas.microsoft.com/office/powerpoint/2010/main" val="265085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3999" cy="6857999"/>
          </a:xfrm>
        </p:spPr>
        <p:txBody>
          <a:bodyPr>
            <a:normAutofit fontScale="92500"/>
          </a:bodyPr>
          <a:lstStyle/>
          <a:p>
            <a:r>
              <a:rPr lang="uz-Latn-UZ" dirty="0"/>
              <a:t>Nosozliklar va mumkin bo'lgan alomatlarQuyidagi alomatlar va nosozliklar paydo bo'la boshlasa, diqqat qiling:• Mashina turli tomondan “tortib” keta boshladi, kamber tekshirilgandan keyin ham muammo hal etilmadi.• Biz g'ildiraklar kichikroq burchak ostida aylana boshlaganini payqadik, ehtimol bu "bo'g'im" yoki shar bo'g'ini aybdor edi.• Tez-tez nosozliklar, g'ildirakning "ajralishi" ga olib kelishi mumkin. Bu yig'ilish o'qida singan ip yoki to'pning "barmog'i" ning sinishi tufayli sodir bo'ladi, bu ham kamdan-kam emas.Kamdan kam hollarda, o'qlarning sirtlarida, podshipniklar "yotqizilgan" joylarda aşınma sodir bo'ladi. Buning sababi rulmanning noto'g'ri joylashishi yoki bo'shashgan g'ildirak yong'oqlarida. Agar g'ildirak tortilmasa, o'qga notekis zarba uzatiladi, bu bir muncha vaqt o'tgach, rulmanlarning noto'g'ri joylashishiga olib keladi va shunga mos ravishda u eskira boshlaydi, o'yin paydo bo'ladi. Bunday holatlar yig'ilish asosan buzilmagan, eksa sirtlari buzilishlarsiz, ammo kichik yoriqlar aniqlanganda paydo bo'ladi. Kimdir uni pishirishni maslahat beradi, ammo xavfsizlik qoidalariga ko'ra, bunday usullar taqiqlanadi. Ko'p hollarda qismlar quyma temirdan yasalganligini unutmang va payvandlash ta'sirida uning zichligi buziladi. </a:t>
            </a:r>
            <a:endParaRPr lang="ru-RU" dirty="0"/>
          </a:p>
        </p:txBody>
      </p:sp>
    </p:spTree>
    <p:extLst>
      <p:ext uri="{BB962C8B-B14F-4D97-AF65-F5344CB8AC3E}">
        <p14:creationId xmlns:p14="http://schemas.microsoft.com/office/powerpoint/2010/main" val="254179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3999" cy="6857999"/>
          </a:xfrm>
        </p:spPr>
        <p:txBody>
          <a:bodyPr/>
          <a:lstStyle/>
          <a:p>
            <a:r>
              <a:rPr lang="uz-Latn-UZ" dirty="0"/>
              <a:t>Rulda bo'g'inini qanday olib tashlash mumkin?Dastlab, dizayn juda murakkab bo'lib tuyulishi mumkin, ammo aslida bunday elementni demontaj qilish hech qanday murakkab narsa emas. Sizdan nima talab qilinadi: 1. Birinchidan, g'ildirakni olib tashlang.</a:t>
            </a:r>
            <a:endParaRPr lang="ru-RU" dirty="0"/>
          </a:p>
        </p:txBody>
      </p:sp>
      <p:pic>
        <p:nvPicPr>
          <p:cNvPr id="4" name="Рисунок 3" descr="C:\Users\Bayramali\Desktop\AVTOMOBIL QO'LLANMA\platforma\treshhina-na-povorotnom-kulake-2.jpg"/>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5715000" cy="5133975"/>
          </a:xfrm>
          <a:prstGeom prst="rect">
            <a:avLst/>
          </a:prstGeom>
          <a:noFill/>
          <a:ln>
            <a:noFill/>
          </a:ln>
        </p:spPr>
      </p:pic>
    </p:spTree>
    <p:extLst>
      <p:ext uri="{BB962C8B-B14F-4D97-AF65-F5344CB8AC3E}">
        <p14:creationId xmlns:p14="http://schemas.microsoft.com/office/powerpoint/2010/main" val="334459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Bayramali\Desktop\AVTOMOBIL QO'LLANMA\platforma\snyali-koleso-e152170736830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52"/>
            <a:ext cx="8820472" cy="5936828"/>
          </a:xfrm>
          <a:prstGeom prst="rect">
            <a:avLst/>
          </a:prstGeom>
          <a:noFill/>
          <a:ln>
            <a:noFill/>
          </a:ln>
        </p:spPr>
      </p:pic>
      <p:sp>
        <p:nvSpPr>
          <p:cNvPr id="5" name="Прямоугольник 4"/>
          <p:cNvSpPr/>
          <p:nvPr/>
        </p:nvSpPr>
        <p:spPr>
          <a:xfrm>
            <a:off x="2195736" y="6093296"/>
            <a:ext cx="4079963" cy="369332"/>
          </a:xfrm>
          <a:prstGeom prst="rect">
            <a:avLst/>
          </a:prstGeom>
        </p:spPr>
        <p:txBody>
          <a:bodyPr wrap="none">
            <a:spAutoFit/>
          </a:bodyPr>
          <a:lstStyle/>
          <a:p>
            <a:r>
              <a:rPr lang="ru-RU" dirty="0"/>
              <a:t> </a:t>
            </a:r>
            <a:r>
              <a:rPr lang="en-US" dirty="0"/>
              <a:t>2. </a:t>
            </a:r>
            <a:r>
              <a:rPr lang="en-US" dirty="0" err="1"/>
              <a:t>Tormoz</a:t>
            </a:r>
            <a:r>
              <a:rPr lang="en-US" dirty="0"/>
              <a:t> </a:t>
            </a:r>
            <a:r>
              <a:rPr lang="en-US" dirty="0" err="1"/>
              <a:t>kaliperlarini</a:t>
            </a:r>
            <a:r>
              <a:rPr lang="en-US" dirty="0"/>
              <a:t> </a:t>
            </a:r>
            <a:r>
              <a:rPr lang="en-US" dirty="0" err="1"/>
              <a:t>burab</a:t>
            </a:r>
            <a:r>
              <a:rPr lang="en-US" dirty="0"/>
              <a:t> </a:t>
            </a:r>
            <a:r>
              <a:rPr lang="en-US" dirty="0" err="1"/>
              <a:t>qo'ying</a:t>
            </a:r>
            <a:endParaRPr lang="ru-RU" dirty="0"/>
          </a:p>
        </p:txBody>
      </p:sp>
    </p:spTree>
    <p:extLst>
      <p:ext uri="{BB962C8B-B14F-4D97-AF65-F5344CB8AC3E}">
        <p14:creationId xmlns:p14="http://schemas.microsoft.com/office/powerpoint/2010/main" val="294635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70749" y="0"/>
            <a:ext cx="3765748" cy="6741368"/>
          </a:xfrm>
        </p:spPr>
        <p:txBody>
          <a:bodyPr>
            <a:normAutofit fontScale="85000" lnSpcReduction="20000"/>
          </a:bodyPr>
          <a:lstStyle/>
          <a:p>
            <a:r>
              <a:rPr lang="en-US" dirty="0"/>
              <a:t>3. </a:t>
            </a:r>
            <a:r>
              <a:rPr lang="en-US" dirty="0" err="1"/>
              <a:t>Amortizatorni</a:t>
            </a:r>
            <a:r>
              <a:rPr lang="en-US" dirty="0"/>
              <a:t> </a:t>
            </a:r>
            <a:r>
              <a:rPr lang="en-US" dirty="0" err="1"/>
              <a:t>burab</a:t>
            </a:r>
            <a:r>
              <a:rPr lang="en-US" dirty="0"/>
              <a:t> </a:t>
            </a:r>
            <a:r>
              <a:rPr lang="en-US" dirty="0" err="1"/>
              <a:t>qo'ying</a:t>
            </a:r>
            <a:r>
              <a:rPr lang="en-US" dirty="0"/>
              <a:t>. 4. </a:t>
            </a:r>
            <a:r>
              <a:rPr lang="en-US" dirty="0" err="1"/>
              <a:t>Rulda</a:t>
            </a:r>
            <a:r>
              <a:rPr lang="en-US" dirty="0"/>
              <a:t> </a:t>
            </a:r>
            <a:r>
              <a:rPr lang="en-US" dirty="0" err="1"/>
              <a:t>uchini</a:t>
            </a:r>
            <a:r>
              <a:rPr lang="en-US" dirty="0"/>
              <a:t> </a:t>
            </a:r>
            <a:r>
              <a:rPr lang="en-US" dirty="0" err="1"/>
              <a:t>olib</a:t>
            </a:r>
            <a:r>
              <a:rPr lang="en-US" dirty="0"/>
              <a:t> </a:t>
            </a:r>
            <a:r>
              <a:rPr lang="en-US" dirty="0" err="1"/>
              <a:t>tashlang</a:t>
            </a:r>
            <a:r>
              <a:rPr lang="en-US" dirty="0"/>
              <a:t> (</a:t>
            </a:r>
            <a:r>
              <a:rPr lang="en-US" dirty="0" err="1"/>
              <a:t>buni</a:t>
            </a:r>
            <a:r>
              <a:rPr lang="en-US" dirty="0"/>
              <a:t> </a:t>
            </a:r>
            <a:r>
              <a:rPr lang="en-US" dirty="0" err="1"/>
              <a:t>maxsus</a:t>
            </a:r>
            <a:r>
              <a:rPr lang="en-US" dirty="0"/>
              <a:t> </a:t>
            </a:r>
            <a:r>
              <a:rPr lang="en-US" dirty="0" err="1"/>
              <a:t>tortgich</a:t>
            </a:r>
            <a:r>
              <a:rPr lang="en-US" dirty="0"/>
              <a:t> </a:t>
            </a:r>
            <a:r>
              <a:rPr lang="en-US" dirty="0" err="1"/>
              <a:t>bilan</a:t>
            </a:r>
            <a:r>
              <a:rPr lang="en-US" dirty="0"/>
              <a:t> </a:t>
            </a:r>
            <a:r>
              <a:rPr lang="en-US" dirty="0" err="1"/>
              <a:t>qilish</a:t>
            </a:r>
            <a:r>
              <a:rPr lang="en-US" dirty="0"/>
              <a:t> </a:t>
            </a:r>
            <a:r>
              <a:rPr lang="en-US" dirty="0" err="1"/>
              <a:t>yaxshidir</a:t>
            </a:r>
            <a:r>
              <a:rPr lang="en-US" dirty="0"/>
              <a:t>). </a:t>
            </a:r>
            <a:r>
              <a:rPr lang="ru-RU" dirty="0"/>
              <a:t>5. </a:t>
            </a:r>
            <a:r>
              <a:rPr lang="ru-RU" dirty="0" err="1"/>
              <a:t>O'qning</a:t>
            </a:r>
            <a:r>
              <a:rPr lang="ru-RU" dirty="0"/>
              <a:t> </a:t>
            </a:r>
            <a:r>
              <a:rPr lang="ru-RU" dirty="0" err="1"/>
              <a:t>o'qini</a:t>
            </a:r>
            <a:r>
              <a:rPr lang="ru-RU" dirty="0"/>
              <a:t> </a:t>
            </a:r>
            <a:r>
              <a:rPr lang="ru-RU" dirty="0" err="1"/>
              <a:t>uyadan</a:t>
            </a:r>
            <a:r>
              <a:rPr lang="ru-RU" dirty="0"/>
              <a:t> </a:t>
            </a:r>
            <a:r>
              <a:rPr lang="ru-RU" dirty="0" err="1"/>
              <a:t>shpallardan</a:t>
            </a:r>
            <a:r>
              <a:rPr lang="ru-RU" dirty="0"/>
              <a:t> </a:t>
            </a:r>
            <a:r>
              <a:rPr lang="ru-RU" dirty="0" err="1"/>
              <a:t>chiqarib</a:t>
            </a:r>
            <a:r>
              <a:rPr lang="ru-RU" dirty="0"/>
              <a:t> </a:t>
            </a:r>
            <a:r>
              <a:rPr lang="ru-RU" dirty="0" err="1"/>
              <a:t>oling</a:t>
            </a:r>
            <a:r>
              <a:rPr lang="ru-RU" dirty="0"/>
              <a:t> </a:t>
            </a:r>
          </a:p>
          <a:p>
            <a:r>
              <a:rPr lang="uz-Latn-UZ" dirty="0"/>
              <a:t> </a:t>
            </a:r>
            <a:endParaRPr lang="ru-RU" dirty="0"/>
          </a:p>
          <a:p>
            <a:r>
              <a:rPr lang="uz-Latn-UZ" dirty="0"/>
              <a:t>G'ildirakning aylanish sensorini qo'yib yuborishni unutmang, albatta, agar sizning mashinangizda bo'lsa, u to'g'ridan-to'g'ri "musht" ga biriktirilgan.6. Keyinchalik, pastki qo'lning koptok birikmasidan "musht" birikmasini olib tashlang. "Qisqich" ning mahkamlagichini chisel yoki tornavida bilan bo'shatish kifoya va uning qismini bolg'a bilan "xirmon" qilmasdan osongina olib tashlash mumkin.</a:t>
            </a:r>
            <a:endParaRPr lang="ru-RU" dirty="0"/>
          </a:p>
        </p:txBody>
      </p:sp>
      <p:pic>
        <p:nvPicPr>
          <p:cNvPr id="4" name="Рисунок 3" descr="C:\Users\Bayramali\Desktop\AVTOMOBIL QO'LLANMA\platforma\snimaem-support.jpg"/>
          <p:cNvPicPr/>
          <p:nvPr/>
        </p:nvPicPr>
        <p:blipFill>
          <a:blip r:embed="rId2">
            <a:extLst>
              <a:ext uri="{28A0092B-C50C-407E-A947-70E740481C1C}">
                <a14:useLocalDpi xmlns:a14="http://schemas.microsoft.com/office/drawing/2010/main" val="0"/>
              </a:ext>
            </a:extLst>
          </a:blip>
          <a:srcRect/>
          <a:stretch>
            <a:fillRect/>
          </a:stretch>
        </p:blipFill>
        <p:spPr bwMode="auto">
          <a:xfrm>
            <a:off x="12328" y="0"/>
            <a:ext cx="5292080"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72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Bayramali\Desktop\AVTOMOBIL QO'LLANMA\platforma\otkrutili-kulak-so-stojk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76" y="0"/>
            <a:ext cx="4554760" cy="4797152"/>
          </a:xfrm>
          <a:prstGeom prst="rect">
            <a:avLst/>
          </a:prstGeom>
          <a:noFill/>
          <a:ln>
            <a:noFill/>
          </a:ln>
        </p:spPr>
      </p:pic>
      <p:sp>
        <p:nvSpPr>
          <p:cNvPr id="6" name="Rectangle 2"/>
          <p:cNvSpPr>
            <a:spLocks noChangeArrowheads="1"/>
          </p:cNvSpPr>
          <p:nvPr/>
        </p:nvSpPr>
        <p:spPr bwMode="auto">
          <a:xfrm>
            <a:off x="467544" y="5445224"/>
            <a:ext cx="8532440" cy="9079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7.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Natijada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uya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tormoz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diski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va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mushtning</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o'zi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bor</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edi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Endi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shpallarni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ochgandan</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so'ng</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a:t>
            </a:r>
            <a:endParaRPr kumimoji="0" lang="en-US"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markazning</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qulf</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gaykasini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burab</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qo'yamiz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rulmanni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chiqaramiz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g'ildirak</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murvatlarini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maxsus</a:t>
            </a:r>
            <a:endParaRPr kumimoji="0" lang="en-US"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teshiklarga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burab</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ularni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to'xtaguncha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torting</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Shundan</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so'ng</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kichik</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zarbalar</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bilan</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markazni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taqillatamiz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va</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musht</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ni</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ru-RU" altLang="ru-RU" sz="14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bo'shatamiz</a:t>
            </a:r>
            <a:r>
              <a:rPr kumimoji="0" lang="ru-RU" altLang="ru-RU" sz="14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a:t>
            </a:r>
            <a:r>
              <a:rPr kumimoji="0" lang="ru-RU" alt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Bayramali\Desktop\AVTOMOBIL QO'LLANMA\platforma\snyali-kulak.jpg"/>
          <p:cNvPicPr/>
          <p:nvPr/>
        </p:nvPicPr>
        <p:blipFill>
          <a:blip r:embed="rId3">
            <a:extLst>
              <a:ext uri="{28A0092B-C50C-407E-A947-70E740481C1C}">
                <a14:useLocalDpi xmlns:a14="http://schemas.microsoft.com/office/drawing/2010/main" val="0"/>
              </a:ext>
            </a:extLst>
          </a:blip>
          <a:srcRect/>
          <a:stretch>
            <a:fillRect/>
          </a:stretch>
        </p:blipFill>
        <p:spPr bwMode="auto">
          <a:xfrm>
            <a:off x="4733765" y="29344"/>
            <a:ext cx="4410235" cy="4767808"/>
          </a:xfrm>
          <a:prstGeom prst="rect">
            <a:avLst/>
          </a:prstGeom>
          <a:noFill/>
          <a:ln>
            <a:noFill/>
          </a:ln>
        </p:spPr>
      </p:pic>
    </p:spTree>
    <p:extLst>
      <p:ext uri="{BB962C8B-B14F-4D97-AF65-F5344CB8AC3E}">
        <p14:creationId xmlns:p14="http://schemas.microsoft.com/office/powerpoint/2010/main" val="18947185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TotalTime>
  <Words>788</Words>
  <Application>Microsoft Office PowerPoint</Application>
  <PresentationFormat>Экран (4:3)</PresentationFormat>
  <Paragraphs>15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Твердый переплет</vt:lpstr>
      <vt:lpstr>Mavzu: Old vtulka va buruvchi kulakni avtomobildan yechib olish va o‘rnatish.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Old vtulka va buruvchi kulakni avtomobildan yechib olish va o‘rnatish. </dc:title>
  <dc:creator>Bayramali</dc:creator>
  <cp:lastModifiedBy>Bayramali</cp:lastModifiedBy>
  <cp:revision>4</cp:revision>
  <dcterms:created xsi:type="dcterms:W3CDTF">2023-07-05T06:05:03Z</dcterms:created>
  <dcterms:modified xsi:type="dcterms:W3CDTF">2023-07-05T06:16:26Z</dcterms:modified>
</cp:coreProperties>
</file>