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7"/>
  </p:notesMasterIdLst>
  <p:sldIdLst>
    <p:sldId id="276" r:id="rId2"/>
    <p:sldId id="258" r:id="rId3"/>
    <p:sldId id="274" r:id="rId4"/>
    <p:sldId id="277" r:id="rId5"/>
    <p:sldId id="27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-114" y="-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75AED-6605-4009-A6E3-CBB25A520E93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7613A-DE4A-47CA-91F6-7156810480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80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73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6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412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975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77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157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264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39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9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44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62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0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3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74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0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72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88185-ECD8-4A21-825F-D0BB4C8CF1CF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990FA1-B63D-4F38-AAE8-B76D05A12E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1602" y="587829"/>
            <a:ext cx="9968795" cy="552226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Old </a:t>
            </a:r>
            <a:r>
              <a:rPr lang="en-US" sz="2400" dirty="0" err="1">
                <a:solidFill>
                  <a:srgbClr val="FF0000"/>
                </a:solidFill>
              </a:rPr>
              <a:t>o‘qni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nosozliklarini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aniqlash</a:t>
            </a:r>
            <a:r>
              <a:rPr lang="en-US" sz="2400" dirty="0">
                <a:solidFill>
                  <a:srgbClr val="FF0000"/>
                </a:solidFill>
              </a:rPr>
              <a:t>. Old </a:t>
            </a:r>
            <a:r>
              <a:rPr lang="en-US" sz="2400" dirty="0" err="1">
                <a:solidFill>
                  <a:srgbClr val="FF0000"/>
                </a:solidFill>
              </a:rPr>
              <a:t>o‘qni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ta’mirlash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uz-Cyrl-UZ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10833" y="1956195"/>
            <a:ext cx="9770333" cy="3880773"/>
          </a:xfrm>
        </p:spPr>
        <p:txBody>
          <a:bodyPr/>
          <a:lstStyle/>
          <a:p>
            <a:pPr marL="0" indent="0">
              <a:buNone/>
            </a:pPr>
            <a:r>
              <a:rPr lang="uz-Latn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uz-Cyrl-U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latinLnBrk="1">
              <a:buNone/>
            </a:pPr>
            <a:r>
              <a:rPr lang="en-US" dirty="0" smtClean="0"/>
              <a:t>1. </a:t>
            </a:r>
            <a:r>
              <a:rPr lang="en-US" dirty="0" err="1" smtClean="0"/>
              <a:t>O’qlararo</a:t>
            </a:r>
            <a:r>
              <a:rPr lang="en-US" dirty="0" smtClean="0"/>
              <a:t> </a:t>
            </a:r>
            <a:r>
              <a:rPr lang="en-US" dirty="0" err="1"/>
              <a:t>differensial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ru-RU" dirty="0" err="1" smtClean="0"/>
              <a:t>Yarim</a:t>
            </a:r>
            <a:r>
              <a:rPr lang="ru-RU" dirty="0" smtClean="0"/>
              <a:t> </a:t>
            </a:r>
            <a:r>
              <a:rPr lang="ru-RU" dirty="0" err="1"/>
              <a:t>o’qlar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boshqariluvchi</a:t>
            </a:r>
            <a:r>
              <a:rPr lang="ru-RU" dirty="0"/>
              <a:t> </a:t>
            </a:r>
            <a:r>
              <a:rPr lang="ru-RU" dirty="0" err="1"/>
              <a:t>g’ildiraklar</a:t>
            </a:r>
            <a:r>
              <a:rPr lang="ru-RU" dirty="0"/>
              <a:t> </a:t>
            </a:r>
            <a:r>
              <a:rPr lang="ru-RU" dirty="0" err="1"/>
              <a:t>yuritmalari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5786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988659" y="541867"/>
            <a:ext cx="8214682" cy="421415"/>
          </a:xfrm>
        </p:spPr>
        <p:txBody>
          <a:bodyPr>
            <a:normAutofit/>
          </a:bodyPr>
          <a:lstStyle/>
          <a:p>
            <a:pPr algn="ctr"/>
            <a:r>
              <a:rPr lang="en-US" alt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Simmetrik</a:t>
            </a:r>
            <a:r>
              <a:rPr lang="en-US" alt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uklararo</a:t>
            </a:r>
            <a:r>
              <a:rPr lang="en-US" alt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differensial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78971" y="1798637"/>
            <a:ext cx="34290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ru-RU" sz="2000" b="1" dirty="0" smtClean="0">
                <a:latin typeface="Times New Roman" panose="02020603050405020304" pitchFamily="18" charset="0"/>
              </a:rPr>
              <a:t>VAZ- 2121 </a:t>
            </a:r>
            <a:r>
              <a:rPr lang="en-US" altLang="ru-RU" sz="2000" b="1" dirty="0" err="1" smtClean="0">
                <a:latin typeface="Times New Roman" panose="02020603050405020304" pitchFamily="18" charset="0"/>
              </a:rPr>
              <a:t>avtomobil</a:t>
            </a:r>
            <a:r>
              <a:rPr lang="en-US" altLang="ru-RU" sz="2000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b="1" dirty="0" err="1" smtClean="0">
                <a:latin typeface="Times New Roman" panose="02020603050405020304" pitchFamily="18" charset="0"/>
              </a:rPr>
              <a:t>taksimlash</a:t>
            </a:r>
            <a:r>
              <a:rPr lang="en-US" altLang="ru-RU" sz="2000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b="1" dirty="0" err="1" smtClean="0">
                <a:latin typeface="Times New Roman" panose="02020603050405020304" pitchFamily="18" charset="0"/>
              </a:rPr>
              <a:t>kutisida</a:t>
            </a:r>
            <a:r>
              <a:rPr lang="en-US" altLang="ru-RU" sz="2000" b="1" dirty="0" smtClean="0">
                <a:latin typeface="Times New Roman" panose="02020603050405020304" pitchFamily="18" charset="0"/>
              </a:rPr>
              <a:t>  </a:t>
            </a:r>
            <a:r>
              <a:rPr lang="en-US" altLang="ru-RU" sz="2000" b="1" dirty="0" err="1" smtClean="0">
                <a:latin typeface="Times New Roman" panose="02020603050405020304" pitchFamily="18" charset="0"/>
              </a:rPr>
              <a:t>joylashgan</a:t>
            </a:r>
            <a:r>
              <a:rPr lang="en-US" altLang="ru-RU" sz="2000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b="1" dirty="0" err="1" smtClean="0">
                <a:latin typeface="Times New Roman" panose="02020603050405020304" pitchFamily="18" charset="0"/>
              </a:rPr>
              <a:t>simmetrik</a:t>
            </a:r>
            <a:r>
              <a:rPr lang="en-US" altLang="ru-RU" sz="2000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b="1" dirty="0" err="1" smtClean="0">
                <a:latin typeface="Times New Roman" panose="02020603050405020304" pitchFamily="18" charset="0"/>
              </a:rPr>
              <a:t>uklararo</a:t>
            </a:r>
            <a:r>
              <a:rPr lang="en-US" altLang="ru-RU" sz="2000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b="1" dirty="0" err="1" smtClean="0">
                <a:latin typeface="Times New Roman" panose="02020603050405020304" pitchFamily="18" charset="0"/>
              </a:rPr>
              <a:t>konussimon</a:t>
            </a:r>
            <a:r>
              <a:rPr lang="en-US" altLang="ru-RU" sz="2000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b="1" dirty="0" err="1" smtClean="0">
                <a:latin typeface="Times New Roman" panose="02020603050405020304" pitchFamily="18" charset="0"/>
              </a:rPr>
              <a:t>differensial</a:t>
            </a:r>
            <a:r>
              <a:rPr lang="en-US" altLang="ru-RU" sz="2000" b="1" dirty="0" smtClean="0">
                <a:latin typeface="Times New Roman" panose="02020603050405020304" pitchFamily="18" charset="0"/>
              </a:rPr>
              <a:t>: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ru-RU" sz="2000" dirty="0" smtClean="0">
                <a:latin typeface="Times New Roman" panose="02020603050405020304" pitchFamily="18" charset="0"/>
              </a:rPr>
              <a:t>1-oldingi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kuprik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yuritmasining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vali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, 2-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oldingi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kuprik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yuritmasi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valining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tishli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gardoshi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, 3-differensialning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panalash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muftasi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, 4-yetaklanuvchi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tishli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gildirak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, 5-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oldingi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kuprik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yurishmasining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shesteriyasi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, 6-satellit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uki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7-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satellit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, 8-orka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kuprik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yuritmasining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shesteriyasi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, 9-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orka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kuprik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yuritmasining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vali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, 10-differensial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kutisi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, 11-oralik </a:t>
            </a:r>
            <a:r>
              <a:rPr lang="en-US" altLang="ru-RU" sz="2000" dirty="0" err="1" smtClean="0">
                <a:latin typeface="Times New Roman" panose="02020603050405020304" pitchFamily="18" charset="0"/>
              </a:rPr>
              <a:t>vali</a:t>
            </a:r>
            <a:r>
              <a:rPr lang="en-US" altLang="ru-RU" sz="2000" dirty="0" smtClean="0">
                <a:latin typeface="Times New Roman" panose="02020603050405020304" pitchFamily="18" charset="0"/>
              </a:rPr>
              <a:t>, 12-yetakchi val.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246864"/>
              </p:ext>
            </p:extLst>
          </p:nvPr>
        </p:nvGraphicFramePr>
        <p:xfrm>
          <a:off x="4735286" y="1798637"/>
          <a:ext cx="4572000" cy="445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3" imgW="2695956" imgH="2750820" progId="Unknown">
                  <p:embed/>
                </p:oleObj>
              </mc:Choice>
              <mc:Fallback>
                <p:oleObj r:id="rId3" imgW="2695956" imgH="2750820" progId="Unknown">
                  <p:embed/>
                  <p:pic>
                    <p:nvPicPr>
                      <p:cNvPr id="61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5286" y="1798637"/>
                        <a:ext cx="4572000" cy="445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09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666" y="555172"/>
            <a:ext cx="8596668" cy="489857"/>
          </a:xfrm>
        </p:spPr>
        <p:txBody>
          <a:bodyPr>
            <a:normAutofit/>
          </a:bodyPr>
          <a:lstStyle/>
          <a:p>
            <a:pPr algn="ctr"/>
            <a:r>
              <a:rPr lang="en-US" alt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Nosimmetrik</a:t>
            </a:r>
            <a:r>
              <a:rPr lang="en-US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uklararo</a:t>
            </a:r>
            <a: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silindrik</a:t>
            </a:r>
            <a:r>
              <a:rPr lang="en-US" alt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differensial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651170" y="2601685"/>
            <a:ext cx="3080657" cy="368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ru-RU" b="1" dirty="0" smtClean="0">
                <a:latin typeface="Times New Roman" panose="02020603050405020304" pitchFamily="18" charset="0"/>
              </a:rPr>
              <a:t>KamAZ-4310 </a:t>
            </a:r>
            <a:r>
              <a:rPr lang="en-US" altLang="ru-RU" b="1" dirty="0" err="1" smtClean="0">
                <a:latin typeface="Times New Roman" panose="02020603050405020304" pitchFamily="18" charset="0"/>
              </a:rPr>
              <a:t>avtomobili</a:t>
            </a:r>
            <a:r>
              <a:rPr lang="en-US" altLang="ru-RU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b="1" dirty="0" err="1" smtClean="0">
                <a:latin typeface="Times New Roman" panose="02020603050405020304" pitchFamily="18" charset="0"/>
              </a:rPr>
              <a:t>taksimlash</a:t>
            </a:r>
            <a:r>
              <a:rPr lang="en-US" altLang="ru-RU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b="1" dirty="0" err="1" smtClean="0">
                <a:latin typeface="Times New Roman" panose="02020603050405020304" pitchFamily="18" charset="0"/>
              </a:rPr>
              <a:t>kutisida</a:t>
            </a:r>
            <a:r>
              <a:rPr lang="en-US" altLang="ru-RU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b="1" dirty="0" err="1" smtClean="0">
                <a:latin typeface="Times New Roman" panose="02020603050405020304" pitchFamily="18" charset="0"/>
              </a:rPr>
              <a:t>joylashgan</a:t>
            </a:r>
            <a:r>
              <a:rPr lang="en-US" altLang="ru-RU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b="1" dirty="0" err="1" smtClean="0">
                <a:latin typeface="Times New Roman" panose="02020603050405020304" pitchFamily="18" charset="0"/>
              </a:rPr>
              <a:t>nosimmetrik</a:t>
            </a:r>
            <a:r>
              <a:rPr lang="en-US" altLang="ru-RU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b="1" dirty="0" err="1" smtClean="0">
                <a:latin typeface="Times New Roman" panose="02020603050405020304" pitchFamily="18" charset="0"/>
              </a:rPr>
              <a:t>uklararo</a:t>
            </a:r>
            <a:r>
              <a:rPr lang="en-US" altLang="ru-RU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b="1" dirty="0" err="1" smtClean="0">
                <a:latin typeface="Times New Roman" panose="02020603050405020304" pitchFamily="18" charset="0"/>
              </a:rPr>
              <a:t>silindrik</a:t>
            </a:r>
            <a:r>
              <a:rPr lang="en-US" altLang="ru-RU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b="1" dirty="0" err="1" smtClean="0">
                <a:latin typeface="Times New Roman" panose="02020603050405020304" pitchFamily="18" charset="0"/>
              </a:rPr>
              <a:t>differensial</a:t>
            </a:r>
            <a:r>
              <a:rPr lang="en-US" altLang="ru-RU" b="1" dirty="0" smtClean="0">
                <a:latin typeface="Times New Roman" panose="02020603050405020304" pitchFamily="18" charset="0"/>
              </a:rPr>
              <a:t>: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ru-RU" dirty="0" smtClean="0">
                <a:latin typeface="Times New Roman" panose="02020603050405020304" pitchFamily="18" charset="0"/>
              </a:rPr>
              <a:t>1-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differensial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kutisi</a:t>
            </a:r>
            <a:r>
              <a:rPr lang="en-US" altLang="ru-RU" dirty="0" smtClean="0">
                <a:latin typeface="Times New Roman" panose="02020603050405020304" pitchFamily="18" charset="0"/>
              </a:rPr>
              <a:t>; 2-satellit; 3-olding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kuprik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yuritmasining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shesteriyasi</a:t>
            </a:r>
            <a:r>
              <a:rPr lang="en-US" altLang="ru-RU" dirty="0" smtClean="0">
                <a:latin typeface="Times New Roman" panose="02020603050405020304" pitchFamily="18" charset="0"/>
              </a:rPr>
              <a:t>; 4-oldingi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kuprik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yuritmasining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vali</a:t>
            </a:r>
            <a:r>
              <a:rPr lang="en-US" altLang="ru-RU" dirty="0" smtClean="0">
                <a:latin typeface="Times New Roman" panose="02020603050405020304" pitchFamily="18" charset="0"/>
              </a:rPr>
              <a:t>; 5-differensialning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ponalash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muftasi</a:t>
            </a:r>
            <a:r>
              <a:rPr lang="en-US" altLang="ru-RU" dirty="0" smtClean="0">
                <a:latin typeface="Times New Roman" panose="02020603050405020304" pitchFamily="18" charset="0"/>
              </a:rPr>
              <a:t> 6-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yetaklanuvchi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tishli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gildirak</a:t>
            </a:r>
            <a:r>
              <a:rPr lang="en-US" altLang="ru-RU" dirty="0" smtClean="0">
                <a:latin typeface="Times New Roman" panose="02020603050405020304" pitchFamily="18" charset="0"/>
              </a:rPr>
              <a:t>; 7-orka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kush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kuprik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yuritmasining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tishli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gildiragi</a:t>
            </a:r>
            <a:r>
              <a:rPr lang="en-US" altLang="ru-RU" dirty="0" smtClean="0">
                <a:latin typeface="Times New Roman" panose="02020603050405020304" pitchFamily="18" charset="0"/>
              </a:rPr>
              <a:t>; 8-orka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kush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kuprik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yuritmasining</a:t>
            </a:r>
            <a:r>
              <a:rPr lang="en-US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vali</a:t>
            </a:r>
            <a:r>
              <a:rPr lang="en-US" altLang="ru-RU" dirty="0" smtClean="0">
                <a:latin typeface="Times New Roman" panose="02020603050405020304" pitchFamily="18" charset="0"/>
              </a:rPr>
              <a:t>.</a:t>
            </a:r>
            <a:endParaRPr lang="ru-RU" altLang="ru-RU" dirty="0">
              <a:latin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630828"/>
              </p:ext>
            </p:extLst>
          </p:nvPr>
        </p:nvGraphicFramePr>
        <p:xfrm>
          <a:off x="1621971" y="2296886"/>
          <a:ext cx="3904699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r:id="rId3" imgW="3648456" imgH="3864864" progId="Unknown">
                  <p:embed/>
                </p:oleObj>
              </mc:Choice>
              <mc:Fallback>
                <p:oleObj r:id="rId3" imgW="3648456" imgH="3864864" progId="Unknown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1971" y="2296886"/>
                        <a:ext cx="3904699" cy="3657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2221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46628" y="852744"/>
            <a:ext cx="901337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01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016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Vazifasi</a:t>
            </a:r>
            <a:r>
              <a:rPr kumimoji="0" lang="en-US" alt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016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Differensialdan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g’ildiraklarga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uzatish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Transmissiyadan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kelayotga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aylanma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xarakatni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g’ildiraklarga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uzatish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4016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uklarning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uchlari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gildirak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gupchagiga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flanets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shlits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Ichki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uchlari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kupchilik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avtomobillarda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differensialdagi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shesternyasi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shlits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biriktiriladi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46628" y="2176183"/>
            <a:ext cx="826830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Avtomobil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xarakatlanayotganida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uklarga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momentdan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tashkari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eguvchi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mometlar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xam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Eguvchi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momentlar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avtomobilning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g’ildiraklariga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etadigan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kuyidagi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kuchlardan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vujudga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avtomobilning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ogirligidan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vujudga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reaksiya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US" altLang="ru-RU" sz="1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kumimoji="0" lang="en-US" alt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tormozlashda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avtomobil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burilayotganida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yonga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sirpanganda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vujudga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keladigan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yonaki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kumimoji="0" lang="en-US" alt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Bu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uklarda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eguvchi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xosil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o’qlar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eguvchi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momentlardan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yuksizlarntirilishiga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bo’linadi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yuksizlantirilgan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o’qning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bevosita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ketingi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kuprik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karteridagi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podshipnikka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urnatilgan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gildiraklarga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uzatiladi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yengil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avtomobillarning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orka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kupriklarida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kullaniladi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kumimoji="0" lang="en-US" alt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kismi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yuksizlantirilganda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eguvchi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momentlarning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kup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kismi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podshipnik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orkali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kuprik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karteriga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uzatilib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kismi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ukka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Tula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yuksizlantirilgan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o’q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podshipnikda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kojuxiga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urnatiladi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eguvchi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ukka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etmaydi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tugridan-tugri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kojuxiga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uzatiladi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uklardan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fakat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burovchi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moment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uzatiladi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xalos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uklar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avtobus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urta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avtomobillarida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yetakchi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kupriklarida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kullaniladi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945318" y="180623"/>
            <a:ext cx="8214682" cy="421415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o’qlar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boshqariluvchi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g’ildiraklar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yuritmalari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715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7778" y="835378"/>
            <a:ext cx="7010400" cy="5689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/>
              <a:t>Boshkariluvchi</a:t>
            </a:r>
            <a:r>
              <a:rPr lang="en-US" b="1" dirty="0"/>
              <a:t> </a:t>
            </a:r>
            <a:r>
              <a:rPr lang="en-US" b="1" dirty="0" err="1"/>
              <a:t>yetakchi</a:t>
            </a:r>
            <a:r>
              <a:rPr lang="en-US" b="1" dirty="0"/>
              <a:t> </a:t>
            </a:r>
            <a:r>
              <a:rPr lang="en-US" b="1" dirty="0" err="1"/>
              <a:t>gildiraklar</a:t>
            </a:r>
            <a:r>
              <a:rPr lang="en-US" dirty="0"/>
              <a:t> </a:t>
            </a:r>
            <a:r>
              <a:rPr lang="en-US" dirty="0" err="1"/>
              <a:t>yuritmasida</a:t>
            </a:r>
            <a:r>
              <a:rPr lang="en-US" dirty="0"/>
              <a:t> </a:t>
            </a:r>
            <a:r>
              <a:rPr lang="en-US" dirty="0" err="1"/>
              <a:t>burovchi</a:t>
            </a:r>
            <a:r>
              <a:rPr lang="en-US" dirty="0"/>
              <a:t> moment </a:t>
            </a:r>
            <a:r>
              <a:rPr lang="en-US" dirty="0" err="1"/>
              <a:t>differensialdan</a:t>
            </a:r>
            <a:r>
              <a:rPr lang="en-US" dirty="0"/>
              <a:t> </a:t>
            </a:r>
            <a:r>
              <a:rPr lang="en-US" dirty="0" err="1"/>
              <a:t>xar</a:t>
            </a:r>
            <a:r>
              <a:rPr lang="en-US" dirty="0"/>
              <a:t> </a:t>
            </a:r>
            <a:r>
              <a:rPr lang="en-US" dirty="0" err="1"/>
              <a:t>kaysi</a:t>
            </a:r>
            <a:r>
              <a:rPr lang="en-US" dirty="0"/>
              <a:t> </a:t>
            </a:r>
            <a:r>
              <a:rPr lang="en-US" dirty="0" err="1"/>
              <a:t>yetakchi</a:t>
            </a:r>
            <a:r>
              <a:rPr lang="en-US" dirty="0"/>
              <a:t> </a:t>
            </a:r>
            <a:r>
              <a:rPr lang="en-US" dirty="0" err="1"/>
              <a:t>gildirakka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uklar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boglab</a:t>
            </a:r>
            <a:r>
              <a:rPr lang="en-US" dirty="0"/>
              <a:t> </a:t>
            </a:r>
            <a:r>
              <a:rPr lang="en-US" dirty="0" err="1"/>
              <a:t>turuvchi</a:t>
            </a:r>
            <a:r>
              <a:rPr lang="en-US" dirty="0"/>
              <a:t> </a:t>
            </a:r>
            <a:r>
              <a:rPr lang="en-US" dirty="0" err="1"/>
              <a:t>burchak</a:t>
            </a:r>
            <a:r>
              <a:rPr lang="en-US" dirty="0"/>
              <a:t> </a:t>
            </a:r>
            <a:r>
              <a:rPr lang="en-US" dirty="0" err="1"/>
              <a:t>tezliklari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bulgan</a:t>
            </a:r>
            <a:r>
              <a:rPr lang="en-US" dirty="0"/>
              <a:t> </a:t>
            </a:r>
            <a:r>
              <a:rPr lang="en-US" dirty="0" err="1"/>
              <a:t>kardanli</a:t>
            </a:r>
            <a:r>
              <a:rPr lang="en-US" dirty="0"/>
              <a:t> </a:t>
            </a:r>
            <a:r>
              <a:rPr lang="en-US" dirty="0" err="1"/>
              <a:t>sharnir</a:t>
            </a:r>
            <a:r>
              <a:rPr lang="en-US" dirty="0"/>
              <a:t> </a:t>
            </a:r>
            <a:r>
              <a:rPr lang="en-US" dirty="0" err="1"/>
              <a:t>orkali</a:t>
            </a:r>
            <a:r>
              <a:rPr lang="en-US" dirty="0"/>
              <a:t> </a:t>
            </a:r>
            <a:r>
              <a:rPr lang="en-US" dirty="0" err="1"/>
              <a:t>uzatiladi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konstruksiya</a:t>
            </a:r>
            <a:r>
              <a:rPr lang="en-US" dirty="0"/>
              <a:t> </a:t>
            </a:r>
            <a:r>
              <a:rPr lang="en-US" dirty="0" err="1"/>
              <a:t>nomustakil</a:t>
            </a:r>
            <a:r>
              <a:rPr lang="en-US" dirty="0"/>
              <a:t> </a:t>
            </a:r>
            <a:r>
              <a:rPr lang="en-US" dirty="0" err="1"/>
              <a:t>osmali</a:t>
            </a:r>
            <a:r>
              <a:rPr lang="en-US" dirty="0"/>
              <a:t> </a:t>
            </a:r>
            <a:r>
              <a:rPr lang="en-US" dirty="0" err="1"/>
              <a:t>kupriklarda</a:t>
            </a:r>
            <a:r>
              <a:rPr lang="en-US" dirty="0"/>
              <a:t> (UAZ-469, GAZ-66, ZIL-131 </a:t>
            </a:r>
            <a:r>
              <a:rPr lang="en-US" dirty="0" err="1"/>
              <a:t>avtomobillari</a:t>
            </a:r>
            <a:r>
              <a:rPr lang="en-US" dirty="0"/>
              <a:t>) </a:t>
            </a:r>
            <a:r>
              <a:rPr lang="en-US" dirty="0" err="1"/>
              <a:t>kullanilgan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Mustakil</a:t>
            </a:r>
            <a:r>
              <a:rPr lang="en-US" dirty="0"/>
              <a:t> </a:t>
            </a:r>
            <a:r>
              <a:rPr lang="en-US" dirty="0" err="1"/>
              <a:t>osmaga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old </a:t>
            </a:r>
            <a:r>
              <a:rPr lang="en-US" dirty="0" err="1"/>
              <a:t>yuritmali</a:t>
            </a:r>
            <a:r>
              <a:rPr lang="en-US" dirty="0"/>
              <a:t> </a:t>
            </a:r>
            <a:r>
              <a:rPr lang="en-US" dirty="0" err="1"/>
              <a:t>avtomobillarda</a:t>
            </a:r>
            <a:r>
              <a:rPr lang="en-US" dirty="0"/>
              <a:t> (</a:t>
            </a:r>
            <a:r>
              <a:rPr lang="en-US" dirty="0" err="1"/>
              <a:t>Neksiya</a:t>
            </a:r>
            <a:r>
              <a:rPr lang="en-US" dirty="0"/>
              <a:t>, VAZ-2108, </a:t>
            </a:r>
            <a:r>
              <a:rPr lang="en-US" dirty="0" err="1"/>
              <a:t>Tiko</a:t>
            </a:r>
            <a:r>
              <a:rPr lang="en-US" dirty="0"/>
              <a:t>) </a:t>
            </a:r>
            <a:r>
              <a:rPr lang="en-US" dirty="0" err="1"/>
              <a:t>boshkariluvchi</a:t>
            </a:r>
            <a:r>
              <a:rPr lang="en-US" dirty="0"/>
              <a:t> </a:t>
            </a:r>
            <a:r>
              <a:rPr lang="en-US" dirty="0" err="1"/>
              <a:t>yetakchi</a:t>
            </a:r>
            <a:r>
              <a:rPr lang="en-US" dirty="0"/>
              <a:t> </a:t>
            </a:r>
            <a:r>
              <a:rPr lang="en-US" dirty="0" err="1"/>
              <a:t>gildiraklarga</a:t>
            </a:r>
            <a:r>
              <a:rPr lang="en-US" dirty="0"/>
              <a:t> </a:t>
            </a:r>
            <a:r>
              <a:rPr lang="en-US" dirty="0" err="1"/>
              <a:t>burovchi</a:t>
            </a:r>
            <a:r>
              <a:rPr lang="en-US" dirty="0"/>
              <a:t> moment, </a:t>
            </a:r>
            <a:r>
              <a:rPr lang="en-US" dirty="0" err="1"/>
              <a:t>burchak</a:t>
            </a:r>
            <a:r>
              <a:rPr lang="en-US" dirty="0"/>
              <a:t> </a:t>
            </a:r>
            <a:r>
              <a:rPr lang="en-US" dirty="0" err="1"/>
              <a:t>tezliklari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bulgan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kordonli</a:t>
            </a:r>
            <a:r>
              <a:rPr lang="en-US" dirty="0"/>
              <a:t> </a:t>
            </a:r>
            <a:r>
              <a:rPr lang="en-US" dirty="0" err="1"/>
              <a:t>sharnirlar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/>
              <a:t>  </a:t>
            </a:r>
            <a:r>
              <a:rPr lang="en-US" dirty="0" err="1"/>
              <a:t>orkali</a:t>
            </a:r>
            <a:r>
              <a:rPr lang="en-US" dirty="0"/>
              <a:t> </a:t>
            </a:r>
            <a:r>
              <a:rPr lang="en-US" dirty="0" err="1"/>
              <a:t>uzatiladi</a:t>
            </a:r>
            <a:r>
              <a:rPr lang="en-US" dirty="0" smtClean="0"/>
              <a:t>.</a:t>
            </a:r>
            <a:endParaRPr lang="ru-RU" dirty="0"/>
          </a:p>
          <a:p>
            <a:pPr marL="0" indent="0" fontAlgn="base" hangingPunct="0">
              <a:buNone/>
            </a:pPr>
            <a:r>
              <a:rPr lang="en-US" b="1" i="1" dirty="0" err="1"/>
              <a:t>Ko’priklar</a:t>
            </a:r>
            <a:r>
              <a:rPr lang="en-US" b="1" i="1" dirty="0"/>
              <a:t> </a:t>
            </a:r>
            <a:r>
              <a:rPr lang="en-US" b="1" i="1" dirty="0" err="1"/>
              <a:t>vazifasi</a:t>
            </a:r>
            <a:r>
              <a:rPr lang="en-US" b="1" i="1" dirty="0"/>
              <a:t> </a:t>
            </a:r>
            <a:r>
              <a:rPr lang="en-US" b="1" i="1" dirty="0" err="1"/>
              <a:t>va</a:t>
            </a:r>
            <a:r>
              <a:rPr lang="en-US" b="1" i="1" dirty="0"/>
              <a:t> </a:t>
            </a:r>
            <a:r>
              <a:rPr lang="en-US" b="1" i="1" dirty="0" err="1"/>
              <a:t>ularning</a:t>
            </a:r>
            <a:r>
              <a:rPr lang="en-US" b="1" i="1" dirty="0"/>
              <a:t> </a:t>
            </a:r>
            <a:r>
              <a:rPr lang="en-US" b="1" i="1" dirty="0" err="1"/>
              <a:t>turlari</a:t>
            </a:r>
            <a:r>
              <a:rPr lang="en-US" b="1" i="1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Ko’priklar</a:t>
            </a:r>
            <a:r>
              <a:rPr lang="en-US" dirty="0"/>
              <a:t> </a:t>
            </a:r>
            <a:r>
              <a:rPr lang="en-US" dirty="0" err="1"/>
              <a:t>o’rtadagi</a:t>
            </a:r>
            <a:r>
              <a:rPr lang="en-US" dirty="0"/>
              <a:t> </a:t>
            </a:r>
            <a:r>
              <a:rPr lang="en-US" dirty="0" err="1"/>
              <a:t>vositachi</a:t>
            </a:r>
            <a:r>
              <a:rPr lang="en-US" dirty="0"/>
              <a:t> </a:t>
            </a:r>
            <a:r>
              <a:rPr lang="en-US" dirty="0" err="1"/>
              <a:t>agregat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tomondan</a:t>
            </a:r>
            <a:r>
              <a:rPr lang="en-US" dirty="0"/>
              <a:t> </a:t>
            </a:r>
            <a:r>
              <a:rPr lang="en-US" dirty="0" err="1"/>
              <a:t>kuzov</a:t>
            </a:r>
            <a:r>
              <a:rPr lang="en-US" dirty="0"/>
              <a:t> (</a:t>
            </a:r>
            <a:r>
              <a:rPr lang="en-US" dirty="0" err="1"/>
              <a:t>rama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tushgan</a:t>
            </a:r>
            <a:r>
              <a:rPr lang="en-US" dirty="0"/>
              <a:t> </a:t>
            </a:r>
            <a:r>
              <a:rPr lang="en-US" dirty="0" err="1"/>
              <a:t>og’irlikni</a:t>
            </a:r>
            <a:r>
              <a:rPr lang="en-US" dirty="0"/>
              <a:t> </a:t>
            </a:r>
            <a:r>
              <a:rPr lang="en-US" dirty="0" err="1"/>
              <a:t>g’ildiraklarga</a:t>
            </a:r>
            <a:r>
              <a:rPr lang="en-US" dirty="0"/>
              <a:t> </a:t>
            </a:r>
            <a:r>
              <a:rPr lang="en-US" dirty="0" err="1"/>
              <a:t>uzatsa</a:t>
            </a:r>
            <a:r>
              <a:rPr lang="en-US" dirty="0"/>
              <a:t>,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tomondan</a:t>
            </a:r>
            <a:r>
              <a:rPr lang="en-US" dirty="0"/>
              <a:t> </a:t>
            </a:r>
            <a:r>
              <a:rPr lang="en-US" dirty="0" err="1"/>
              <a:t>yo’l</a:t>
            </a:r>
            <a:r>
              <a:rPr lang="en-US" dirty="0"/>
              <a:t> </a:t>
            </a:r>
            <a:r>
              <a:rPr lang="en-US" dirty="0" err="1"/>
              <a:t>notekisliklaridan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bo’layotgan</a:t>
            </a:r>
            <a:r>
              <a:rPr lang="en-US" dirty="0"/>
              <a:t> </a:t>
            </a:r>
            <a:r>
              <a:rPr lang="en-US" dirty="0" err="1"/>
              <a:t>turtkilarni</a:t>
            </a:r>
            <a:r>
              <a:rPr lang="en-US" dirty="0"/>
              <a:t> </a:t>
            </a:r>
            <a:r>
              <a:rPr lang="en-US" dirty="0" err="1"/>
              <a:t>kuzov</a:t>
            </a:r>
            <a:r>
              <a:rPr lang="en-US" dirty="0"/>
              <a:t> (</a:t>
            </a:r>
            <a:r>
              <a:rPr lang="en-US" dirty="0" err="1"/>
              <a:t>rama</a:t>
            </a:r>
            <a:r>
              <a:rPr lang="en-US" dirty="0"/>
              <a:t>)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Ko’priklarning</a:t>
            </a:r>
            <a:r>
              <a:rPr lang="en-US" dirty="0"/>
              <a:t> </a:t>
            </a:r>
            <a:r>
              <a:rPr lang="en-US" dirty="0" err="1"/>
              <a:t>vazifasi</a:t>
            </a:r>
            <a:r>
              <a:rPr lang="en-US" dirty="0"/>
              <a:t> </a:t>
            </a:r>
            <a:r>
              <a:rPr lang="en-US" dirty="0" err="1"/>
              <a:t>kuzov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ramani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yuklari</a:t>
            </a:r>
            <a:r>
              <a:rPr lang="en-US" dirty="0"/>
              <a:t> 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ushlab</a:t>
            </a:r>
            <a:r>
              <a:rPr lang="en-US" dirty="0"/>
              <a:t> </a:t>
            </a:r>
            <a:r>
              <a:rPr lang="en-US" dirty="0" err="1"/>
              <a:t>turish</a:t>
            </a:r>
            <a:r>
              <a:rPr lang="en-US" dirty="0"/>
              <a:t>,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ulardan</a:t>
            </a:r>
            <a:r>
              <a:rPr lang="en-US" dirty="0"/>
              <a:t> </a:t>
            </a:r>
            <a:r>
              <a:rPr lang="en-US" dirty="0" err="1"/>
              <a:t>tik</a:t>
            </a:r>
            <a:r>
              <a:rPr lang="en-US" dirty="0"/>
              <a:t> </a:t>
            </a:r>
            <a:r>
              <a:rPr lang="en-US" dirty="0" err="1"/>
              <a:t>yo’nalishda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etuvchi</a:t>
            </a:r>
            <a:r>
              <a:rPr lang="en-US" dirty="0"/>
              <a:t> </a:t>
            </a:r>
            <a:r>
              <a:rPr lang="en-US" dirty="0" err="1"/>
              <a:t>yuklamani</a:t>
            </a:r>
            <a:r>
              <a:rPr lang="en-US" dirty="0"/>
              <a:t> </a:t>
            </a:r>
            <a:r>
              <a:rPr lang="en-US" dirty="0" err="1"/>
              <a:t>g’ildiraklarga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,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g’ildirakdan</a:t>
            </a:r>
            <a:r>
              <a:rPr lang="en-US" dirty="0"/>
              <a:t> </a:t>
            </a:r>
            <a:r>
              <a:rPr lang="en-US" dirty="0" err="1"/>
              <a:t>kuzov</a:t>
            </a:r>
            <a:r>
              <a:rPr lang="en-US" dirty="0"/>
              <a:t> (</a:t>
            </a:r>
            <a:r>
              <a:rPr lang="en-US" dirty="0" err="1"/>
              <a:t>rama</a:t>
            </a:r>
            <a:r>
              <a:rPr lang="en-US" dirty="0"/>
              <a:t>)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tortuvchi</a:t>
            </a:r>
            <a:r>
              <a:rPr lang="en-US" dirty="0"/>
              <a:t>, </a:t>
            </a:r>
            <a:r>
              <a:rPr lang="en-US" dirty="0" err="1"/>
              <a:t>tormozlovchi</a:t>
            </a:r>
            <a:r>
              <a:rPr lang="en-US" dirty="0"/>
              <a:t>, </a:t>
            </a:r>
            <a:r>
              <a:rPr lang="en-US" dirty="0" err="1"/>
              <a:t>yondan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etuvchi</a:t>
            </a:r>
            <a:r>
              <a:rPr lang="en-US" dirty="0"/>
              <a:t> </a:t>
            </a:r>
            <a:r>
              <a:rPr lang="en-US" dirty="0" err="1"/>
              <a:t>kuchlarni</a:t>
            </a:r>
            <a:r>
              <a:rPr lang="en-US" dirty="0"/>
              <a:t> </a:t>
            </a:r>
            <a:r>
              <a:rPr lang="en-US" dirty="0" err="1"/>
              <a:t>uzatishdir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Ko’priklar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turlariga</a:t>
            </a:r>
            <a:r>
              <a:rPr lang="en-US" dirty="0"/>
              <a:t> </a:t>
            </a:r>
            <a:r>
              <a:rPr lang="en-US" dirty="0" err="1"/>
              <a:t>bo’linadi</a:t>
            </a:r>
            <a:r>
              <a:rPr lang="en-US" dirty="0"/>
              <a:t>.</a:t>
            </a:r>
            <a:endParaRPr lang="ru-RU" dirty="0"/>
          </a:p>
          <a:p>
            <a:pPr marL="0" lvl="0" indent="0">
              <a:buNone/>
            </a:pPr>
            <a:r>
              <a:rPr lang="en-US" dirty="0" err="1"/>
              <a:t>yetakchi</a:t>
            </a:r>
            <a:r>
              <a:rPr lang="en-US" dirty="0"/>
              <a:t>, </a:t>
            </a:r>
            <a:endParaRPr lang="ru-RU" dirty="0"/>
          </a:p>
          <a:p>
            <a:pPr marL="0" lvl="0" indent="0">
              <a:buNone/>
            </a:pPr>
            <a:r>
              <a:rPr lang="en-US" dirty="0" err="1"/>
              <a:t>yetakchi-boshqariluvchi</a:t>
            </a:r>
            <a:r>
              <a:rPr lang="en-US" dirty="0"/>
              <a:t>, </a:t>
            </a:r>
            <a:endParaRPr lang="ru-RU" dirty="0"/>
          </a:p>
          <a:p>
            <a:pPr marL="0" lvl="0" indent="0">
              <a:buNone/>
            </a:pPr>
            <a:r>
              <a:rPr lang="en-US" dirty="0" err="1"/>
              <a:t>boshqariluvchi</a:t>
            </a:r>
            <a:r>
              <a:rPr lang="en-US" dirty="0"/>
              <a:t>,</a:t>
            </a:r>
            <a:endParaRPr lang="ru-RU" dirty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err="1"/>
              <a:t>ushlab</a:t>
            </a:r>
            <a:r>
              <a:rPr lang="en-US" dirty="0"/>
              <a:t> </a:t>
            </a:r>
            <a:r>
              <a:rPr lang="en-US" dirty="0" err="1"/>
              <a:t>turuvchi</a:t>
            </a:r>
            <a:endParaRPr lang="ru-RU" dirty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err="1"/>
              <a:t>kombinatsiyalashgan</a:t>
            </a:r>
            <a:r>
              <a:rPr lang="en-US" dirty="0"/>
              <a:t> </a:t>
            </a:r>
            <a:endParaRPr lang="ru-RU" dirty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86" y="696559"/>
            <a:ext cx="4196292" cy="405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20764" y="5035278"/>
            <a:ext cx="3618970" cy="161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o’qlarninig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sxemasi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–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yuksizlantirilgan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 –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to’la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yuksizlantirilgan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 – 3/4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qismga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yuksizlantirilgan</a:t>
            </a: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US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4538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259</TotalTime>
  <Words>561</Words>
  <Application>Microsoft Office PowerPoint</Application>
  <PresentationFormat>Произвольный</PresentationFormat>
  <Paragraphs>38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Аспект</vt:lpstr>
      <vt:lpstr>Unknown</vt:lpstr>
      <vt:lpstr>Mavzu: Old o‘qni nosozliklarini aniqlash. Old o‘qni ta’mirlash .</vt:lpstr>
      <vt:lpstr>Simmetrik uklararo differensial</vt:lpstr>
      <vt:lpstr>Nosimmetrik uklararo silindrik differensial</vt:lpstr>
      <vt:lpstr>Yarim o’qlar va boshqariluvchi g’ildiraklar yuritmalari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Transmissiyaning vazifasi tuzilishi va ishlashi</dc:title>
  <dc:creator>Пользователь</dc:creator>
  <cp:lastModifiedBy>Bayramali</cp:lastModifiedBy>
  <cp:revision>80</cp:revision>
  <dcterms:created xsi:type="dcterms:W3CDTF">2019-08-16T04:59:11Z</dcterms:created>
  <dcterms:modified xsi:type="dcterms:W3CDTF">2023-07-05T07:34:01Z</dcterms:modified>
</cp:coreProperties>
</file>