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87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2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865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932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501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366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972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68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22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54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5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0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49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5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9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Cyrl-UZ" b="1" dirty="0"/>
              <a:t>Ғилдиракларни мувозанатлаш.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РЕЖА:</a:t>
            </a:r>
            <a:endParaRPr lang="ru-RU" sz="3200" b="1" u="sng" dirty="0" smtClean="0"/>
          </a:p>
          <a:p>
            <a:r>
              <a:rPr lang="ru-RU" sz="2800" dirty="0"/>
              <a:t>1.	 </a:t>
            </a:r>
            <a:r>
              <a:rPr lang="ru-RU" sz="2800" dirty="0" err="1"/>
              <a:t>Ғилдиракларни</a:t>
            </a:r>
            <a:r>
              <a:rPr lang="ru-RU" sz="2800" dirty="0"/>
              <a:t> </a:t>
            </a:r>
            <a:r>
              <a:rPr lang="ru-RU" sz="2800" dirty="0" err="1"/>
              <a:t>ечиб</a:t>
            </a:r>
            <a:r>
              <a:rPr lang="ru-RU" sz="2800" dirty="0"/>
              <a:t> </a:t>
            </a:r>
            <a:r>
              <a:rPr lang="ru-RU" sz="2800" dirty="0" err="1"/>
              <a:t>олиш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ўрнатиш</a:t>
            </a:r>
            <a:r>
              <a:rPr lang="ru-RU" sz="2800" dirty="0"/>
              <a:t>.</a:t>
            </a:r>
          </a:p>
          <a:p>
            <a:r>
              <a:rPr lang="ru-RU" sz="2800" dirty="0"/>
              <a:t>2.	</a:t>
            </a:r>
            <a:r>
              <a:rPr lang="ru-RU" sz="2800" dirty="0" err="1"/>
              <a:t>Ғилдиракларни</a:t>
            </a:r>
            <a:r>
              <a:rPr lang="ru-RU" sz="2800" dirty="0"/>
              <a:t> </a:t>
            </a:r>
            <a:r>
              <a:rPr lang="ru-RU" sz="2800" dirty="0" err="1"/>
              <a:t>қисмларга</a:t>
            </a:r>
            <a:r>
              <a:rPr lang="ru-RU" sz="2800" dirty="0"/>
              <a:t> </a:t>
            </a:r>
            <a:r>
              <a:rPr lang="ru-RU" sz="2800" dirty="0" err="1"/>
              <a:t>ажратиш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йиғиш</a:t>
            </a:r>
            <a:r>
              <a:rPr lang="ru-RU" sz="2800" dirty="0"/>
              <a:t>. </a:t>
            </a:r>
          </a:p>
          <a:p>
            <a:r>
              <a:rPr lang="ru-RU" sz="2800" dirty="0"/>
              <a:t>3.	</a:t>
            </a:r>
            <a:r>
              <a:rPr lang="ru-RU" sz="2800" dirty="0" err="1"/>
              <a:t>Ғилдиракларни</a:t>
            </a:r>
            <a:r>
              <a:rPr lang="ru-RU" sz="2800" dirty="0"/>
              <a:t> </a:t>
            </a:r>
            <a:r>
              <a:rPr lang="ru-RU" sz="2800" dirty="0" err="1"/>
              <a:t>мувозанатлаш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85482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10159" y="297455"/>
            <a:ext cx="10432974" cy="6477918"/>
          </a:xfrm>
        </p:spPr>
        <p:txBody>
          <a:bodyPr>
            <a:normAutofit/>
          </a:bodyPr>
          <a:lstStyle/>
          <a:p>
            <a:r>
              <a:rPr lang="en-US" sz="2000" dirty="0"/>
              <a:t>a.	</a:t>
            </a:r>
            <a:r>
              <a:rPr lang="ru-RU" sz="2000" dirty="0"/>
              <a:t>Вертикал- </a:t>
            </a:r>
            <a:r>
              <a:rPr lang="ru-RU" sz="2000" dirty="0" err="1"/>
              <a:t>параллелликни</a:t>
            </a:r>
            <a:r>
              <a:rPr lang="ru-RU" sz="2000" dirty="0"/>
              <a:t> </a:t>
            </a:r>
            <a:r>
              <a:rPr lang="ru-RU" sz="2000" dirty="0" err="1"/>
              <a:t>текшириш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созлаш</a:t>
            </a:r>
            <a:r>
              <a:rPr lang="ru-RU" sz="2000" dirty="0"/>
              <a:t>.</a:t>
            </a:r>
          </a:p>
          <a:p>
            <a:r>
              <a:rPr lang="en-US" sz="2000" dirty="0" err="1"/>
              <a:t>i</a:t>
            </a:r>
            <a:r>
              <a:rPr lang="en-US" sz="2000" dirty="0"/>
              <a:t>.	</a:t>
            </a:r>
            <a:r>
              <a:rPr lang="ru-RU" sz="2000" dirty="0"/>
              <a:t>Бош </a:t>
            </a:r>
            <a:r>
              <a:rPr lang="ru-RU" sz="2000" dirty="0" err="1"/>
              <a:t>ўқ</a:t>
            </a:r>
            <a:r>
              <a:rPr lang="ru-RU" sz="2000" dirty="0"/>
              <a:t> </a:t>
            </a:r>
            <a:r>
              <a:rPr lang="ru-RU" sz="2000" dirty="0" err="1"/>
              <a:t>тестеридан</a:t>
            </a:r>
            <a:r>
              <a:rPr lang="ru-RU" sz="2000" dirty="0"/>
              <a:t> балансировка </a:t>
            </a:r>
            <a:r>
              <a:rPr lang="ru-RU" sz="2000" dirty="0" err="1"/>
              <a:t>чизғичи</a:t>
            </a:r>
            <a:r>
              <a:rPr lang="ru-RU" sz="2000" dirty="0"/>
              <a:t> </a:t>
            </a:r>
            <a:r>
              <a:rPr lang="ru-RU" sz="2000" dirty="0" err="1"/>
              <a:t>олиб</a:t>
            </a:r>
            <a:r>
              <a:rPr lang="ru-RU" sz="2000" dirty="0"/>
              <a:t> </a:t>
            </a:r>
            <a:r>
              <a:rPr lang="ru-RU" sz="2000" dirty="0" err="1"/>
              <a:t>ташаланганидан</a:t>
            </a:r>
            <a:r>
              <a:rPr lang="ru-RU" sz="2000" dirty="0"/>
              <a:t> </a:t>
            </a:r>
            <a:r>
              <a:rPr lang="ru-RU" sz="2000" dirty="0" err="1"/>
              <a:t>сўнг</a:t>
            </a:r>
            <a:r>
              <a:rPr lang="ru-RU" sz="2000" dirty="0"/>
              <a:t>, </a:t>
            </a:r>
            <a:r>
              <a:rPr lang="ru-RU" sz="2000" dirty="0" err="1"/>
              <a:t>электр</a:t>
            </a:r>
            <a:r>
              <a:rPr lang="ru-RU" sz="2000" dirty="0"/>
              <a:t> </a:t>
            </a:r>
            <a:r>
              <a:rPr lang="ru-RU" sz="2000" dirty="0" err="1"/>
              <a:t>манбаи</a:t>
            </a:r>
            <a:r>
              <a:rPr lang="ru-RU" sz="2000" dirty="0"/>
              <a:t> </a:t>
            </a:r>
            <a:r>
              <a:rPr lang="ru-RU" sz="2000" dirty="0" err="1"/>
              <a:t>выключателини</a:t>
            </a:r>
            <a:r>
              <a:rPr lang="ru-RU" sz="2000" dirty="0"/>
              <a:t> </a:t>
            </a:r>
            <a:r>
              <a:rPr lang="ru-RU" sz="2000" dirty="0" err="1"/>
              <a:t>ёқинг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индикатор </a:t>
            </a:r>
            <a:r>
              <a:rPr lang="ru-RU" sz="2000" dirty="0" err="1"/>
              <a:t>лампочкасини</a:t>
            </a:r>
            <a:r>
              <a:rPr lang="ru-RU" sz="2000" dirty="0"/>
              <a:t> </a:t>
            </a:r>
            <a:r>
              <a:rPr lang="ru-RU" sz="2000" dirty="0" err="1"/>
              <a:t>ёнаётганига</a:t>
            </a:r>
            <a:r>
              <a:rPr lang="ru-RU" sz="2000" dirty="0"/>
              <a:t> </a:t>
            </a:r>
            <a:r>
              <a:rPr lang="ru-RU" sz="2000" dirty="0" err="1"/>
              <a:t>ишонч</a:t>
            </a:r>
            <a:r>
              <a:rPr lang="ru-RU" sz="2000" dirty="0"/>
              <a:t> </a:t>
            </a:r>
            <a:r>
              <a:rPr lang="ru-RU" sz="2000" dirty="0" err="1"/>
              <a:t>ҳосил</a:t>
            </a:r>
            <a:r>
              <a:rPr lang="ru-RU" sz="2000" dirty="0"/>
              <a:t> </a:t>
            </a:r>
            <a:r>
              <a:rPr lang="ru-RU" sz="2000" dirty="0" err="1"/>
              <a:t>қилинг</a:t>
            </a:r>
            <a:r>
              <a:rPr lang="ru-RU" sz="2000" dirty="0"/>
              <a:t>.</a:t>
            </a:r>
          </a:p>
          <a:p>
            <a:r>
              <a:rPr lang="en-US" sz="2000" dirty="0"/>
              <a:t>ii.	</a:t>
            </a:r>
            <a:r>
              <a:rPr lang="ru-RU" sz="2000" dirty="0" err="1"/>
              <a:t>Ғилдирак</a:t>
            </a:r>
            <a:r>
              <a:rPr lang="ru-RU" sz="2000" dirty="0"/>
              <a:t> </a:t>
            </a:r>
            <a:r>
              <a:rPr lang="ru-RU" sz="2000" dirty="0" err="1"/>
              <a:t>ҳажмини</a:t>
            </a:r>
            <a:r>
              <a:rPr lang="ru-RU" sz="2000" dirty="0"/>
              <a:t> </a:t>
            </a:r>
            <a:r>
              <a:rPr lang="ru-RU" sz="2000" dirty="0" err="1"/>
              <a:t>танлаш</a:t>
            </a:r>
            <a:r>
              <a:rPr lang="ru-RU" sz="2000" dirty="0"/>
              <a:t> </a:t>
            </a:r>
            <a:r>
              <a:rPr lang="ru-RU" sz="2000" dirty="0" err="1"/>
              <a:t>алмашлаб</a:t>
            </a:r>
            <a:r>
              <a:rPr lang="ru-RU" sz="2000" dirty="0"/>
              <a:t> </a:t>
            </a:r>
            <a:r>
              <a:rPr lang="ru-RU" sz="2000" dirty="0" err="1"/>
              <a:t>улагичи</a:t>
            </a:r>
            <a:r>
              <a:rPr lang="ru-RU" sz="2000" dirty="0"/>
              <a:t> </a:t>
            </a:r>
            <a:r>
              <a:rPr lang="ru-RU" sz="2000" dirty="0" err="1"/>
              <a:t>ёрдамида</a:t>
            </a:r>
            <a:r>
              <a:rPr lang="ru-RU" sz="2000" dirty="0"/>
              <a:t>  </a:t>
            </a:r>
            <a:r>
              <a:rPr lang="ru-RU" sz="2000" dirty="0" err="1"/>
              <a:t>синалаётган</a:t>
            </a:r>
            <a:r>
              <a:rPr lang="ru-RU" sz="2000" dirty="0"/>
              <a:t> </a:t>
            </a:r>
            <a:r>
              <a:rPr lang="ru-RU" sz="2000" dirty="0" err="1"/>
              <a:t>ғилдирак</a:t>
            </a:r>
            <a:r>
              <a:rPr lang="ru-RU" sz="2000" dirty="0"/>
              <a:t> </a:t>
            </a:r>
            <a:r>
              <a:rPr lang="ru-RU" sz="2000" dirty="0" err="1"/>
              <a:t>типига</a:t>
            </a:r>
            <a:r>
              <a:rPr lang="ru-RU" sz="2000" dirty="0"/>
              <a:t> </a:t>
            </a:r>
            <a:r>
              <a:rPr lang="ru-RU" sz="2000" dirty="0" err="1"/>
              <a:t>мос</a:t>
            </a:r>
            <a:r>
              <a:rPr lang="ru-RU" sz="2000" dirty="0"/>
              <a:t> </a:t>
            </a:r>
            <a:r>
              <a:rPr lang="ru-RU" sz="2000" dirty="0" err="1"/>
              <a:t>келувчи</a:t>
            </a:r>
            <a:r>
              <a:rPr lang="ru-RU" sz="2000" dirty="0"/>
              <a:t> </a:t>
            </a:r>
            <a:r>
              <a:rPr lang="ru-RU" sz="2000" dirty="0" err="1"/>
              <a:t>ҳолатни</a:t>
            </a:r>
            <a:r>
              <a:rPr lang="ru-RU" sz="2000" dirty="0"/>
              <a:t> </a:t>
            </a:r>
            <a:r>
              <a:rPr lang="ru-RU" sz="2000" dirty="0" err="1"/>
              <a:t>топинг</a:t>
            </a:r>
            <a:r>
              <a:rPr lang="ru-RU" sz="2000" dirty="0"/>
              <a:t>.</a:t>
            </a:r>
          </a:p>
          <a:p>
            <a:r>
              <a:rPr lang="en-US" sz="2000" dirty="0"/>
              <a:t>iii.	</a:t>
            </a:r>
            <a:r>
              <a:rPr lang="ru-RU" sz="2000" dirty="0" err="1"/>
              <a:t>Тормозланиш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тезлик</a:t>
            </a:r>
            <a:r>
              <a:rPr lang="ru-RU" sz="2000" dirty="0"/>
              <a:t> </a:t>
            </a:r>
            <a:r>
              <a:rPr lang="ru-RU" sz="2000" dirty="0" err="1"/>
              <a:t>ручкасини</a:t>
            </a:r>
            <a:r>
              <a:rPr lang="ru-RU" sz="2000" dirty="0"/>
              <a:t> </a:t>
            </a:r>
            <a:r>
              <a:rPr lang="ru-RU" sz="2000" dirty="0" err="1"/>
              <a:t>пастки</a:t>
            </a:r>
            <a:r>
              <a:rPr lang="ru-RU" sz="2000" dirty="0"/>
              <a:t> </a:t>
            </a:r>
            <a:r>
              <a:rPr lang="ru-RU" sz="2000" dirty="0" err="1"/>
              <a:t>босинг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ғилдиракни</a:t>
            </a:r>
            <a:r>
              <a:rPr lang="ru-RU" sz="2000" dirty="0"/>
              <a:t> </a:t>
            </a:r>
            <a:r>
              <a:rPr lang="ru-RU" sz="2000" dirty="0" err="1"/>
              <a:t>айлантиринг</a:t>
            </a:r>
            <a:r>
              <a:rPr lang="ru-RU" sz="2000" dirty="0"/>
              <a:t>.</a:t>
            </a:r>
          </a:p>
          <a:p>
            <a:r>
              <a:rPr lang="en-US" sz="2000" dirty="0"/>
              <a:t>iv.	</a:t>
            </a:r>
            <a:r>
              <a:rPr lang="ru-RU" sz="2000" dirty="0"/>
              <a:t>Спидометр </a:t>
            </a:r>
            <a:r>
              <a:rPr lang="ru-RU" sz="2000" dirty="0" err="1"/>
              <a:t>стрелкаси</a:t>
            </a:r>
            <a:r>
              <a:rPr lang="ru-RU" sz="2000" dirty="0"/>
              <a:t> 100 км/с </a:t>
            </a:r>
            <a:r>
              <a:rPr lang="ru-RU" sz="2000" dirty="0" err="1"/>
              <a:t>тезликни</a:t>
            </a:r>
            <a:r>
              <a:rPr lang="ru-RU" sz="2000" dirty="0"/>
              <a:t> </a:t>
            </a:r>
            <a:r>
              <a:rPr lang="ru-RU" sz="2000" dirty="0" err="1"/>
              <a:t>кўрстаганида</a:t>
            </a:r>
            <a:r>
              <a:rPr lang="ru-RU" sz="2000" dirty="0"/>
              <a:t>, </a:t>
            </a:r>
            <a:r>
              <a:rPr lang="ru-RU" sz="2000" dirty="0" err="1"/>
              <a:t>дарҳол</a:t>
            </a:r>
            <a:r>
              <a:rPr lang="ru-RU" sz="2000" dirty="0"/>
              <a:t> </a:t>
            </a:r>
            <a:r>
              <a:rPr lang="ru-RU" sz="2000" dirty="0" err="1"/>
              <a:t>тезлик</a:t>
            </a:r>
            <a:r>
              <a:rPr lang="ru-RU" sz="2000" dirty="0"/>
              <a:t> </a:t>
            </a:r>
            <a:r>
              <a:rPr lang="ru-RU" sz="2000" dirty="0" err="1"/>
              <a:t>ручкасини</a:t>
            </a:r>
            <a:r>
              <a:rPr lang="ru-RU" sz="2000" dirty="0"/>
              <a:t> </a:t>
            </a:r>
            <a:r>
              <a:rPr lang="ru-RU" sz="2000" dirty="0" err="1"/>
              <a:t>қўйиб</a:t>
            </a:r>
            <a:r>
              <a:rPr lang="ru-RU" sz="2000" dirty="0"/>
              <a:t> </a:t>
            </a:r>
            <a:r>
              <a:rPr lang="ru-RU" sz="2000" dirty="0" err="1"/>
              <a:t>юборинг</a:t>
            </a:r>
            <a:r>
              <a:rPr lang="ru-RU" sz="2000" dirty="0"/>
              <a:t>.</a:t>
            </a:r>
          </a:p>
          <a:p>
            <a:r>
              <a:rPr lang="en-US" sz="2000" dirty="0"/>
              <a:t>v.	</a:t>
            </a:r>
            <a:r>
              <a:rPr lang="ru-RU" sz="2000" dirty="0"/>
              <a:t>Стрелка </a:t>
            </a:r>
            <a:r>
              <a:rPr lang="ru-RU" sz="2000" dirty="0" err="1"/>
              <a:t>билан</a:t>
            </a:r>
            <a:r>
              <a:rPr lang="ru-RU" sz="2000" dirty="0"/>
              <a:t> </a:t>
            </a:r>
            <a:r>
              <a:rPr lang="ru-RU" sz="2000" dirty="0" err="1"/>
              <a:t>кўрсатилган</a:t>
            </a:r>
            <a:r>
              <a:rPr lang="ru-RU" sz="2000" dirty="0"/>
              <a:t>, дисбаланс </a:t>
            </a:r>
            <a:r>
              <a:rPr lang="ru-RU" sz="2000" dirty="0" err="1"/>
              <a:t>датчиги</a:t>
            </a:r>
            <a:r>
              <a:rPr lang="ru-RU" sz="2000" dirty="0"/>
              <a:t> </a:t>
            </a:r>
            <a:r>
              <a:rPr lang="ru-RU" sz="2000" dirty="0" err="1"/>
              <a:t>стрелкаси</a:t>
            </a:r>
            <a:r>
              <a:rPr lang="ru-RU" sz="2000" dirty="0"/>
              <a:t> </a:t>
            </a:r>
            <a:r>
              <a:rPr lang="ru-RU" sz="2000" dirty="0" err="1"/>
              <a:t>жойлашувига</a:t>
            </a:r>
            <a:r>
              <a:rPr lang="ru-RU" sz="2000" dirty="0"/>
              <a:t> </a:t>
            </a:r>
            <a:r>
              <a:rPr lang="ru-RU" sz="2000" dirty="0" err="1"/>
              <a:t>қараган</a:t>
            </a:r>
            <a:r>
              <a:rPr lang="ru-RU" sz="2000" dirty="0"/>
              <a:t> </a:t>
            </a:r>
            <a:r>
              <a:rPr lang="ru-RU" sz="2000" dirty="0" err="1"/>
              <a:t>жойни</a:t>
            </a:r>
            <a:r>
              <a:rPr lang="ru-RU" sz="2000" dirty="0"/>
              <a:t> </a:t>
            </a:r>
            <a:r>
              <a:rPr lang="ru-RU" sz="2000" dirty="0" err="1"/>
              <a:t>аниқланг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уни</a:t>
            </a:r>
            <a:r>
              <a:rPr lang="ru-RU" sz="2000" dirty="0"/>
              <a:t> </a:t>
            </a:r>
            <a:r>
              <a:rPr lang="ru-RU" sz="2000" dirty="0" err="1"/>
              <a:t>белгиланг</a:t>
            </a:r>
            <a:r>
              <a:rPr lang="ru-RU" sz="2000" dirty="0"/>
              <a:t>. (</a:t>
            </a:r>
            <a:r>
              <a:rPr lang="ru-RU" sz="2000" dirty="0" err="1"/>
              <a:t>бу</a:t>
            </a:r>
            <a:r>
              <a:rPr lang="ru-RU" sz="2000" dirty="0"/>
              <a:t> </a:t>
            </a:r>
            <a:r>
              <a:rPr lang="ru-RU" sz="2000" dirty="0" err="1"/>
              <a:t>пайтда</a:t>
            </a:r>
            <a:r>
              <a:rPr lang="ru-RU" sz="2000" dirty="0"/>
              <a:t> </a:t>
            </a:r>
            <a:r>
              <a:rPr lang="ru-RU" sz="2000" dirty="0" err="1"/>
              <a:t>ғилдиракнинг</a:t>
            </a:r>
            <a:r>
              <a:rPr lang="ru-RU" sz="2000" dirty="0"/>
              <a:t> </a:t>
            </a:r>
            <a:r>
              <a:rPr lang="ru-RU" sz="2000" dirty="0" err="1"/>
              <a:t>параллел</a:t>
            </a:r>
            <a:r>
              <a:rPr lang="ru-RU" sz="2000" dirty="0"/>
              <a:t> </a:t>
            </a:r>
            <a:r>
              <a:rPr lang="ru-RU" sz="2000" dirty="0" err="1"/>
              <a:t>ҳаракати</a:t>
            </a:r>
            <a:r>
              <a:rPr lang="ru-RU" sz="2000" dirty="0"/>
              <a:t> </a:t>
            </a:r>
            <a:r>
              <a:rPr lang="ru-RU" sz="2000" dirty="0" err="1"/>
              <a:t>нормал</a:t>
            </a:r>
            <a:r>
              <a:rPr lang="ru-RU" sz="2000" dirty="0"/>
              <a:t> </a:t>
            </a:r>
            <a:r>
              <a:rPr lang="ru-RU" sz="2000" dirty="0" err="1"/>
              <a:t>эмас</a:t>
            </a:r>
            <a:r>
              <a:rPr lang="ru-RU" sz="2000" dirty="0"/>
              <a:t>, </a:t>
            </a:r>
            <a:r>
              <a:rPr lang="ru-RU" sz="2000" dirty="0" err="1"/>
              <a:t>ва</a:t>
            </a:r>
            <a:r>
              <a:rPr lang="ru-RU" sz="2000" dirty="0"/>
              <a:t>  дисбаланс </a:t>
            </a:r>
            <a:r>
              <a:rPr lang="ru-RU" sz="2000" dirty="0" err="1"/>
              <a:t>датчиги</a:t>
            </a:r>
            <a:r>
              <a:rPr lang="ru-RU" sz="2000" dirty="0"/>
              <a:t> </a:t>
            </a:r>
            <a:r>
              <a:rPr lang="ru-RU" sz="2000" dirty="0" err="1"/>
              <a:t>стрелкаси</a:t>
            </a:r>
            <a:r>
              <a:rPr lang="ru-RU" sz="2000" dirty="0"/>
              <a:t> </a:t>
            </a:r>
            <a:r>
              <a:rPr lang="ru-RU" sz="2000" dirty="0" err="1"/>
              <a:t>яшил</a:t>
            </a:r>
            <a:r>
              <a:rPr lang="ru-RU" sz="2000" dirty="0"/>
              <a:t> </a:t>
            </a:r>
            <a:r>
              <a:rPr lang="ru-RU" sz="2000" dirty="0" err="1"/>
              <a:t>рангни</a:t>
            </a:r>
            <a:r>
              <a:rPr lang="ru-RU" sz="2000" dirty="0"/>
              <a:t> </a:t>
            </a:r>
            <a:r>
              <a:rPr lang="ru-RU" sz="2000" dirty="0" err="1"/>
              <a:t>кўрсатади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жойлашган</a:t>
            </a:r>
            <a:r>
              <a:rPr lang="ru-RU" sz="2000" dirty="0"/>
              <a:t> </a:t>
            </a:r>
            <a:r>
              <a:rPr lang="ru-RU" sz="2000" dirty="0" err="1"/>
              <a:t>жойни</a:t>
            </a:r>
            <a:r>
              <a:rPr lang="ru-RU" sz="2000" dirty="0"/>
              <a:t> </a:t>
            </a:r>
            <a:r>
              <a:rPr lang="ru-RU" sz="2000" dirty="0" err="1"/>
              <a:t>топишнинг</a:t>
            </a:r>
            <a:r>
              <a:rPr lang="ru-RU" sz="2000" dirty="0"/>
              <a:t> </a:t>
            </a:r>
            <a:r>
              <a:rPr lang="ru-RU" sz="2000" dirty="0" err="1"/>
              <a:t>имкони</a:t>
            </a:r>
            <a:r>
              <a:rPr lang="ru-RU" sz="2000" dirty="0"/>
              <a:t> </a:t>
            </a:r>
            <a:r>
              <a:rPr lang="ru-RU" sz="2000" dirty="0" err="1"/>
              <a:t>йўқ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Параллел</a:t>
            </a:r>
            <a:r>
              <a:rPr lang="ru-RU" sz="2000" dirty="0"/>
              <a:t> </a:t>
            </a:r>
            <a:r>
              <a:rPr lang="ru-RU" sz="2000" dirty="0" err="1"/>
              <a:t>грузикларни</a:t>
            </a:r>
            <a:r>
              <a:rPr lang="ru-RU" sz="2000" dirty="0"/>
              <a:t> </a:t>
            </a:r>
            <a:r>
              <a:rPr lang="ru-RU" sz="2000" dirty="0" err="1"/>
              <a:t>маҳкамланг</a:t>
            </a:r>
            <a:r>
              <a:rPr lang="ru-RU" sz="2000" dirty="0"/>
              <a:t>, </a:t>
            </a:r>
            <a:r>
              <a:rPr lang="en-US" sz="2000" dirty="0"/>
              <a:t>t = </a:t>
            </a:r>
            <a:r>
              <a:rPr lang="ru-RU" sz="2000" dirty="0" err="1"/>
              <a:t>тўғинда</a:t>
            </a:r>
            <a:r>
              <a:rPr lang="ru-RU" sz="2000" dirty="0"/>
              <a:t> дисбаланс </a:t>
            </a:r>
            <a:r>
              <a:rPr lang="ru-RU" sz="2000" dirty="0" err="1"/>
              <a:t>датчиги</a:t>
            </a:r>
            <a:r>
              <a:rPr lang="ru-RU" sz="2000" dirty="0"/>
              <a:t> </a:t>
            </a:r>
            <a:r>
              <a:rPr lang="ru-RU" sz="2000" dirty="0" err="1"/>
              <a:t>стрелкаси</a:t>
            </a:r>
            <a:r>
              <a:rPr lang="ru-RU" sz="2000" dirty="0"/>
              <a:t> </a:t>
            </a:r>
            <a:r>
              <a:rPr lang="ru-RU" sz="2000" dirty="0" err="1"/>
              <a:t>кўрсатган</a:t>
            </a:r>
            <a:r>
              <a:rPr lang="ru-RU" sz="2000" dirty="0"/>
              <a:t> </a:t>
            </a:r>
            <a:r>
              <a:rPr lang="ru-RU" sz="2000" dirty="0" err="1"/>
              <a:t>жой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ўша</a:t>
            </a:r>
            <a:r>
              <a:rPr lang="ru-RU" sz="2000" dirty="0"/>
              <a:t> </a:t>
            </a:r>
            <a:r>
              <a:rPr lang="ru-RU" sz="2000" dirty="0" err="1"/>
              <a:t>оғирликдаги</a:t>
            </a:r>
            <a:r>
              <a:rPr lang="ru-RU" sz="2000" dirty="0"/>
              <a:t> </a:t>
            </a:r>
            <a:r>
              <a:rPr lang="ru-RU" sz="2000" dirty="0" err="1"/>
              <a:t>юкларни</a:t>
            </a:r>
            <a:r>
              <a:rPr lang="ru-RU" sz="2000" dirty="0"/>
              <a:t> </a:t>
            </a:r>
            <a:r>
              <a:rPr lang="ru-RU" sz="2000" dirty="0" err="1"/>
              <a:t>тўғиннинг</a:t>
            </a:r>
            <a:r>
              <a:rPr lang="ru-RU" sz="2000" dirty="0"/>
              <a:t> </a:t>
            </a:r>
            <a:r>
              <a:rPr lang="ru-RU" sz="2000" dirty="0" err="1"/>
              <a:t>бошқа</a:t>
            </a:r>
            <a:r>
              <a:rPr lang="ru-RU" sz="2000" dirty="0"/>
              <a:t> </a:t>
            </a:r>
            <a:r>
              <a:rPr lang="ru-RU" sz="2000" dirty="0" err="1"/>
              <a:t>томонига</a:t>
            </a:r>
            <a:r>
              <a:rPr lang="ru-RU" sz="2000" dirty="0"/>
              <a:t> </a:t>
            </a:r>
            <a:r>
              <a:rPr lang="ru-RU" sz="2000" dirty="0" err="1"/>
              <a:t>маҳкамлаш</a:t>
            </a:r>
            <a:r>
              <a:rPr lang="ru-RU" sz="2000" dirty="0"/>
              <a:t> </a:t>
            </a:r>
            <a:r>
              <a:rPr lang="ru-RU" sz="2000" dirty="0" err="1"/>
              <a:t>учун</a:t>
            </a:r>
            <a:r>
              <a:rPr lang="ru-RU" sz="2000" dirty="0"/>
              <a:t>  </a:t>
            </a:r>
            <a:r>
              <a:rPr lang="ru-RU" sz="2000" dirty="0" err="1"/>
              <a:t>ғилдиракни</a:t>
            </a:r>
            <a:r>
              <a:rPr lang="ru-RU" sz="2000" dirty="0"/>
              <a:t> 180 </a:t>
            </a:r>
            <a:r>
              <a:rPr lang="ru-RU" sz="2000" dirty="0" err="1"/>
              <a:t>градусга</a:t>
            </a:r>
            <a:r>
              <a:rPr lang="ru-RU" sz="2000" dirty="0"/>
              <a:t> </a:t>
            </a:r>
            <a:r>
              <a:rPr lang="ru-RU" sz="2000" dirty="0" err="1"/>
              <a:t>айлантиринг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73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529" y="664186"/>
            <a:ext cx="8867398" cy="4987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54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355075" y="462708"/>
            <a:ext cx="10289754" cy="61363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dirty="0" err="1"/>
              <a:t>Ғилдирак</a:t>
            </a:r>
            <a:r>
              <a:rPr lang="ru-RU" sz="2800" dirty="0"/>
              <a:t> </a:t>
            </a:r>
            <a:r>
              <a:rPr lang="ru-RU" sz="2800" dirty="0" err="1"/>
              <a:t>балансировкаси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созлигини</a:t>
            </a:r>
            <a:r>
              <a:rPr lang="ru-RU" sz="2800" dirty="0"/>
              <a:t> </a:t>
            </a:r>
            <a:r>
              <a:rPr lang="ru-RU" sz="2800" dirty="0" err="1"/>
              <a:t>текширинг</a:t>
            </a:r>
            <a:endParaRPr lang="ru-RU" sz="2800" dirty="0"/>
          </a:p>
          <a:p>
            <a:r>
              <a:rPr lang="en-US" sz="2800" dirty="0"/>
              <a:t>a.	</a:t>
            </a:r>
            <a:r>
              <a:rPr lang="ru-RU" sz="2800" dirty="0" err="1"/>
              <a:t>Созланадиган</a:t>
            </a:r>
            <a:r>
              <a:rPr lang="ru-RU" sz="2800" dirty="0"/>
              <a:t> </a:t>
            </a:r>
            <a:r>
              <a:rPr lang="ru-RU" sz="2800" dirty="0" err="1"/>
              <a:t>ғилдирак</a:t>
            </a:r>
            <a:r>
              <a:rPr lang="ru-RU" sz="2800" dirty="0"/>
              <a:t> </a:t>
            </a:r>
            <a:r>
              <a:rPr lang="ru-RU" sz="2800" dirty="0" err="1"/>
              <a:t>стандартига</a:t>
            </a:r>
            <a:r>
              <a:rPr lang="ru-RU" sz="2800" dirty="0"/>
              <a:t> </a:t>
            </a:r>
            <a:r>
              <a:rPr lang="ru-RU" sz="2800" dirty="0" err="1"/>
              <a:t>мос</a:t>
            </a:r>
            <a:r>
              <a:rPr lang="ru-RU" sz="2800" dirty="0"/>
              <a:t> </a:t>
            </a:r>
            <a:r>
              <a:rPr lang="ru-RU" sz="2800" dirty="0" err="1"/>
              <a:t>келувчи</a:t>
            </a:r>
            <a:r>
              <a:rPr lang="ru-RU" sz="2800" dirty="0"/>
              <a:t> </a:t>
            </a:r>
            <a:r>
              <a:rPr lang="ru-RU" sz="2800" dirty="0" err="1"/>
              <a:t>конусни</a:t>
            </a:r>
            <a:r>
              <a:rPr lang="ru-RU" sz="2800" dirty="0"/>
              <a:t> </a:t>
            </a:r>
            <a:r>
              <a:rPr lang="ru-RU" sz="2800" dirty="0" err="1"/>
              <a:t>танланг</a:t>
            </a:r>
            <a:r>
              <a:rPr lang="ru-RU" sz="2800" dirty="0"/>
              <a:t>.</a:t>
            </a:r>
          </a:p>
          <a:p>
            <a:r>
              <a:rPr lang="en-US" sz="2800" dirty="0"/>
              <a:t>b.	</a:t>
            </a:r>
            <a:r>
              <a:rPr lang="ru-RU" sz="2800" dirty="0" err="1"/>
              <a:t>Конусни</a:t>
            </a:r>
            <a:r>
              <a:rPr lang="ru-RU" sz="2800" dirty="0"/>
              <a:t> бош </a:t>
            </a:r>
            <a:r>
              <a:rPr lang="ru-RU" sz="2800" dirty="0" err="1"/>
              <a:t>ўқ</a:t>
            </a:r>
            <a:r>
              <a:rPr lang="ru-RU" sz="2800" dirty="0"/>
              <a:t> </a:t>
            </a:r>
            <a:r>
              <a:rPr lang="ru-RU" sz="2800" dirty="0" err="1"/>
              <a:t>тестерига</a:t>
            </a:r>
            <a:r>
              <a:rPr lang="ru-RU" sz="2800" dirty="0"/>
              <a:t> </a:t>
            </a:r>
            <a:r>
              <a:rPr lang="ru-RU" sz="2800" dirty="0" err="1"/>
              <a:t>ўрнатинг</a:t>
            </a:r>
            <a:r>
              <a:rPr lang="ru-RU" sz="2800" dirty="0"/>
              <a:t>.</a:t>
            </a:r>
          </a:p>
          <a:p>
            <a:r>
              <a:rPr lang="en-US" sz="2800" dirty="0"/>
              <a:t>c.	</a:t>
            </a:r>
            <a:r>
              <a:rPr lang="ru-RU" sz="2800" dirty="0" err="1"/>
              <a:t>Синалаётган</a:t>
            </a:r>
            <a:r>
              <a:rPr lang="ru-RU" sz="2800" dirty="0"/>
              <a:t> </a:t>
            </a:r>
            <a:r>
              <a:rPr lang="ru-RU" sz="2800" dirty="0" err="1"/>
              <a:t>ғилдиракни</a:t>
            </a:r>
            <a:r>
              <a:rPr lang="ru-RU" sz="2800" dirty="0"/>
              <a:t> </a:t>
            </a:r>
            <a:r>
              <a:rPr lang="ru-RU" sz="2800" dirty="0" err="1"/>
              <a:t>тестерга</a:t>
            </a:r>
            <a:r>
              <a:rPr lang="ru-RU" sz="2800" dirty="0"/>
              <a:t> </a:t>
            </a:r>
            <a:r>
              <a:rPr lang="ru-RU" sz="2800" dirty="0" err="1"/>
              <a:t>ўрнатинг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маҳкамлаовчи</a:t>
            </a:r>
            <a:r>
              <a:rPr lang="ru-RU" sz="2800" dirty="0"/>
              <a:t> </a:t>
            </a:r>
            <a:r>
              <a:rPr lang="ru-RU" sz="2800" dirty="0" err="1"/>
              <a:t>гайкалар</a:t>
            </a:r>
            <a:r>
              <a:rPr lang="ru-RU" sz="2800" dirty="0"/>
              <a:t> (</a:t>
            </a:r>
            <a:r>
              <a:rPr lang="ru-RU" sz="2800" dirty="0" err="1"/>
              <a:t>жуфт</a:t>
            </a:r>
            <a:r>
              <a:rPr lang="ru-RU" sz="2800" dirty="0"/>
              <a:t> </a:t>
            </a:r>
            <a:r>
              <a:rPr lang="ru-RU" sz="2800" dirty="0" err="1"/>
              <a:t>гайкалар</a:t>
            </a:r>
            <a:r>
              <a:rPr lang="ru-RU" sz="2800" dirty="0"/>
              <a:t>) </a:t>
            </a:r>
            <a:r>
              <a:rPr lang="ru-RU" sz="2800" dirty="0" err="1"/>
              <a:t>билан</a:t>
            </a:r>
            <a:r>
              <a:rPr lang="ru-RU" sz="2800" dirty="0"/>
              <a:t> </a:t>
            </a:r>
            <a:r>
              <a:rPr lang="ru-RU" sz="2800" dirty="0" err="1"/>
              <a:t>маҳкамланг</a:t>
            </a:r>
            <a:r>
              <a:rPr lang="ru-RU" sz="2800" dirty="0"/>
              <a:t>.</a:t>
            </a:r>
          </a:p>
          <a:p>
            <a:r>
              <a:rPr lang="en-US" sz="2800" dirty="0"/>
              <a:t>d.	</a:t>
            </a:r>
            <a:r>
              <a:rPr lang="ru-RU" sz="2800" dirty="0"/>
              <a:t>Шина </a:t>
            </a:r>
            <a:r>
              <a:rPr lang="ru-RU" sz="2800" dirty="0" err="1"/>
              <a:t>протектори</a:t>
            </a:r>
            <a:r>
              <a:rPr lang="ru-RU" sz="2800" dirty="0"/>
              <a:t> </a:t>
            </a:r>
            <a:r>
              <a:rPr lang="ru-RU" sz="2800" dirty="0" err="1"/>
              <a:t>юзасининг</a:t>
            </a:r>
            <a:r>
              <a:rPr lang="ru-RU" sz="2800" dirty="0"/>
              <a:t> </a:t>
            </a:r>
            <a:r>
              <a:rPr lang="ru-RU" sz="2800" dirty="0" err="1"/>
              <a:t>ўртасида</a:t>
            </a:r>
            <a:r>
              <a:rPr lang="ru-RU" sz="2800" dirty="0"/>
              <a:t> 3-мм </a:t>
            </a:r>
            <a:r>
              <a:rPr lang="ru-RU" sz="2800" dirty="0" err="1"/>
              <a:t>оралиқ</a:t>
            </a:r>
            <a:r>
              <a:rPr lang="ru-RU" sz="2800" dirty="0"/>
              <a:t> </a:t>
            </a:r>
            <a:r>
              <a:rPr lang="ru-RU" sz="2800" dirty="0" err="1"/>
              <a:t>билан</a:t>
            </a:r>
            <a:r>
              <a:rPr lang="ru-RU" sz="2800" dirty="0"/>
              <a:t> </a:t>
            </a:r>
            <a:r>
              <a:rPr lang="ru-RU" sz="2800" dirty="0" err="1"/>
              <a:t>банкани</a:t>
            </a:r>
            <a:r>
              <a:rPr lang="ru-RU" sz="2800" dirty="0"/>
              <a:t> </a:t>
            </a:r>
            <a:r>
              <a:rPr lang="ru-RU" sz="2800" dirty="0" err="1"/>
              <a:t>ўрнатинг</a:t>
            </a:r>
            <a:r>
              <a:rPr lang="ru-RU" sz="2800" dirty="0"/>
              <a:t>.</a:t>
            </a:r>
          </a:p>
          <a:p>
            <a:r>
              <a:rPr lang="en-US" sz="2800" dirty="0"/>
              <a:t>e.	</a:t>
            </a:r>
            <a:r>
              <a:rPr lang="ru-RU" sz="2800" dirty="0"/>
              <a:t>Шина </a:t>
            </a:r>
            <a:r>
              <a:rPr lang="ru-RU" sz="2800" dirty="0" err="1"/>
              <a:t>ёнини</a:t>
            </a:r>
            <a:r>
              <a:rPr lang="ru-RU" sz="2800" dirty="0"/>
              <a:t> </a:t>
            </a:r>
            <a:r>
              <a:rPr lang="ru-RU" sz="2800" dirty="0" err="1"/>
              <a:t>ейилганлигини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тўғин</a:t>
            </a:r>
            <a:r>
              <a:rPr lang="ru-RU" sz="2800" dirty="0"/>
              <a:t> </a:t>
            </a:r>
            <a:r>
              <a:rPr lang="ru-RU" sz="2800" dirty="0" err="1"/>
              <a:t>шакли</a:t>
            </a:r>
            <a:r>
              <a:rPr lang="ru-RU" sz="2800" dirty="0"/>
              <a:t> </a:t>
            </a:r>
            <a:r>
              <a:rPr lang="ru-RU" sz="2800" dirty="0" err="1"/>
              <a:t>ўзгарганлигини</a:t>
            </a:r>
            <a:r>
              <a:rPr lang="ru-RU" sz="2800" dirty="0"/>
              <a:t> </a:t>
            </a:r>
            <a:r>
              <a:rPr lang="ru-RU" sz="2800" dirty="0" err="1"/>
              <a:t>текшириш</a:t>
            </a:r>
            <a:r>
              <a:rPr lang="ru-RU" sz="2800" dirty="0"/>
              <a:t> </a:t>
            </a:r>
            <a:r>
              <a:rPr lang="ru-RU" sz="2800" dirty="0" err="1"/>
              <a:t>учун</a:t>
            </a:r>
            <a:r>
              <a:rPr lang="ru-RU" sz="2800" dirty="0"/>
              <a:t> </a:t>
            </a:r>
            <a:r>
              <a:rPr lang="ru-RU" sz="2800" dirty="0" err="1"/>
              <a:t>ғилдиракни</a:t>
            </a:r>
            <a:r>
              <a:rPr lang="ru-RU" sz="2800" dirty="0"/>
              <a:t> </a:t>
            </a:r>
            <a:r>
              <a:rPr lang="ru-RU" sz="2800" dirty="0" err="1"/>
              <a:t>қўл</a:t>
            </a:r>
            <a:r>
              <a:rPr lang="ru-RU" sz="2800" dirty="0"/>
              <a:t> </a:t>
            </a:r>
            <a:r>
              <a:rPr lang="ru-RU" sz="2800" dirty="0" err="1"/>
              <a:t>билан</a:t>
            </a:r>
            <a:r>
              <a:rPr lang="ru-RU" sz="2800" dirty="0"/>
              <a:t> </a:t>
            </a:r>
            <a:r>
              <a:rPr lang="ru-RU" sz="2800" dirty="0" err="1"/>
              <a:t>айлантиринг</a:t>
            </a:r>
            <a:r>
              <a:rPr lang="ru-RU" sz="2800" dirty="0"/>
              <a:t>.</a:t>
            </a:r>
          </a:p>
          <a:p>
            <a:r>
              <a:rPr lang="en-US" sz="2800" dirty="0"/>
              <a:t>f.	</a:t>
            </a:r>
            <a:r>
              <a:rPr lang="ru-RU" sz="2800" dirty="0" err="1"/>
              <a:t>Мувозанатни</a:t>
            </a:r>
            <a:r>
              <a:rPr lang="ru-RU" sz="2800" dirty="0"/>
              <a:t> </a:t>
            </a:r>
            <a:r>
              <a:rPr lang="ru-RU" sz="2800" dirty="0" err="1"/>
              <a:t>текширинг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созланг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26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9412" y="729565"/>
            <a:ext cx="8856654" cy="527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58261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16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Ғилдиракларни мувозанатлаш.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</cp:revision>
  <dcterms:created xsi:type="dcterms:W3CDTF">2020-10-22T07:01:39Z</dcterms:created>
  <dcterms:modified xsi:type="dcterms:W3CDTF">2020-10-26T07:00:32Z</dcterms:modified>
</cp:coreProperties>
</file>