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0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4T08:41:37.650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08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2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209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3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0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2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1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1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13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55A2-2E16-4237-9E52-9D1FF17703C6}" type="datetimeFigureOut">
              <a:rPr lang="ru-RU" smtClean="0"/>
              <a:pPr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784A2F-585A-4D22-BE86-330713F0FA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2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518" y="4166938"/>
            <a:ext cx="8915399" cy="762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/>
              <a:t>Avtomobilga</a:t>
            </a:r>
            <a:r>
              <a:rPr lang="en-US" sz="3600" dirty="0"/>
              <a:t> </a:t>
            </a:r>
            <a:r>
              <a:rPr lang="en-US" sz="3600" dirty="0" err="1"/>
              <a:t>texnik</a:t>
            </a:r>
            <a:r>
              <a:rPr lang="en-US" sz="3600" dirty="0"/>
              <a:t> </a:t>
            </a:r>
            <a:r>
              <a:rPr lang="en-US" sz="3600" dirty="0" err="1"/>
              <a:t>xizmat</a:t>
            </a:r>
            <a:r>
              <a:rPr lang="en-US" sz="3600" dirty="0"/>
              <a:t> </a:t>
            </a:r>
            <a:r>
              <a:rPr lang="en-US" sz="3600" dirty="0" err="1"/>
              <a:t>ko‘rsatish</a:t>
            </a:r>
            <a:r>
              <a:rPr lang="en-US" sz="3600" dirty="0"/>
              <a:t> </a:t>
            </a:r>
            <a:r>
              <a:rPr lang="en-US" sz="3600" dirty="0" err="1"/>
              <a:t>ustaxonasida</a:t>
            </a:r>
            <a:r>
              <a:rPr lang="en-US" sz="3600" dirty="0"/>
              <a:t> </a:t>
            </a:r>
            <a:r>
              <a:rPr lang="en-US" sz="3600" dirty="0" err="1"/>
              <a:t>ishlash</a:t>
            </a:r>
            <a:r>
              <a:rPr lang="en-US" sz="3600" dirty="0"/>
              <a:t> </a:t>
            </a:r>
            <a:r>
              <a:rPr lang="en-US" sz="3600" dirty="0" err="1"/>
              <a:t>etikasi</a:t>
            </a:r>
            <a:r>
              <a:rPr lang="en-US" sz="36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40042" y="0"/>
            <a:ext cx="106519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Har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qanday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texnologik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jarayonni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to‘g‘ri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muvafaqqiyatli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bajarish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uchun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o‘rnini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ilmiy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asosda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to‘g‘ri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etish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katta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ahamiyatga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ega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sh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o‘rni-ishlab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sexi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avtokorxonasi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yoki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avtoservisning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bir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qismini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qilib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bir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yoki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bir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necha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ishchilarga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biriktiriladi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Kasb-hunar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kollejlarida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esa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laboratoriya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yoki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o‘quv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amaliyoti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kollej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ustaxonasida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etilib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guruh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guruhchalarga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bo‘lib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o‘tiladi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Guruh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guruhchalarga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sardor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tayinlanib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u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o‘rniga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javobgar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bo‘ladi</a:t>
            </a:r>
            <a:endParaRPr lang="ru-RU" dirty="0"/>
          </a:p>
        </p:txBody>
      </p:sp>
      <p:pic>
        <p:nvPicPr>
          <p:cNvPr id="2055" name="Picture 7" descr="12 бет 2 рас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97" y="1477328"/>
            <a:ext cx="4713204" cy="467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31495" y="5964721"/>
            <a:ext cx="10668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1-rasm.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o’rni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1-stol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oyog’I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rostlanuvchi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2-rostlanuvchi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o`rindiq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3-pastki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tortmalar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4-ishlash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5-chizma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tеxnologik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xarita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6-to`rli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7-yoritish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lampasi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latin typeface="BalticaUzbe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873" y="131076"/>
            <a:ext cx="10507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Guruh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guruhchalarga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sardor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tayinlanib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u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o‘rniga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javobgar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bo‘ladi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quyidagi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talablarga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javob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berishi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lozim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o‘rnatilgan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dastgohning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balandligi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o‘quvchi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qulay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bajarishni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ta’minlash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14300" algn="l"/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asbob-uskunalar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joylashishi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qo‘l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yetadigan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darajada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qulay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qurollari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ma’lum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tartibda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joyda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turishi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toza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soz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holatda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873" y="2447018"/>
            <a:ext cx="104273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ortiqcha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narsalar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bo‘lmasligi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ishlayotgan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predmet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ko‘zi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orasidagi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masofa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taxminan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450-550 mm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bo‘lishiga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zarur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asbob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turadigan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shkaf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dastgohlarda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tortma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qutilar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me’yorda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yoritilishi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xona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harorati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me’yorda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28600" algn="l"/>
              </a:tabLs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ozoda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tartibli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bo‘lishiga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rioya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28800" y="301659"/>
            <a:ext cx="101225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kiyim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jomakor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havo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– bug‘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o‘tkazadigan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tashqi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muhitning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noqulay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ta’siridan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asrashi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xarakatga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halaqit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bermasligi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kerak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oldidan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yengining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tugmalari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qadalgan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kiyimning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etaklari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yoyilib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ketmasligi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sochni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bosh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kiyim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ostiga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joylash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zarur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Oyoq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kiyim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oyoqdan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chiqib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ketmaydigan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sirpanmaydigan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oyoqni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ifloslanish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hamda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jarohatlanishdan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saqlay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oladigan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kerak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5" name="Picture 3" descr="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" y="2154405"/>
            <a:ext cx="5273090" cy="397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5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8" y="1932875"/>
            <a:ext cx="3296653" cy="432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32364" y="6349614"/>
            <a:ext cx="4070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Pr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е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dm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е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tlarni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foydalanish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masofasi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64710" y="6262807"/>
            <a:ext cx="4070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Pr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е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dm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</a:rPr>
              <a:t>е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tlarni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foydalanish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masofasi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02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011" y="327279"/>
            <a:ext cx="118069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Ishlab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chiqarishdagi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jarohatlanish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kasallanishlarning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sabablari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chiqarishdagi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jarohatlanish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kasallanishlarning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barcha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sabablarini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shartli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ravishda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quyidagilarga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birlashtirish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texnik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tashkiliy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sanitar-gigiyenik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psixo-fiziologik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iqtisodiy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xodimning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aybi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yuz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beradigan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kasalliklar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Texnik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sabablar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uskuna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moslamalari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to‘siq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qurilmalari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tormoz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tizimining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ishlamasligi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nosozligi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gidravlik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tizimning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soz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emasligi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tufayli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kelib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chiqadi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Tashkiliy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sabablar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joylarining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uskuna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moslama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yordamchi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asboblar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yetarli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ta’minlanmaganligi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yuk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ko‘tarish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vositalarida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bog‘lab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qo‘yuvchi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moslamalarning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yo‘qligi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yo‘l-yo‘riqning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vaqtida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berilmaganligi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muhofazasi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bo‘yicha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o‘qitish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ishlarining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yetarli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olib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borilmaganligi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bo‘yicha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ko‘rsatmalarning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yo‘qligi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ishchilarning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vaqtida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maxsus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kiyimlar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ta’minlanmaganligi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dam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tartibining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buzilishi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tufayli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kelib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chiqadi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Sanitariya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gigiyenik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sabablar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joyida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noqulay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mikroiqlim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harorat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havoning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namligi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tezligi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parametrlarining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sharoitlariga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muvofiq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kelmasligi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),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yoritilganlik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darajasining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talablariga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javob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bermasligi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joylarining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betartibligi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iflosligi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maishiy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xonalarning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yechinish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yuvinish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cho‘milish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xonalari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hojatxona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boshq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yo‘qligi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natijasida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kelib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chiqadi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358" y="256674"/>
            <a:ext cx="110690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Ruhiy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holat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sababi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ishning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hamisha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xilligi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qattiq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jismoniy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tufayli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zo‘riqish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kishi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organizmiga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joyining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ruhiy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anatomik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fiziologik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jihatdan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mos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kelmasligi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charchash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jamoatchilik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orasidagi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nosog‘lom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muhit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tufayli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kelib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Iqtisodiy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sabablar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muhofazasi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masalalariga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sovuqqonlik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qarash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oylik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moashlarini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vaqtida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bermaslik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ishchilarning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yuqori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unumiga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erishishga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intilmasligi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sharoitlarini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yaxshilash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tadbirlariga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yetarli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mablag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‘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ajratilmasligi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tufayli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kelib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Ishchining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aybi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sodir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bo‘ladigan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baxtsiz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hodisalar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qatoriga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ishchining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intizomsizligi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betob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mast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holda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kelishi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kiradi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8547" y="2585323"/>
            <a:ext cx="116144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zararsiz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sharoitlarini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yaratishning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asosiy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yo‘llari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zararsiz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sharoitlariga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quyidagilar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kiradi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qulay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texnologiya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tartibi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vositalaridan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qulay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sharoitlari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ashyolar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yarim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mahsulotlar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o‘rnini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yaroqli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jihozlar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himoya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vositalaridan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oqilona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foydalanish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talablarini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bajarish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kasbga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qarab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tanlov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o‘tkazish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ishchilarni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o‘qitish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texnik-me’yoriy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hujjatlarga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xavfsizlik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vositalarini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kiritish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ta’minlanadi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Texnologik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jarayonlarni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to‘g‘ri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loyihalash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etish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o‘tkazishda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talablari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oldindan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nazarga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olinadi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Buning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zararli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ta’sirlarning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oldini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ishdagi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operatsiya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jarayonlarni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o‘zgartirish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avtomatlashtirish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hamda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masofadan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turib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boshqarishni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qo‘llash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gipodinamiyaga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e’tibor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berish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oqilona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etish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shu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bir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qatorda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og‘ir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chegaralashni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ham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hisobga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olish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Shuningdek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vaqtida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xavfsizliklari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to‘g‘risidagi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ma’lumotga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jarayonni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boshqarish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nazorat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tizimiga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vaqtida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chiqindilarni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zararlantirishga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chiqarib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tashlash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zarar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tug‘diradigan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manbalarga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alohida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e’tibor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qaratish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lozim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7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2526" y="612845"/>
            <a:ext cx="1089259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muhofazasining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huquqiy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asoslari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O‘zbekiston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Respublikasi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Oliy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Majlisi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1995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yil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21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dekabrda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161-1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raqamli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O‘zbekiston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Respublikasining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kodeksini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tasdiqladi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Respublikamizda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huquqiy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asoslari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O‘zbekiston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Respublikasi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Konstitutsiyasi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O‘zbekiston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Respublikasining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«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to‘g‘risida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»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Qonunda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mustahkamlangan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Ushbu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Qonun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ishlab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chiqarish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usullari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mulk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shaklidan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qat’iy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nazar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korxonalarda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etishning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yagona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tartibini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belgilaydi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hamda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fuqarolarning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sog‘ligi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ta’minlashga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qaratilgan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Mehnatni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muhofaza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qilish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 –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tegishli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qonun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boshqa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me’yoriy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hujjatlar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asosida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amal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qiluvchi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insonning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mehnat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jarayonidagi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xavfsizligi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sihat-salomatligi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qobiliyati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saqlanishini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ta’minlashga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qaratilgan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ijtimoiy-iqtisodiy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tashkiliy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texnikaviy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sanitariya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gigiyena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davolash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profilaktika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tadbirlari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hamda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vositalari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tizimidan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iborat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4376</TotalTime>
  <Words>834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BalticaUzbek</vt:lpstr>
      <vt:lpstr>Times New Roman</vt:lpstr>
      <vt:lpstr>Wingdings 3</vt:lpstr>
      <vt:lpstr>Легкий дым</vt:lpstr>
      <vt:lpstr>Avtomobilga texnik xizmat ko‘rsatish ustaxonasida ishlash etikasi.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2-мавзу   Автомобилларга техник хизмат кўрсатиш ва таъмирлашда ҳавфсизлик техникаси қоидалари</dc:title>
  <dc:creator>Пользователь</dc:creator>
  <cp:lastModifiedBy>admin</cp:lastModifiedBy>
  <cp:revision>88</cp:revision>
  <dcterms:created xsi:type="dcterms:W3CDTF">2020-10-28T08:15:22Z</dcterms:created>
  <dcterms:modified xsi:type="dcterms:W3CDTF">2022-08-10T10:11:25Z</dcterms:modified>
</cp:coreProperties>
</file>