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4" r:id="rId5"/>
    <p:sldId id="268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:p15="http://schemas.microsoft.com/office/powerpoint/2012/main" xmlns="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91" y="-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04T08:41:37.650" idx="1">
    <p:pos x="10" y="10"/>
    <p:text/>
    <p:extLst>
      <p:ext uri="{C676402C-5697-4E1C-873F-D02D1690AC5C}">
        <p15:threadingInfo xmlns:p15="http://schemas.microsoft.com/office/powerpoint/2012/main" xmlns="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882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434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05089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782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562209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4837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0908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182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241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407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8845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555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651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536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029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213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655A2-2E16-4237-9E52-9D1FF17703C6}" type="datetimeFigureOut">
              <a:rPr lang="ru-RU" smtClean="0"/>
              <a:pPr/>
              <a:t>12.11.2021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784A2F-585A-4D22-BE86-330713F0FA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002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295401"/>
            <a:ext cx="8915399" cy="762000"/>
          </a:xfrm>
        </p:spPr>
        <p:txBody>
          <a:bodyPr>
            <a:normAutofit/>
          </a:bodyPr>
          <a:lstStyle/>
          <a:p>
            <a:pPr algn="ctr"/>
            <a:r>
              <a:rPr lang="uz-Cyrl-U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z-Cyrl-U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-мавзу    </a:t>
            </a:r>
            <a:r>
              <a:rPr lang="uz-Cyrl-UZ" sz="2400" dirty="0"/>
              <a:t>Газ тақсимлаш механизмининг фазалари.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257" y="2220685"/>
            <a:ext cx="10167257" cy="2503715"/>
          </a:xfrm>
        </p:spPr>
        <p:txBody>
          <a:bodyPr>
            <a:normAutofit/>
          </a:bodyPr>
          <a:lstStyle/>
          <a:p>
            <a:r>
              <a:rPr lang="uz-Cyrl-U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Режа:</a:t>
            </a:r>
          </a:p>
          <a:p>
            <a:pPr latinLnBrk="1"/>
            <a:r>
              <a:rPr lang="uz-Cyrl-UZ" dirty="0"/>
              <a:t>1. ГТМ фазаларининг тақсимланиши</a:t>
            </a:r>
            <a:endParaRPr lang="ru-RU" dirty="0"/>
          </a:p>
          <a:p>
            <a:pPr latinLnBrk="1"/>
            <a:r>
              <a:rPr lang="uz-Cyrl-UZ" dirty="0"/>
              <a:t>2</a:t>
            </a:r>
            <a:r>
              <a:rPr lang="uz-Cyrl-UZ" dirty="0" smtClean="0"/>
              <a:t>.</a:t>
            </a:r>
            <a:r>
              <a:rPr lang="en-US" dirty="0" smtClean="0"/>
              <a:t> </a:t>
            </a:r>
            <a:r>
              <a:rPr lang="uz-Cyrl-UZ" dirty="0" smtClean="0"/>
              <a:t>ГТМ </a:t>
            </a:r>
            <a:r>
              <a:rPr lang="uz-Cyrl-UZ" dirty="0"/>
              <a:t>фазаларининг диаграммада ифодаланиши</a:t>
            </a:r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Автомобил</a:t>
            </a:r>
            <a:r>
              <a:rPr lang="ru-RU" dirty="0"/>
              <a:t> </a:t>
            </a:r>
            <a:r>
              <a:rPr lang="ru-RU" dirty="0" err="1"/>
              <a:t>двигателлранинг</a:t>
            </a:r>
            <a:r>
              <a:rPr lang="ru-RU" dirty="0"/>
              <a:t> </a:t>
            </a:r>
            <a:r>
              <a:rPr lang="ru-RU" dirty="0" err="1"/>
              <a:t>гтм</a:t>
            </a:r>
            <a:r>
              <a:rPr lang="ru-RU" dirty="0"/>
              <a:t> </a:t>
            </a:r>
            <a:r>
              <a:rPr lang="ru-RU" dirty="0" err="1"/>
              <a:t>фазалари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376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5277" y="330196"/>
            <a:ext cx="9077099" cy="442689"/>
          </a:xfrm>
        </p:spPr>
        <p:txBody>
          <a:bodyPr>
            <a:noAutofit/>
          </a:bodyPr>
          <a:lstStyle/>
          <a:p>
            <a:pPr algn="ctr" latinLnBrk="1"/>
            <a:r>
              <a:rPr lang="en-US" sz="2000" b="1" i="1" dirty="0" err="1"/>
              <a:t>Gaz</a:t>
            </a:r>
            <a:r>
              <a:rPr lang="en-US" sz="2000" b="1" i="1" dirty="0"/>
              <a:t> </a:t>
            </a:r>
            <a:r>
              <a:rPr lang="en-US" sz="2000" b="1" i="1" dirty="0" err="1"/>
              <a:t>taqsimlash</a:t>
            </a:r>
            <a:r>
              <a:rPr lang="en-US" sz="2000" b="1" i="1" dirty="0"/>
              <a:t> </a:t>
            </a:r>
            <a:r>
              <a:rPr lang="en-US" sz="2000" b="1" i="1" dirty="0" err="1"/>
              <a:t>mexanizmining</a:t>
            </a:r>
            <a:r>
              <a:rPr lang="en-US" sz="2000" b="1" i="1" dirty="0"/>
              <a:t> </a:t>
            </a:r>
            <a:r>
              <a:rPr lang="en-US" sz="2000" b="1" i="1" dirty="0" err="1"/>
              <a:t>fazalari</a:t>
            </a:r>
            <a:r>
              <a:rPr lang="en-US" sz="2000" b="1" i="1" dirty="0"/>
              <a:t>.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892629"/>
            <a:ext cx="10624457" cy="585651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Gaz</a:t>
            </a:r>
            <a:r>
              <a:rPr lang="en-US" i="1" dirty="0" smtClean="0"/>
              <a:t> </a:t>
            </a:r>
            <a:r>
              <a:rPr lang="en-US" i="1" dirty="0" err="1" smtClean="0"/>
              <a:t>taqsimlash</a:t>
            </a:r>
            <a:r>
              <a:rPr lang="en-US" i="1" dirty="0" smtClean="0"/>
              <a:t> </a:t>
            </a:r>
            <a:r>
              <a:rPr lang="en-US" i="1" dirty="0" err="1" smtClean="0"/>
              <a:t>mexanizmining</a:t>
            </a:r>
            <a:r>
              <a:rPr lang="en-US" i="1" dirty="0" smtClean="0"/>
              <a:t> </a:t>
            </a:r>
            <a:r>
              <a:rPr lang="en-US" i="1" dirty="0" err="1" smtClean="0"/>
              <a:t>fazalari</a:t>
            </a:r>
            <a:r>
              <a:rPr lang="en-US" i="1" dirty="0" smtClean="0"/>
              <a:t>. </a:t>
            </a:r>
            <a:r>
              <a:rPr lang="en-US" dirty="0" err="1" smtClean="0"/>
              <a:t>To’rt</a:t>
            </a:r>
            <a:r>
              <a:rPr lang="en-US" dirty="0" smtClean="0"/>
              <a:t> </a:t>
            </a:r>
            <a:r>
              <a:rPr lang="en-US" dirty="0" err="1"/>
              <a:t>taktli</a:t>
            </a:r>
            <a:r>
              <a:rPr lang="en-US" dirty="0"/>
              <a:t> </a:t>
            </a:r>
            <a:r>
              <a:rPr lang="en-US" dirty="0" err="1"/>
              <a:t>dvigetelning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tushintirilganda</a:t>
            </a:r>
            <a:r>
              <a:rPr lang="en-US" dirty="0"/>
              <a:t>,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takt</a:t>
            </a:r>
            <a:r>
              <a:rPr lang="en-US" dirty="0"/>
              <a:t>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 180</a:t>
            </a:r>
            <a:r>
              <a:rPr lang="en-US" baseline="30000" dirty="0"/>
              <a:t>0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burilganda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klapanlar</a:t>
            </a:r>
            <a:r>
              <a:rPr lang="en-US" dirty="0"/>
              <a:t> </a:t>
            </a:r>
            <a:r>
              <a:rPr lang="en-US" dirty="0" err="1"/>
              <a:t>porshen</a:t>
            </a:r>
            <a:r>
              <a:rPr lang="en-US" dirty="0"/>
              <a:t> </a:t>
            </a:r>
            <a:r>
              <a:rPr lang="en-US" dirty="0" err="1"/>
              <a:t>chetki</a:t>
            </a:r>
            <a:r>
              <a:rPr lang="en-US" dirty="0"/>
              <a:t> </a:t>
            </a:r>
            <a:r>
              <a:rPr lang="en-US" dirty="0" err="1"/>
              <a:t>nuqtalarga</a:t>
            </a:r>
            <a:r>
              <a:rPr lang="en-US" dirty="0"/>
              <a:t> </a:t>
            </a:r>
            <a:r>
              <a:rPr lang="en-US" dirty="0" err="1"/>
              <a:t>borganda</a:t>
            </a:r>
            <a:r>
              <a:rPr lang="en-US" dirty="0"/>
              <a:t> </a:t>
            </a:r>
            <a:r>
              <a:rPr lang="en-US" dirty="0" err="1"/>
              <a:t>ochilishi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yopilishi</a:t>
            </a:r>
            <a:r>
              <a:rPr lang="en-US" dirty="0"/>
              <a:t> </a:t>
            </a:r>
            <a:r>
              <a:rPr lang="en-US" dirty="0" err="1"/>
              <a:t>mumkinligi</a:t>
            </a:r>
            <a:r>
              <a:rPr lang="en-US" dirty="0"/>
              <a:t> </a:t>
            </a:r>
            <a:r>
              <a:rPr lang="en-US" dirty="0" err="1"/>
              <a:t>shartli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olingan</a:t>
            </a:r>
            <a:r>
              <a:rPr lang="en-US" dirty="0"/>
              <a:t> </a:t>
            </a:r>
            <a:r>
              <a:rPr lang="en-US" dirty="0" err="1"/>
              <a:t>edi</a:t>
            </a:r>
            <a:r>
              <a:rPr lang="en-US" dirty="0"/>
              <a:t>.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quvvatini</a:t>
            </a:r>
            <a:r>
              <a:rPr lang="en-US" dirty="0"/>
              <a:t> </a:t>
            </a:r>
            <a:r>
              <a:rPr lang="en-US" dirty="0" err="1"/>
              <a:t>oshirish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silindr</a:t>
            </a:r>
            <a:r>
              <a:rPr lang="en-US" dirty="0"/>
              <a:t> </a:t>
            </a:r>
            <a:r>
              <a:rPr lang="en-US" dirty="0" err="1"/>
              <a:t>yonuvchi</a:t>
            </a:r>
            <a:r>
              <a:rPr lang="en-US" dirty="0"/>
              <a:t> </a:t>
            </a:r>
            <a:r>
              <a:rPr lang="en-US" dirty="0" err="1"/>
              <a:t>aralashma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ko’proq</a:t>
            </a:r>
            <a:r>
              <a:rPr lang="en-US" dirty="0"/>
              <a:t> </a:t>
            </a:r>
            <a:r>
              <a:rPr lang="en-US" dirty="0" err="1"/>
              <a:t>to’ldirilishi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ishlatilgan</a:t>
            </a:r>
            <a:r>
              <a:rPr lang="en-US" dirty="0"/>
              <a:t> </a:t>
            </a:r>
            <a:r>
              <a:rPr lang="en-US" dirty="0" err="1"/>
              <a:t>gazlardan</a:t>
            </a:r>
            <a:r>
              <a:rPr lang="en-US" dirty="0"/>
              <a:t> </a:t>
            </a:r>
            <a:r>
              <a:rPr lang="en-US" dirty="0" err="1"/>
              <a:t>yaxshiroq</a:t>
            </a:r>
            <a:r>
              <a:rPr lang="en-US" dirty="0"/>
              <a:t> </a:t>
            </a:r>
            <a:r>
              <a:rPr lang="en-US" dirty="0" err="1"/>
              <a:t>tozalanishi</a:t>
            </a:r>
            <a:r>
              <a:rPr lang="en-US" dirty="0"/>
              <a:t> </a:t>
            </a:r>
            <a:r>
              <a:rPr lang="en-US" dirty="0" err="1"/>
              <a:t>zarur</a:t>
            </a:r>
            <a:r>
              <a:rPr lang="en-US" dirty="0"/>
              <a:t>.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jarayonlari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qisqa</a:t>
            </a:r>
            <a:r>
              <a:rPr lang="en-US" dirty="0"/>
              <a:t> </a:t>
            </a:r>
            <a:r>
              <a:rPr lang="en-US" dirty="0" err="1"/>
              <a:t>vaqt</a:t>
            </a:r>
            <a:r>
              <a:rPr lang="en-US" dirty="0"/>
              <a:t> </a:t>
            </a:r>
            <a:r>
              <a:rPr lang="en-US" dirty="0" err="1"/>
              <a:t>ichida</a:t>
            </a:r>
            <a:r>
              <a:rPr lang="en-US" dirty="0"/>
              <a:t> </a:t>
            </a:r>
            <a:r>
              <a:rPr lang="en-US" dirty="0" err="1"/>
              <a:t>o’tadi</a:t>
            </a:r>
            <a:r>
              <a:rPr lang="en-US" dirty="0"/>
              <a:t>. Bu </a:t>
            </a:r>
            <a:r>
              <a:rPr lang="en-US" dirty="0" err="1"/>
              <a:t>vaqt</a:t>
            </a:r>
            <a:r>
              <a:rPr lang="en-US" dirty="0"/>
              <a:t>, </a:t>
            </a:r>
            <a:r>
              <a:rPr lang="en-US" dirty="0" err="1"/>
              <a:t>dvigatelning</a:t>
            </a:r>
            <a:r>
              <a:rPr lang="en-US" dirty="0"/>
              <a:t> </a:t>
            </a:r>
            <a:r>
              <a:rPr lang="en-US" dirty="0" err="1"/>
              <a:t>tezligiga</a:t>
            </a:r>
            <a:r>
              <a:rPr lang="en-US" dirty="0"/>
              <a:t> </a:t>
            </a:r>
            <a:r>
              <a:rPr lang="en-US" dirty="0" err="1"/>
              <a:t>bog’lik</a:t>
            </a:r>
            <a:r>
              <a:rPr lang="en-US" dirty="0"/>
              <a:t> </a:t>
            </a:r>
            <a:r>
              <a:rPr lang="en-US" dirty="0" err="1"/>
              <a:t>bo’lib</a:t>
            </a:r>
            <a:r>
              <a:rPr lang="en-US" dirty="0"/>
              <a:t>,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valining</a:t>
            </a:r>
            <a:r>
              <a:rPr lang="en-US" dirty="0"/>
              <a:t> </a:t>
            </a:r>
            <a:r>
              <a:rPr lang="en-US" dirty="0" err="1"/>
              <a:t>aylanishlar</a:t>
            </a:r>
            <a:r>
              <a:rPr lang="en-US" dirty="0"/>
              <a:t> </a:t>
            </a:r>
            <a:r>
              <a:rPr lang="en-US" dirty="0" err="1"/>
              <a:t>chastotasi</a:t>
            </a:r>
            <a:r>
              <a:rPr lang="en-US" dirty="0"/>
              <a:t> 6000 min</a:t>
            </a:r>
            <a:r>
              <a:rPr lang="en-US" baseline="30000" dirty="0"/>
              <a:t>-1  </a:t>
            </a:r>
            <a:r>
              <a:rPr lang="en-US" dirty="0" err="1"/>
              <a:t>bo’lganda</a:t>
            </a:r>
            <a:r>
              <a:rPr lang="en-US" dirty="0"/>
              <a:t>, 0.0025 s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. </a:t>
            </a:r>
            <a:r>
              <a:rPr lang="en-US" dirty="0" err="1"/>
              <a:t>Bundan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, </a:t>
            </a:r>
            <a:r>
              <a:rPr lang="en-US" dirty="0" err="1"/>
              <a:t>klapanlar</a:t>
            </a:r>
            <a:r>
              <a:rPr lang="en-US" dirty="0"/>
              <a:t> </a:t>
            </a:r>
            <a:r>
              <a:rPr lang="en-US" dirty="0" err="1"/>
              <a:t>darhol</a:t>
            </a:r>
            <a:r>
              <a:rPr lang="en-US" dirty="0"/>
              <a:t> </a:t>
            </a:r>
            <a:r>
              <a:rPr lang="en-US" dirty="0" err="1"/>
              <a:t>ochilmaydi</a:t>
            </a:r>
            <a:r>
              <a:rPr lang="en-US" dirty="0"/>
              <a:t>,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silindr</a:t>
            </a:r>
            <a:r>
              <a:rPr lang="en-US" dirty="0"/>
              <a:t>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taktida</a:t>
            </a:r>
            <a:r>
              <a:rPr lang="en-US" dirty="0"/>
              <a:t> </a:t>
            </a:r>
            <a:r>
              <a:rPr lang="en-US" dirty="0" err="1"/>
              <a:t>yonuvchi</a:t>
            </a:r>
            <a:r>
              <a:rPr lang="en-US" dirty="0"/>
              <a:t> </a:t>
            </a:r>
            <a:r>
              <a:rPr lang="en-US" dirty="0" err="1"/>
              <a:t>aralashma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yetarli</a:t>
            </a:r>
            <a:r>
              <a:rPr lang="en-US" dirty="0"/>
              <a:t> </a:t>
            </a:r>
            <a:r>
              <a:rPr lang="en-US" dirty="0" err="1"/>
              <a:t>darajada</a:t>
            </a:r>
            <a:r>
              <a:rPr lang="en-US" dirty="0"/>
              <a:t> </a:t>
            </a:r>
            <a:r>
              <a:rPr lang="en-US" dirty="0" err="1"/>
              <a:t>to’lmaydi</a:t>
            </a:r>
            <a:r>
              <a:rPr lang="en-US" dirty="0"/>
              <a:t>,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taktida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ishlatilgan</a:t>
            </a:r>
            <a:r>
              <a:rPr lang="en-US" dirty="0"/>
              <a:t> </a:t>
            </a:r>
            <a:r>
              <a:rPr lang="en-US" dirty="0" err="1"/>
              <a:t>gazlardan</a:t>
            </a:r>
            <a:r>
              <a:rPr lang="en-US" dirty="0"/>
              <a:t> </a:t>
            </a:r>
            <a:r>
              <a:rPr lang="en-US" dirty="0" err="1"/>
              <a:t>to’la</a:t>
            </a:r>
            <a:r>
              <a:rPr lang="en-US" dirty="0"/>
              <a:t> </a:t>
            </a:r>
            <a:r>
              <a:rPr lang="en-US" dirty="0" err="1"/>
              <a:t>tozalana</a:t>
            </a:r>
            <a:r>
              <a:rPr lang="en-US" dirty="0"/>
              <a:t> </a:t>
            </a:r>
            <a:r>
              <a:rPr lang="en-US" dirty="0" err="1"/>
              <a:t>olmaydi</a:t>
            </a:r>
            <a:r>
              <a:rPr lang="en-US" dirty="0"/>
              <a:t>. Bu </a:t>
            </a:r>
            <a:r>
              <a:rPr lang="en-US" dirty="0" err="1"/>
              <a:t>jarayonning</a:t>
            </a:r>
            <a:r>
              <a:rPr lang="en-US" dirty="0"/>
              <a:t> </a:t>
            </a:r>
            <a:r>
              <a:rPr lang="en-US" dirty="0" err="1"/>
              <a:t>o’tishini</a:t>
            </a:r>
            <a:r>
              <a:rPr lang="en-US" dirty="0"/>
              <a:t> </a:t>
            </a:r>
            <a:r>
              <a:rPr lang="en-US" dirty="0" err="1"/>
              <a:t>yaxshilash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klapanlar</a:t>
            </a:r>
            <a:r>
              <a:rPr lang="en-US" dirty="0"/>
              <a:t> </a:t>
            </a:r>
            <a:r>
              <a:rPr lang="en-US" dirty="0" err="1"/>
              <a:t>porshen</a:t>
            </a:r>
            <a:r>
              <a:rPr lang="en-US" dirty="0"/>
              <a:t> </a:t>
            </a:r>
            <a:r>
              <a:rPr lang="en-US" dirty="0" err="1"/>
              <a:t>biror</a:t>
            </a:r>
            <a:r>
              <a:rPr lang="en-US" dirty="0"/>
              <a:t> </a:t>
            </a:r>
            <a:r>
              <a:rPr lang="en-US" dirty="0" err="1"/>
              <a:t>chetki</a:t>
            </a:r>
            <a:r>
              <a:rPr lang="en-US" dirty="0"/>
              <a:t> </a:t>
            </a:r>
            <a:r>
              <a:rPr lang="en-US" dirty="0" err="1"/>
              <a:t>nuqtaga</a:t>
            </a:r>
            <a:r>
              <a:rPr lang="en-US" dirty="0"/>
              <a:t> </a:t>
            </a:r>
            <a:r>
              <a:rPr lang="en-US" dirty="0" err="1"/>
              <a:t>yetmasdan</a:t>
            </a:r>
            <a:r>
              <a:rPr lang="en-US" dirty="0"/>
              <a:t> </a:t>
            </a:r>
            <a:r>
              <a:rPr lang="en-US" dirty="0" err="1"/>
              <a:t>oldinroq</a:t>
            </a:r>
            <a:r>
              <a:rPr lang="en-US" dirty="0"/>
              <a:t> </a:t>
            </a:r>
            <a:r>
              <a:rPr lang="en-US" dirty="0" err="1"/>
              <a:t>ochilishi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chetki</a:t>
            </a:r>
            <a:r>
              <a:rPr lang="en-US" dirty="0"/>
              <a:t> </a:t>
            </a:r>
            <a:r>
              <a:rPr lang="en-US" dirty="0" err="1"/>
              <a:t>nuqtadan</a:t>
            </a:r>
            <a:r>
              <a:rPr lang="en-US" dirty="0"/>
              <a:t> </a:t>
            </a:r>
            <a:r>
              <a:rPr lang="en-US" dirty="0" err="1"/>
              <a:t>o’tgandan</a:t>
            </a:r>
            <a:r>
              <a:rPr lang="en-US" dirty="0"/>
              <a:t> </a:t>
            </a:r>
            <a:r>
              <a:rPr lang="en-US" dirty="0" err="1"/>
              <a:t>keyinroq</a:t>
            </a:r>
            <a:r>
              <a:rPr lang="en-US" dirty="0"/>
              <a:t> </a:t>
            </a:r>
            <a:r>
              <a:rPr lang="en-US" dirty="0" err="1"/>
              <a:t>yopilishi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r>
              <a:rPr lang="en-US" dirty="0" err="1"/>
              <a:t>Natijada</a:t>
            </a:r>
            <a:r>
              <a:rPr lang="en-US" dirty="0"/>
              <a:t>, </a:t>
            </a:r>
            <a:r>
              <a:rPr lang="en-US" dirty="0" err="1"/>
              <a:t>klapanlarning</a:t>
            </a:r>
            <a:r>
              <a:rPr lang="en-US" dirty="0"/>
              <a:t> </a:t>
            </a:r>
            <a:r>
              <a:rPr lang="en-US" dirty="0" err="1"/>
              <a:t>ochiqlik</a:t>
            </a:r>
            <a:r>
              <a:rPr lang="en-US" dirty="0"/>
              <a:t> </a:t>
            </a:r>
            <a:r>
              <a:rPr lang="en-US" dirty="0" err="1"/>
              <a:t>davri</a:t>
            </a:r>
            <a:r>
              <a:rPr lang="en-US" dirty="0"/>
              <a:t>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valning</a:t>
            </a:r>
            <a:r>
              <a:rPr lang="en-US" dirty="0"/>
              <a:t> 180</a:t>
            </a:r>
            <a:r>
              <a:rPr lang="en-US" baseline="30000" dirty="0"/>
              <a:t>0 </a:t>
            </a:r>
            <a:r>
              <a:rPr lang="en-US" dirty="0" err="1"/>
              <a:t>burilishiga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ko’proq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</a:t>
            </a: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/>
              <a:t>Odatda</a:t>
            </a:r>
            <a:r>
              <a:rPr lang="en-US" dirty="0"/>
              <a:t>, </a:t>
            </a:r>
            <a:r>
              <a:rPr lang="en-US" dirty="0" err="1"/>
              <a:t>klapanlarning</a:t>
            </a:r>
            <a:r>
              <a:rPr lang="en-US" dirty="0"/>
              <a:t> </a:t>
            </a:r>
            <a:r>
              <a:rPr lang="en-US" dirty="0" err="1"/>
              <a:t>ochilish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yopilish</a:t>
            </a:r>
            <a:r>
              <a:rPr lang="en-US" dirty="0"/>
              <a:t> </a:t>
            </a:r>
            <a:r>
              <a:rPr lang="en-US" dirty="0" err="1"/>
              <a:t>holati</a:t>
            </a:r>
            <a:r>
              <a:rPr lang="en-US" dirty="0"/>
              <a:t>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valning</a:t>
            </a:r>
            <a:r>
              <a:rPr lang="en-US" dirty="0"/>
              <a:t>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burchagi</a:t>
            </a:r>
            <a:r>
              <a:rPr lang="en-US" dirty="0"/>
              <a:t> </a:t>
            </a:r>
            <a:r>
              <a:rPr lang="en-US" dirty="0" err="1"/>
              <a:t>bo’yicha</a:t>
            </a:r>
            <a:r>
              <a:rPr lang="en-US" dirty="0"/>
              <a:t> </a:t>
            </a:r>
            <a:r>
              <a:rPr lang="en-US" dirty="0" err="1"/>
              <a:t>qaralib</a:t>
            </a:r>
            <a:r>
              <a:rPr lang="en-US" dirty="0"/>
              <a:t>, </a:t>
            </a:r>
            <a:r>
              <a:rPr lang="en-US" dirty="0" err="1"/>
              <a:t>porshenning</a:t>
            </a:r>
            <a:r>
              <a:rPr lang="en-US" dirty="0"/>
              <a:t> </a:t>
            </a:r>
            <a:r>
              <a:rPr lang="en-US" dirty="0" err="1"/>
              <a:t>chetki</a:t>
            </a:r>
            <a:r>
              <a:rPr lang="en-US" dirty="0"/>
              <a:t> </a:t>
            </a:r>
            <a:r>
              <a:rPr lang="en-US" dirty="0" err="1"/>
              <a:t>nuqtalariga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graduslarda</a:t>
            </a:r>
            <a:r>
              <a:rPr lang="en-US" dirty="0"/>
              <a:t> </a:t>
            </a:r>
            <a:r>
              <a:rPr lang="en-US" dirty="0" err="1"/>
              <a:t>ifodalanadi</a:t>
            </a:r>
            <a:r>
              <a:rPr lang="en-US" dirty="0"/>
              <a:t>.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klapanlarining</a:t>
            </a:r>
            <a:r>
              <a:rPr lang="en-US" dirty="0"/>
              <a:t>, </a:t>
            </a:r>
            <a:r>
              <a:rPr lang="en-US" dirty="0" err="1"/>
              <a:t>porshen</a:t>
            </a:r>
            <a:r>
              <a:rPr lang="en-US" dirty="0"/>
              <a:t> </a:t>
            </a:r>
            <a:r>
              <a:rPr lang="en-US" dirty="0" err="1"/>
              <a:t>chetki</a:t>
            </a:r>
            <a:r>
              <a:rPr lang="en-US" dirty="0"/>
              <a:t> </a:t>
            </a:r>
            <a:r>
              <a:rPr lang="en-US" dirty="0" err="1"/>
              <a:t>nuqtalariga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ochiq</a:t>
            </a:r>
            <a:r>
              <a:rPr lang="en-US" dirty="0"/>
              <a:t> </a:t>
            </a:r>
            <a:r>
              <a:rPr lang="en-US" dirty="0" err="1"/>
              <a:t>turish</a:t>
            </a:r>
            <a:r>
              <a:rPr lang="en-US" dirty="0"/>
              <a:t> </a:t>
            </a:r>
            <a:r>
              <a:rPr lang="en-US" dirty="0" err="1"/>
              <a:t>davrini</a:t>
            </a:r>
            <a:r>
              <a:rPr lang="en-US" dirty="0"/>
              <a:t>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valning</a:t>
            </a:r>
            <a:r>
              <a:rPr lang="en-US" dirty="0"/>
              <a:t> </a:t>
            </a:r>
            <a:r>
              <a:rPr lang="en-US" dirty="0" err="1"/>
              <a:t>aylanish</a:t>
            </a:r>
            <a:r>
              <a:rPr lang="en-US" dirty="0"/>
              <a:t> </a:t>
            </a:r>
            <a:r>
              <a:rPr lang="en-US" dirty="0" err="1"/>
              <a:t>burchaklari</a:t>
            </a:r>
            <a:r>
              <a:rPr lang="en-US" dirty="0"/>
              <a:t>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ifodalanishi</a:t>
            </a:r>
            <a:r>
              <a:rPr lang="en-US" dirty="0"/>
              <a:t> </a:t>
            </a:r>
            <a:r>
              <a:rPr lang="en-US" b="1" dirty="0" err="1"/>
              <a:t>gaz</a:t>
            </a:r>
            <a:r>
              <a:rPr lang="en-US" b="1" dirty="0"/>
              <a:t> </a:t>
            </a:r>
            <a:r>
              <a:rPr lang="en-US" b="1" dirty="0" err="1"/>
              <a:t>taqsimlash</a:t>
            </a:r>
            <a:r>
              <a:rPr lang="en-US" b="1" dirty="0"/>
              <a:t> </a:t>
            </a:r>
            <a:r>
              <a:rPr lang="en-US" b="1" dirty="0" err="1"/>
              <a:t>fazalari</a:t>
            </a:r>
            <a:r>
              <a:rPr lang="en-US" b="1" dirty="0"/>
              <a:t> </a:t>
            </a:r>
            <a:r>
              <a:rPr lang="en-US" dirty="0"/>
              <a:t>deb </a:t>
            </a:r>
            <a:r>
              <a:rPr lang="en-US" dirty="0" err="1"/>
              <a:t>ataladi</a:t>
            </a:r>
            <a:r>
              <a:rPr lang="en-US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Ko’pincha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taqsimlash</a:t>
            </a:r>
            <a:r>
              <a:rPr lang="en-US" dirty="0"/>
              <a:t> </a:t>
            </a:r>
            <a:r>
              <a:rPr lang="en-US" dirty="0" err="1"/>
              <a:t>fazalari</a:t>
            </a:r>
            <a:r>
              <a:rPr lang="en-US" dirty="0"/>
              <a:t> </a:t>
            </a:r>
            <a:r>
              <a:rPr lang="en-US" dirty="0" err="1"/>
              <a:t>doiraviy</a:t>
            </a:r>
            <a:r>
              <a:rPr lang="en-US" dirty="0"/>
              <a:t> </a:t>
            </a:r>
            <a:r>
              <a:rPr lang="en-US" dirty="0" err="1"/>
              <a:t>diagramma</a:t>
            </a:r>
            <a:r>
              <a:rPr lang="en-US" dirty="0"/>
              <a:t> </a:t>
            </a:r>
            <a:r>
              <a:rPr lang="en-US" dirty="0" err="1"/>
              <a:t>shaklida</a:t>
            </a:r>
            <a:r>
              <a:rPr lang="en-US" dirty="0"/>
              <a:t> </a:t>
            </a:r>
            <a:r>
              <a:rPr lang="en-US" dirty="0" err="1"/>
              <a:t>ifodalanadi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u </a:t>
            </a:r>
            <a:r>
              <a:rPr lang="en-US" b="1" dirty="0" err="1"/>
              <a:t>gaz</a:t>
            </a:r>
            <a:r>
              <a:rPr lang="en-US" b="1" dirty="0"/>
              <a:t> </a:t>
            </a:r>
            <a:r>
              <a:rPr lang="en-US" b="1" dirty="0" err="1"/>
              <a:t>taqsimlash</a:t>
            </a:r>
            <a:r>
              <a:rPr lang="en-US" b="1" dirty="0"/>
              <a:t> </a:t>
            </a:r>
            <a:r>
              <a:rPr lang="en-US" b="1" dirty="0" err="1"/>
              <a:t>diagrammasi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Misol</a:t>
            </a:r>
            <a:r>
              <a:rPr lang="en-US" dirty="0"/>
              <a:t> </a:t>
            </a:r>
            <a:r>
              <a:rPr lang="en-US" dirty="0" err="1"/>
              <a:t>tariqasida</a:t>
            </a:r>
            <a:r>
              <a:rPr lang="en-US" dirty="0"/>
              <a:t> GAZ-53A </a:t>
            </a:r>
            <a:r>
              <a:rPr lang="en-US" dirty="0" err="1"/>
              <a:t>avtomobil</a:t>
            </a:r>
            <a:r>
              <a:rPr lang="en-US" dirty="0"/>
              <a:t> </a:t>
            </a:r>
            <a:r>
              <a:rPr lang="en-US" dirty="0" err="1"/>
              <a:t>dvigatelining</a:t>
            </a:r>
            <a:r>
              <a:rPr lang="en-US" dirty="0"/>
              <a:t> </a:t>
            </a:r>
            <a:r>
              <a:rPr lang="en-US" dirty="0" err="1"/>
              <a:t>gaz</a:t>
            </a:r>
            <a:r>
              <a:rPr lang="en-US" dirty="0"/>
              <a:t> </a:t>
            </a:r>
            <a:r>
              <a:rPr lang="en-US" dirty="0" err="1"/>
              <a:t>taqsimlash</a:t>
            </a:r>
            <a:r>
              <a:rPr lang="en-US" dirty="0"/>
              <a:t> </a:t>
            </a:r>
            <a:r>
              <a:rPr lang="en-US" dirty="0" err="1"/>
              <a:t>diagrammasi</a:t>
            </a:r>
            <a:r>
              <a:rPr lang="en-US" dirty="0"/>
              <a:t> 4.7-rasmda </a:t>
            </a:r>
            <a:r>
              <a:rPr lang="en-US" dirty="0" err="1"/>
              <a:t>keltirilgan</a:t>
            </a:r>
            <a:r>
              <a:rPr lang="en-US" dirty="0"/>
              <a:t>. </a:t>
            </a:r>
            <a:r>
              <a:rPr lang="en-US" dirty="0" err="1"/>
              <a:t>Diagrammada</a:t>
            </a:r>
            <a:r>
              <a:rPr lang="en-US" dirty="0"/>
              <a:t> </a:t>
            </a:r>
            <a:r>
              <a:rPr lang="en-US" dirty="0" err="1"/>
              <a:t>ko’rsatilganidek</a:t>
            </a:r>
            <a:r>
              <a:rPr lang="en-US" dirty="0"/>
              <a:t>,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klapani</a:t>
            </a:r>
            <a:r>
              <a:rPr lang="en-US" dirty="0"/>
              <a:t>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valning</a:t>
            </a:r>
            <a:r>
              <a:rPr lang="en-US" dirty="0"/>
              <a:t> </a:t>
            </a:r>
            <a:r>
              <a:rPr lang="en-US" dirty="0" err="1"/>
              <a:t>aylanishi</a:t>
            </a:r>
            <a:r>
              <a:rPr lang="en-US" dirty="0"/>
              <a:t> </a:t>
            </a:r>
            <a:r>
              <a:rPr lang="en-US" dirty="0" err="1"/>
              <a:t>bo’yicha</a:t>
            </a:r>
            <a:r>
              <a:rPr lang="en-US" dirty="0"/>
              <a:t> </a:t>
            </a:r>
            <a:r>
              <a:rPr lang="en-US" dirty="0" err="1"/>
              <a:t>porshen</a:t>
            </a:r>
            <a:r>
              <a:rPr lang="en-US" dirty="0"/>
              <a:t>  </a:t>
            </a:r>
            <a:r>
              <a:rPr lang="en-US" dirty="0" err="1"/>
              <a:t>YuChN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24</a:t>
            </a:r>
            <a:r>
              <a:rPr lang="en-US" baseline="30000" dirty="0"/>
              <a:t>0</a:t>
            </a:r>
            <a:r>
              <a:rPr lang="en-US" dirty="0"/>
              <a:t> </a:t>
            </a:r>
            <a:r>
              <a:rPr lang="en-US" dirty="0" err="1"/>
              <a:t>yetmasdan</a:t>
            </a:r>
            <a:r>
              <a:rPr lang="en-US" dirty="0"/>
              <a:t> </a:t>
            </a:r>
            <a:r>
              <a:rPr lang="en-US" dirty="0" err="1"/>
              <a:t>ochiladi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porshen</a:t>
            </a:r>
            <a:r>
              <a:rPr lang="en-US" dirty="0"/>
              <a:t>   </a:t>
            </a:r>
            <a:r>
              <a:rPr lang="en-US" dirty="0" err="1"/>
              <a:t>PChN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64</a:t>
            </a:r>
            <a:r>
              <a:rPr lang="en-US" baseline="30000" dirty="0"/>
              <a:t>0</a:t>
            </a:r>
            <a:r>
              <a:rPr lang="en-US" dirty="0"/>
              <a:t> </a:t>
            </a:r>
            <a:r>
              <a:rPr lang="en-US" dirty="0" err="1"/>
              <a:t>o’tgandan</a:t>
            </a:r>
            <a:r>
              <a:rPr lang="en-US" dirty="0"/>
              <a:t> </a:t>
            </a:r>
            <a:r>
              <a:rPr lang="en-US" dirty="0" err="1"/>
              <a:t>so’ng</a:t>
            </a:r>
            <a:r>
              <a:rPr lang="en-US" dirty="0"/>
              <a:t> </a:t>
            </a:r>
            <a:r>
              <a:rPr lang="en-US" dirty="0" err="1"/>
              <a:t>yopiladi</a:t>
            </a:r>
            <a:r>
              <a:rPr lang="en-US" dirty="0"/>
              <a:t>. 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yonuvchi</a:t>
            </a:r>
            <a:r>
              <a:rPr lang="en-US" dirty="0"/>
              <a:t> </a:t>
            </a:r>
            <a:r>
              <a:rPr lang="en-US" dirty="0" err="1"/>
              <a:t>aralashma</a:t>
            </a:r>
            <a:r>
              <a:rPr lang="en-US" dirty="0"/>
              <a:t> </a:t>
            </a:r>
            <a:r>
              <a:rPr lang="en-US" dirty="0" err="1"/>
              <a:t>silindrga</a:t>
            </a:r>
            <a:r>
              <a:rPr lang="en-US" dirty="0"/>
              <a:t>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valning</a:t>
            </a:r>
            <a:r>
              <a:rPr lang="en-US" dirty="0"/>
              <a:t> 268</a:t>
            </a:r>
            <a:r>
              <a:rPr lang="en-US" baseline="30000" dirty="0"/>
              <a:t>0</a:t>
            </a:r>
            <a:r>
              <a:rPr lang="en-US" dirty="0"/>
              <a:t> </a:t>
            </a:r>
            <a:r>
              <a:rPr lang="en-US" dirty="0" err="1"/>
              <a:t>aylanishi</a:t>
            </a:r>
            <a:r>
              <a:rPr lang="en-US" dirty="0"/>
              <a:t> </a:t>
            </a:r>
            <a:r>
              <a:rPr lang="en-US" dirty="0" err="1"/>
              <a:t>davomida</a:t>
            </a:r>
            <a:r>
              <a:rPr lang="en-US" dirty="0"/>
              <a:t> </a:t>
            </a:r>
            <a:r>
              <a:rPr lang="en-US" dirty="0" err="1"/>
              <a:t>kiritiladi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894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2483" y="322939"/>
            <a:ext cx="10624457" cy="62738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900" dirty="0" smtClean="0"/>
              <a:t>	</a:t>
            </a:r>
            <a:r>
              <a:rPr lang="en-US" sz="1900" dirty="0" err="1"/>
              <a:t>Kiritish</a:t>
            </a:r>
            <a:r>
              <a:rPr lang="en-US" sz="1900" dirty="0"/>
              <a:t> </a:t>
            </a:r>
            <a:r>
              <a:rPr lang="en-US" sz="1900" dirty="0" err="1"/>
              <a:t>klapanining</a:t>
            </a:r>
            <a:r>
              <a:rPr lang="en-US" sz="1900" dirty="0"/>
              <a:t> </a:t>
            </a:r>
            <a:r>
              <a:rPr lang="en-US" sz="1900" dirty="0" err="1"/>
              <a:t>ilgariroq</a:t>
            </a:r>
            <a:r>
              <a:rPr lang="en-US" sz="1900" dirty="0"/>
              <a:t> </a:t>
            </a:r>
            <a:r>
              <a:rPr lang="en-US" sz="1900" dirty="0" err="1"/>
              <a:t>ochilishiga</a:t>
            </a:r>
            <a:r>
              <a:rPr lang="en-US" sz="1900" dirty="0"/>
              <a:t> </a:t>
            </a:r>
            <a:r>
              <a:rPr lang="en-US" sz="1900" dirty="0" err="1"/>
              <a:t>sabab</a:t>
            </a:r>
            <a:r>
              <a:rPr lang="en-US" sz="1900" dirty="0"/>
              <a:t>, </a:t>
            </a:r>
            <a:r>
              <a:rPr lang="en-US" sz="1900" dirty="0" err="1"/>
              <a:t>porshen</a:t>
            </a:r>
            <a:r>
              <a:rPr lang="en-US" sz="1900" dirty="0"/>
              <a:t> </a:t>
            </a:r>
            <a:r>
              <a:rPr lang="en-US" sz="1900" dirty="0" err="1"/>
              <a:t>YuChN</a:t>
            </a:r>
            <a:r>
              <a:rPr lang="en-US" sz="1900" dirty="0"/>
              <a:t> </a:t>
            </a:r>
            <a:r>
              <a:rPr lang="en-US" sz="1900" dirty="0" err="1"/>
              <a:t>dan</a:t>
            </a:r>
            <a:r>
              <a:rPr lang="en-US" sz="1900" dirty="0"/>
              <a:t> </a:t>
            </a:r>
            <a:r>
              <a:rPr lang="en-US" sz="1900" dirty="0" err="1"/>
              <a:t>PChN</a:t>
            </a:r>
            <a:r>
              <a:rPr lang="en-US" sz="1900" dirty="0"/>
              <a:t> </a:t>
            </a:r>
            <a:r>
              <a:rPr lang="en-US" sz="1900" dirty="0" err="1"/>
              <a:t>ga</a:t>
            </a:r>
            <a:r>
              <a:rPr lang="en-US" sz="1900" dirty="0"/>
              <a:t> </a:t>
            </a:r>
            <a:r>
              <a:rPr lang="en-US" sz="1900" dirty="0" err="1"/>
              <a:t>harakatlanganda</a:t>
            </a:r>
            <a:r>
              <a:rPr lang="en-US" sz="1900" dirty="0"/>
              <a:t> </a:t>
            </a:r>
            <a:r>
              <a:rPr lang="en-US" sz="1900" dirty="0" err="1"/>
              <a:t>kiritish</a:t>
            </a:r>
            <a:r>
              <a:rPr lang="en-US" sz="1900" dirty="0"/>
              <a:t> </a:t>
            </a:r>
            <a:r>
              <a:rPr lang="en-US" sz="1900" dirty="0" err="1"/>
              <a:t>teshigi</a:t>
            </a:r>
            <a:r>
              <a:rPr lang="en-US" sz="1900" dirty="0"/>
              <a:t> </a:t>
            </a:r>
            <a:r>
              <a:rPr lang="en-US" sz="1900" dirty="0" err="1"/>
              <a:t>to’la</a:t>
            </a:r>
            <a:r>
              <a:rPr lang="en-US" sz="1900" dirty="0"/>
              <a:t> </a:t>
            </a:r>
            <a:r>
              <a:rPr lang="en-US" sz="1900" dirty="0" err="1"/>
              <a:t>ochilib</a:t>
            </a:r>
            <a:r>
              <a:rPr lang="en-US" sz="1900" dirty="0"/>
              <a:t>, u </a:t>
            </a:r>
            <a:r>
              <a:rPr lang="en-US" sz="1900" dirty="0" err="1"/>
              <a:t>orqali</a:t>
            </a:r>
            <a:r>
              <a:rPr lang="en-US" sz="1900" dirty="0"/>
              <a:t> </a:t>
            </a:r>
            <a:r>
              <a:rPr lang="en-US" sz="1900" dirty="0" err="1"/>
              <a:t>silindrga</a:t>
            </a:r>
            <a:r>
              <a:rPr lang="en-US" sz="1900" dirty="0"/>
              <a:t> </a:t>
            </a:r>
            <a:r>
              <a:rPr lang="en-US" sz="1900" dirty="0" err="1"/>
              <a:t>ko’p</a:t>
            </a:r>
            <a:r>
              <a:rPr lang="en-US" sz="1900" dirty="0"/>
              <a:t> </a:t>
            </a:r>
            <a:r>
              <a:rPr lang="en-US" sz="1900" dirty="0" err="1"/>
              <a:t>miqdorda</a:t>
            </a:r>
            <a:r>
              <a:rPr lang="en-US" sz="1900" dirty="0"/>
              <a:t> </a:t>
            </a:r>
            <a:r>
              <a:rPr lang="en-US" sz="1900" dirty="0" err="1"/>
              <a:t>yonuvchi</a:t>
            </a:r>
            <a:r>
              <a:rPr lang="en-US" sz="1900" dirty="0"/>
              <a:t> </a:t>
            </a:r>
            <a:r>
              <a:rPr lang="en-US" sz="1900" dirty="0" err="1"/>
              <a:t>aralashma</a:t>
            </a:r>
            <a:r>
              <a:rPr lang="en-US" sz="1900" dirty="0"/>
              <a:t> </a:t>
            </a:r>
            <a:r>
              <a:rPr lang="en-US" sz="1900" dirty="0" err="1"/>
              <a:t>yoki</a:t>
            </a:r>
            <a:r>
              <a:rPr lang="en-US" sz="1900" dirty="0"/>
              <a:t> </a:t>
            </a:r>
            <a:r>
              <a:rPr lang="en-US" sz="1900" dirty="0" err="1"/>
              <a:t>havoning</a:t>
            </a:r>
            <a:r>
              <a:rPr lang="en-US" sz="1900" dirty="0"/>
              <a:t> </a:t>
            </a:r>
            <a:r>
              <a:rPr lang="en-US" sz="1900" dirty="0" err="1"/>
              <a:t>yuborilishidadir</a:t>
            </a:r>
            <a:r>
              <a:rPr lang="en-US" sz="1900" dirty="0"/>
              <a:t>. </a:t>
            </a:r>
            <a:r>
              <a:rPr lang="en-US" sz="1900" dirty="0" err="1"/>
              <a:t>Kiritish</a:t>
            </a:r>
            <a:r>
              <a:rPr lang="en-US" sz="1900" dirty="0"/>
              <a:t> </a:t>
            </a:r>
            <a:r>
              <a:rPr lang="en-US" sz="1900" dirty="0" err="1"/>
              <a:t>klapanining</a:t>
            </a:r>
            <a:r>
              <a:rPr lang="en-US" sz="1900" dirty="0"/>
              <a:t> </a:t>
            </a:r>
            <a:r>
              <a:rPr lang="en-US" sz="1900" dirty="0" err="1"/>
              <a:t>kechikib</a:t>
            </a:r>
            <a:r>
              <a:rPr lang="en-US" sz="1900" dirty="0"/>
              <a:t> </a:t>
            </a:r>
            <a:r>
              <a:rPr lang="en-US" sz="1900" dirty="0" err="1"/>
              <a:t>yopilishi</a:t>
            </a:r>
            <a:r>
              <a:rPr lang="en-US" sz="1900" dirty="0"/>
              <a:t> </a:t>
            </a:r>
            <a:r>
              <a:rPr lang="en-US" sz="1900" dirty="0" err="1"/>
              <a:t>esa</a:t>
            </a:r>
            <a:r>
              <a:rPr lang="en-US" sz="1900" dirty="0"/>
              <a:t> </a:t>
            </a:r>
            <a:r>
              <a:rPr lang="en-US" sz="1900" dirty="0" err="1"/>
              <a:t>silindrni</a:t>
            </a:r>
            <a:r>
              <a:rPr lang="en-US" sz="1900" dirty="0"/>
              <a:t> </a:t>
            </a:r>
            <a:r>
              <a:rPr lang="en-US" sz="1900" dirty="0" err="1"/>
              <a:t>yonuvchi</a:t>
            </a:r>
            <a:r>
              <a:rPr lang="en-US" sz="1900" dirty="0"/>
              <a:t> </a:t>
            </a:r>
            <a:r>
              <a:rPr lang="en-US" sz="1900" dirty="0" err="1"/>
              <a:t>aralashma</a:t>
            </a:r>
            <a:r>
              <a:rPr lang="en-US" sz="1900" dirty="0"/>
              <a:t> </a:t>
            </a:r>
            <a:r>
              <a:rPr lang="en-US" sz="1900" dirty="0" err="1"/>
              <a:t>yoki</a:t>
            </a:r>
            <a:r>
              <a:rPr lang="en-US" sz="1900" dirty="0"/>
              <a:t> </a:t>
            </a:r>
            <a:r>
              <a:rPr lang="en-US" sz="1900" dirty="0" err="1"/>
              <a:t>havo</a:t>
            </a:r>
            <a:r>
              <a:rPr lang="en-US" sz="1900" dirty="0"/>
              <a:t> </a:t>
            </a:r>
            <a:r>
              <a:rPr lang="en-US" sz="1900" dirty="0" err="1"/>
              <a:t>bilan</a:t>
            </a:r>
            <a:r>
              <a:rPr lang="en-US" sz="1900" dirty="0"/>
              <a:t> </a:t>
            </a:r>
            <a:r>
              <a:rPr lang="en-US" sz="1900" dirty="0" err="1"/>
              <a:t>yaxshi</a:t>
            </a:r>
            <a:r>
              <a:rPr lang="en-US" sz="1900" dirty="0"/>
              <a:t> </a:t>
            </a:r>
            <a:r>
              <a:rPr lang="en-US" sz="1900" dirty="0" err="1"/>
              <a:t>to’ldirish</a:t>
            </a:r>
            <a:r>
              <a:rPr lang="en-US" sz="1900" dirty="0"/>
              <a:t> </a:t>
            </a:r>
            <a:r>
              <a:rPr lang="en-US" sz="1900" dirty="0" err="1"/>
              <a:t>uchun</a:t>
            </a:r>
            <a:r>
              <a:rPr lang="en-US" sz="1900" dirty="0"/>
              <a:t> </a:t>
            </a:r>
            <a:r>
              <a:rPr lang="en-US" sz="1900" dirty="0" err="1"/>
              <a:t>kerak</a:t>
            </a:r>
            <a:r>
              <a:rPr lang="en-US" sz="1900" dirty="0"/>
              <a:t>. </a:t>
            </a:r>
            <a:r>
              <a:rPr lang="en-US" sz="1900" dirty="0" err="1"/>
              <a:t>Chunki</a:t>
            </a:r>
            <a:r>
              <a:rPr lang="en-US" sz="1900" dirty="0"/>
              <a:t>  </a:t>
            </a:r>
            <a:r>
              <a:rPr lang="en-US" sz="1900" dirty="0" err="1"/>
              <a:t>birinchidan</a:t>
            </a:r>
            <a:r>
              <a:rPr lang="en-US" sz="1900" dirty="0"/>
              <a:t>, </a:t>
            </a:r>
            <a:r>
              <a:rPr lang="en-US" sz="1900" dirty="0" err="1"/>
              <a:t>kiritish</a:t>
            </a:r>
            <a:r>
              <a:rPr lang="en-US" sz="1900" dirty="0"/>
              <a:t> </a:t>
            </a:r>
            <a:r>
              <a:rPr lang="en-US" sz="1900" dirty="0" err="1"/>
              <a:t>taktining</a:t>
            </a:r>
            <a:r>
              <a:rPr lang="en-US" sz="1900" dirty="0"/>
              <a:t> </a:t>
            </a:r>
            <a:r>
              <a:rPr lang="en-US" sz="1900" dirty="0" err="1"/>
              <a:t>oxirida</a:t>
            </a:r>
            <a:r>
              <a:rPr lang="en-US" sz="1900" dirty="0"/>
              <a:t> </a:t>
            </a:r>
            <a:r>
              <a:rPr lang="en-US" sz="1900" dirty="0" err="1"/>
              <a:t>silindrda</a:t>
            </a:r>
            <a:r>
              <a:rPr lang="en-US" sz="1900" dirty="0"/>
              <a:t> </a:t>
            </a:r>
            <a:r>
              <a:rPr lang="en-US" sz="1900" dirty="0" err="1"/>
              <a:t>hali</a:t>
            </a:r>
            <a:r>
              <a:rPr lang="en-US" sz="1900" dirty="0"/>
              <a:t> </a:t>
            </a:r>
            <a:r>
              <a:rPr lang="en-US" sz="1900" dirty="0" err="1"/>
              <a:t>siyraklanish</a:t>
            </a:r>
            <a:r>
              <a:rPr lang="en-US" sz="1900" dirty="0"/>
              <a:t> </a:t>
            </a:r>
            <a:r>
              <a:rPr lang="en-US" sz="1900" dirty="0" err="1"/>
              <a:t>bo’lganligi</a:t>
            </a:r>
            <a:r>
              <a:rPr lang="en-US" sz="1900" dirty="0"/>
              <a:t> </a:t>
            </a:r>
            <a:r>
              <a:rPr lang="en-US" sz="1900" dirty="0" err="1"/>
              <a:t>uchun</a:t>
            </a:r>
            <a:r>
              <a:rPr lang="en-US" sz="1900" dirty="0"/>
              <a:t>, </a:t>
            </a:r>
            <a:r>
              <a:rPr lang="en-US" sz="1900" dirty="0" err="1"/>
              <a:t>porshenning</a:t>
            </a:r>
            <a:r>
              <a:rPr lang="en-US" sz="1900" dirty="0"/>
              <a:t> </a:t>
            </a:r>
            <a:r>
              <a:rPr lang="en-US" sz="1900" dirty="0" err="1"/>
              <a:t>PChN</a:t>
            </a:r>
            <a:r>
              <a:rPr lang="en-US" sz="1900" dirty="0"/>
              <a:t> </a:t>
            </a:r>
            <a:r>
              <a:rPr lang="en-US" sz="1900" dirty="0" err="1"/>
              <a:t>dan</a:t>
            </a:r>
            <a:r>
              <a:rPr lang="en-US" sz="1900" dirty="0"/>
              <a:t> </a:t>
            </a:r>
            <a:r>
              <a:rPr lang="en-US" sz="1900" dirty="0" err="1"/>
              <a:t>o’tib</a:t>
            </a:r>
            <a:r>
              <a:rPr lang="en-US" sz="1900" dirty="0"/>
              <a:t>, </a:t>
            </a:r>
            <a:r>
              <a:rPr lang="en-US" sz="1900" dirty="0" err="1"/>
              <a:t>yuqoriga</a:t>
            </a:r>
            <a:r>
              <a:rPr lang="en-US" sz="1900" dirty="0"/>
              <a:t> </a:t>
            </a:r>
            <a:r>
              <a:rPr lang="en-US" sz="1900" dirty="0" err="1"/>
              <a:t>harakatlanishiga</a:t>
            </a:r>
            <a:r>
              <a:rPr lang="en-US" sz="1900" dirty="0"/>
              <a:t> </a:t>
            </a:r>
            <a:r>
              <a:rPr lang="en-US" sz="1900" dirty="0" err="1"/>
              <a:t>qaramasdan</a:t>
            </a:r>
            <a:r>
              <a:rPr lang="en-US" sz="1900" dirty="0"/>
              <a:t> </a:t>
            </a:r>
            <a:r>
              <a:rPr lang="en-US" sz="1900" dirty="0" err="1"/>
              <a:t>silindrdagi</a:t>
            </a:r>
            <a:r>
              <a:rPr lang="en-US" sz="1900" dirty="0"/>
              <a:t> </a:t>
            </a:r>
            <a:r>
              <a:rPr lang="en-US" sz="1900" dirty="0" err="1"/>
              <a:t>bosim</a:t>
            </a:r>
            <a:r>
              <a:rPr lang="en-US" sz="1900" dirty="0"/>
              <a:t> </a:t>
            </a:r>
            <a:r>
              <a:rPr lang="en-US" sz="1900" dirty="0" err="1"/>
              <a:t>atmosfera</a:t>
            </a:r>
            <a:r>
              <a:rPr lang="en-US" sz="1900" dirty="0"/>
              <a:t> </a:t>
            </a:r>
            <a:r>
              <a:rPr lang="en-US" sz="1900" dirty="0" err="1"/>
              <a:t>bosimiga</a:t>
            </a:r>
            <a:r>
              <a:rPr lang="en-US" sz="1900" dirty="0"/>
              <a:t> </a:t>
            </a:r>
            <a:r>
              <a:rPr lang="en-US" sz="1900" dirty="0" err="1"/>
              <a:t>tenglashguncha</a:t>
            </a:r>
            <a:r>
              <a:rPr lang="en-US" sz="1900" dirty="0"/>
              <a:t> </a:t>
            </a:r>
            <a:r>
              <a:rPr lang="en-US" sz="1900" dirty="0" err="1"/>
              <a:t>unga</a:t>
            </a:r>
            <a:r>
              <a:rPr lang="en-US" sz="1900" dirty="0"/>
              <a:t> </a:t>
            </a:r>
            <a:r>
              <a:rPr lang="en-US" sz="1900" dirty="0" err="1"/>
              <a:t>yonuvchi</a:t>
            </a:r>
            <a:r>
              <a:rPr lang="en-US" sz="1900" dirty="0"/>
              <a:t> </a:t>
            </a:r>
            <a:r>
              <a:rPr lang="en-US" sz="1900" dirty="0" err="1"/>
              <a:t>aralashma</a:t>
            </a:r>
            <a:r>
              <a:rPr lang="en-US" sz="1900" dirty="0"/>
              <a:t> </a:t>
            </a:r>
            <a:r>
              <a:rPr lang="en-US" sz="1900" dirty="0" err="1"/>
              <a:t>yoki</a:t>
            </a:r>
            <a:r>
              <a:rPr lang="en-US" sz="1900" dirty="0"/>
              <a:t> </a:t>
            </a:r>
            <a:r>
              <a:rPr lang="en-US" sz="1900" dirty="0" err="1"/>
              <a:t>havo</a:t>
            </a:r>
            <a:r>
              <a:rPr lang="en-US" sz="1900" dirty="0"/>
              <a:t> </a:t>
            </a:r>
            <a:r>
              <a:rPr lang="en-US" sz="1900" dirty="0" err="1"/>
              <a:t>kirib</a:t>
            </a:r>
            <a:r>
              <a:rPr lang="en-US" sz="1900" dirty="0"/>
              <a:t> </a:t>
            </a:r>
            <a:r>
              <a:rPr lang="en-US" sz="1900" dirty="0" err="1"/>
              <a:t>turadi</a:t>
            </a:r>
            <a:r>
              <a:rPr lang="en-US" sz="1900" dirty="0"/>
              <a:t>. </a:t>
            </a:r>
            <a:r>
              <a:rPr lang="en-US" sz="1900" dirty="0" err="1"/>
              <a:t>Ikkinchidan</a:t>
            </a:r>
            <a:r>
              <a:rPr lang="en-US" sz="1900" dirty="0"/>
              <a:t>, </a:t>
            </a:r>
            <a:r>
              <a:rPr lang="en-US" sz="1900" dirty="0" err="1"/>
              <a:t>kiritish</a:t>
            </a:r>
            <a:r>
              <a:rPr lang="en-US" sz="1900" dirty="0"/>
              <a:t> </a:t>
            </a:r>
            <a:r>
              <a:rPr lang="en-US" sz="1900" dirty="0" err="1"/>
              <a:t>taktida</a:t>
            </a:r>
            <a:r>
              <a:rPr lang="en-US" sz="1900" dirty="0"/>
              <a:t> </a:t>
            </a:r>
            <a:r>
              <a:rPr lang="en-US" sz="1900" dirty="0" err="1"/>
              <a:t>trubalarda</a:t>
            </a:r>
            <a:r>
              <a:rPr lang="en-US" sz="1900" dirty="0"/>
              <a:t> </a:t>
            </a:r>
            <a:r>
              <a:rPr lang="en-US" sz="1900" dirty="0" err="1"/>
              <a:t>vujudga</a:t>
            </a:r>
            <a:r>
              <a:rPr lang="en-US" sz="1900" dirty="0"/>
              <a:t> </a:t>
            </a:r>
            <a:r>
              <a:rPr lang="en-US" sz="1900" dirty="0" err="1"/>
              <a:t>kelgan</a:t>
            </a:r>
            <a:r>
              <a:rPr lang="en-US" sz="1900" dirty="0"/>
              <a:t> </a:t>
            </a:r>
            <a:r>
              <a:rPr lang="en-US" sz="1900" dirty="0" err="1"/>
              <a:t>oqimning</a:t>
            </a:r>
            <a:r>
              <a:rPr lang="en-US" sz="1900" dirty="0"/>
              <a:t> </a:t>
            </a:r>
            <a:r>
              <a:rPr lang="en-US" sz="1900" dirty="0" err="1"/>
              <a:t>inersiyasi</a:t>
            </a:r>
            <a:r>
              <a:rPr lang="en-US" sz="1900" dirty="0"/>
              <a:t> </a:t>
            </a:r>
            <a:r>
              <a:rPr lang="en-US" sz="1900" dirty="0" err="1"/>
              <a:t>hisobiga</a:t>
            </a:r>
            <a:r>
              <a:rPr lang="en-US" sz="1900" dirty="0"/>
              <a:t> ham </a:t>
            </a:r>
            <a:r>
              <a:rPr lang="en-US" sz="1900" dirty="0" err="1"/>
              <a:t>silindrga</a:t>
            </a:r>
            <a:r>
              <a:rPr lang="en-US" sz="1900" dirty="0"/>
              <a:t> </a:t>
            </a:r>
            <a:r>
              <a:rPr lang="en-US" sz="1900" dirty="0" err="1"/>
              <a:t>yonuvchi</a:t>
            </a:r>
            <a:r>
              <a:rPr lang="en-US" sz="1900" dirty="0"/>
              <a:t> </a:t>
            </a:r>
            <a:r>
              <a:rPr lang="en-US" sz="1900" dirty="0" err="1"/>
              <a:t>aralashma</a:t>
            </a:r>
            <a:r>
              <a:rPr lang="en-US" sz="1900" dirty="0"/>
              <a:t> </a:t>
            </a:r>
            <a:r>
              <a:rPr lang="en-US" sz="1900" dirty="0" err="1"/>
              <a:t>yoki</a:t>
            </a:r>
            <a:r>
              <a:rPr lang="en-US" sz="1900" dirty="0"/>
              <a:t> </a:t>
            </a:r>
            <a:r>
              <a:rPr lang="en-US" sz="1900" dirty="0" err="1"/>
              <a:t>havoning</a:t>
            </a:r>
            <a:r>
              <a:rPr lang="en-US" sz="1900" dirty="0"/>
              <a:t> </a:t>
            </a:r>
            <a:r>
              <a:rPr lang="en-US" sz="1900" dirty="0" err="1"/>
              <a:t>kirishi</a:t>
            </a:r>
            <a:r>
              <a:rPr lang="en-US" sz="1900" dirty="0"/>
              <a:t> </a:t>
            </a:r>
            <a:r>
              <a:rPr lang="en-US" sz="1900" dirty="0" err="1"/>
              <a:t>davom</a:t>
            </a:r>
            <a:r>
              <a:rPr lang="en-US" sz="1900" dirty="0"/>
              <a:t> </a:t>
            </a:r>
            <a:r>
              <a:rPr lang="en-US" sz="1900" dirty="0" err="1"/>
              <a:t>etadi</a:t>
            </a:r>
            <a:r>
              <a:rPr lang="en-US" sz="1900" dirty="0"/>
              <a:t>. </a:t>
            </a:r>
            <a:endParaRPr lang="ru-RU" sz="1900" dirty="0"/>
          </a:p>
          <a:p>
            <a:pPr marL="0" indent="0">
              <a:buNone/>
            </a:pPr>
            <a:r>
              <a:rPr lang="en-US" sz="1900" dirty="0" err="1"/>
              <a:t>Chiqarish</a:t>
            </a:r>
            <a:r>
              <a:rPr lang="en-US" sz="1900" dirty="0"/>
              <a:t> </a:t>
            </a:r>
            <a:r>
              <a:rPr lang="en-US" sz="1900" dirty="0" err="1"/>
              <a:t>klapani</a:t>
            </a:r>
            <a:r>
              <a:rPr lang="en-US" sz="1900" dirty="0"/>
              <a:t> </a:t>
            </a:r>
            <a:r>
              <a:rPr lang="en-US" sz="1900" dirty="0" err="1"/>
              <a:t>tirsakli</a:t>
            </a:r>
            <a:r>
              <a:rPr lang="en-US" sz="1900" dirty="0"/>
              <a:t> </a:t>
            </a:r>
            <a:r>
              <a:rPr lang="en-US" sz="1900" dirty="0" err="1"/>
              <a:t>valning</a:t>
            </a:r>
            <a:r>
              <a:rPr lang="en-US" sz="1900" dirty="0"/>
              <a:t> </a:t>
            </a:r>
            <a:r>
              <a:rPr lang="en-US" sz="1900" dirty="0" err="1"/>
              <a:t>aylanishi</a:t>
            </a:r>
            <a:r>
              <a:rPr lang="en-US" sz="1900" dirty="0"/>
              <a:t> </a:t>
            </a:r>
            <a:r>
              <a:rPr lang="en-US" sz="1900" dirty="0" err="1"/>
              <a:t>bo’yicha</a:t>
            </a:r>
            <a:r>
              <a:rPr lang="en-US" sz="1900" dirty="0"/>
              <a:t> </a:t>
            </a:r>
            <a:r>
              <a:rPr lang="en-US" sz="1900" dirty="0" err="1"/>
              <a:t>porshen</a:t>
            </a:r>
            <a:r>
              <a:rPr lang="en-US" sz="1900" dirty="0"/>
              <a:t> </a:t>
            </a:r>
            <a:r>
              <a:rPr lang="en-US" sz="1900" dirty="0" err="1"/>
              <a:t>PChN</a:t>
            </a:r>
            <a:r>
              <a:rPr lang="en-US" sz="1900" dirty="0"/>
              <a:t> </a:t>
            </a:r>
            <a:r>
              <a:rPr lang="en-US" sz="1900" dirty="0" err="1"/>
              <a:t>ga</a:t>
            </a:r>
            <a:r>
              <a:rPr lang="en-US" sz="1900" dirty="0"/>
              <a:t> 50</a:t>
            </a:r>
            <a:r>
              <a:rPr lang="en-US" sz="1900" baseline="30000" dirty="0"/>
              <a:t>0</a:t>
            </a:r>
            <a:r>
              <a:rPr lang="en-US" sz="1900" dirty="0"/>
              <a:t> </a:t>
            </a:r>
            <a:r>
              <a:rPr lang="en-US" sz="1900" dirty="0" err="1"/>
              <a:t>yetmasdan</a:t>
            </a:r>
            <a:r>
              <a:rPr lang="en-US" sz="1900" dirty="0"/>
              <a:t> </a:t>
            </a:r>
            <a:r>
              <a:rPr lang="en-US" sz="1900" dirty="0" err="1"/>
              <a:t>ochiladi</a:t>
            </a:r>
            <a:r>
              <a:rPr lang="en-US" sz="1900" dirty="0"/>
              <a:t> </a:t>
            </a:r>
            <a:r>
              <a:rPr lang="en-US" sz="1900" dirty="0" err="1"/>
              <a:t>va</a:t>
            </a:r>
            <a:r>
              <a:rPr lang="en-US" sz="1900" dirty="0"/>
              <a:t> </a:t>
            </a:r>
            <a:r>
              <a:rPr lang="en-US" sz="1900" dirty="0" err="1"/>
              <a:t>porshen</a:t>
            </a:r>
            <a:r>
              <a:rPr lang="en-US" sz="1900" dirty="0"/>
              <a:t> </a:t>
            </a:r>
            <a:r>
              <a:rPr lang="en-US" sz="1900" dirty="0" err="1"/>
              <a:t>YuChN</a:t>
            </a:r>
            <a:r>
              <a:rPr lang="en-US" sz="1900" dirty="0"/>
              <a:t> </a:t>
            </a:r>
            <a:r>
              <a:rPr lang="en-US" sz="1900" dirty="0" err="1"/>
              <a:t>dan</a:t>
            </a:r>
            <a:r>
              <a:rPr lang="en-US" sz="1900" dirty="0"/>
              <a:t> 22</a:t>
            </a:r>
            <a:r>
              <a:rPr lang="en-US" sz="1900" baseline="30000" dirty="0"/>
              <a:t>0</a:t>
            </a:r>
            <a:r>
              <a:rPr lang="en-US" sz="1900" dirty="0"/>
              <a:t> </a:t>
            </a:r>
            <a:r>
              <a:rPr lang="en-US" sz="1900" dirty="0" err="1"/>
              <a:t>o’tgandan</a:t>
            </a:r>
            <a:r>
              <a:rPr lang="en-US" sz="1900" dirty="0"/>
              <a:t> </a:t>
            </a:r>
            <a:r>
              <a:rPr lang="en-US" sz="1900" dirty="0" err="1"/>
              <a:t>so’ng</a:t>
            </a:r>
            <a:r>
              <a:rPr lang="en-US" sz="1900" dirty="0"/>
              <a:t> </a:t>
            </a:r>
            <a:r>
              <a:rPr lang="en-US" sz="1900" dirty="0" err="1"/>
              <a:t>yopiladi</a:t>
            </a:r>
            <a:r>
              <a:rPr lang="en-US" sz="1900" dirty="0"/>
              <a:t>. </a:t>
            </a:r>
            <a:r>
              <a:rPr lang="en-US" sz="1900" dirty="0" err="1"/>
              <a:t>Demak</a:t>
            </a:r>
            <a:r>
              <a:rPr lang="en-US" sz="1900" dirty="0"/>
              <a:t>, </a:t>
            </a:r>
            <a:r>
              <a:rPr lang="en-US" sz="1900" dirty="0" err="1"/>
              <a:t>chiqarish</a:t>
            </a:r>
            <a:r>
              <a:rPr lang="en-US" sz="1900" dirty="0"/>
              <a:t> </a:t>
            </a:r>
            <a:r>
              <a:rPr lang="en-US" sz="1900" dirty="0" err="1"/>
              <a:t>klapanining</a:t>
            </a:r>
            <a:r>
              <a:rPr lang="en-US" sz="1900" dirty="0"/>
              <a:t> </a:t>
            </a:r>
            <a:r>
              <a:rPr lang="en-US" sz="1900" dirty="0" err="1"/>
              <a:t>ochiqlik</a:t>
            </a:r>
            <a:r>
              <a:rPr lang="en-US" sz="1900" dirty="0"/>
              <a:t> </a:t>
            </a:r>
            <a:r>
              <a:rPr lang="en-US" sz="1900" dirty="0" err="1"/>
              <a:t>davri</a:t>
            </a:r>
            <a:r>
              <a:rPr lang="en-US" sz="1900" dirty="0"/>
              <a:t> 252</a:t>
            </a:r>
            <a:r>
              <a:rPr lang="en-US" sz="1900" baseline="30000" dirty="0"/>
              <a:t>0</a:t>
            </a:r>
            <a:r>
              <a:rPr lang="en-US" sz="1900" dirty="0"/>
              <a:t>ga </a:t>
            </a:r>
            <a:r>
              <a:rPr lang="en-US" sz="1900" dirty="0" err="1"/>
              <a:t>teng</a:t>
            </a:r>
            <a:r>
              <a:rPr lang="en-US" sz="1900" dirty="0"/>
              <a:t>. </a:t>
            </a:r>
            <a:r>
              <a:rPr lang="en-US" sz="1900" dirty="0" err="1"/>
              <a:t>Chiqarish</a:t>
            </a:r>
            <a:r>
              <a:rPr lang="en-US" sz="1900" dirty="0"/>
              <a:t> </a:t>
            </a:r>
            <a:r>
              <a:rPr lang="en-US" sz="1900" dirty="0" err="1"/>
              <a:t>klapani</a:t>
            </a:r>
            <a:r>
              <a:rPr lang="en-US" sz="1900" dirty="0"/>
              <a:t> </a:t>
            </a:r>
            <a:r>
              <a:rPr lang="en-US" sz="1900" dirty="0" err="1"/>
              <a:t>porshenning</a:t>
            </a:r>
            <a:r>
              <a:rPr lang="en-US" sz="1900" dirty="0"/>
              <a:t> </a:t>
            </a:r>
            <a:r>
              <a:rPr lang="en-US" sz="1900" dirty="0" err="1"/>
              <a:t>PChN</a:t>
            </a:r>
            <a:r>
              <a:rPr lang="en-US" sz="1900" dirty="0"/>
              <a:t> </a:t>
            </a:r>
            <a:r>
              <a:rPr lang="en-US" sz="1900" dirty="0" err="1"/>
              <a:t>ga</a:t>
            </a:r>
            <a:r>
              <a:rPr lang="en-US" sz="1900" dirty="0"/>
              <a:t> </a:t>
            </a:r>
            <a:r>
              <a:rPr lang="en-US" sz="1900" dirty="0" err="1"/>
              <a:t>yetmasdan</a:t>
            </a:r>
            <a:r>
              <a:rPr lang="en-US" sz="1900" dirty="0"/>
              <a:t> </a:t>
            </a:r>
            <a:r>
              <a:rPr lang="en-US" sz="1900" dirty="0" err="1"/>
              <a:t>ilgarilab</a:t>
            </a:r>
            <a:r>
              <a:rPr lang="en-US" sz="1900" dirty="0"/>
              <a:t> </a:t>
            </a:r>
            <a:r>
              <a:rPr lang="en-US" sz="1900" dirty="0" err="1"/>
              <a:t>ochilishining</a:t>
            </a:r>
            <a:r>
              <a:rPr lang="en-US" sz="1900" dirty="0"/>
              <a:t> </a:t>
            </a:r>
            <a:r>
              <a:rPr lang="en-US" sz="1900" dirty="0" err="1"/>
              <a:t>sababi</a:t>
            </a:r>
            <a:r>
              <a:rPr lang="en-US" sz="1900" dirty="0"/>
              <a:t> </a:t>
            </a:r>
            <a:r>
              <a:rPr lang="en-US" sz="1900" dirty="0" err="1"/>
              <a:t>ishlatilgan</a:t>
            </a:r>
            <a:r>
              <a:rPr lang="en-US" sz="1900" dirty="0"/>
              <a:t> </a:t>
            </a:r>
            <a:r>
              <a:rPr lang="en-US" sz="1900" dirty="0" err="1"/>
              <a:t>gazlarning</a:t>
            </a:r>
            <a:r>
              <a:rPr lang="en-US" sz="1900" dirty="0"/>
              <a:t> </a:t>
            </a:r>
            <a:r>
              <a:rPr lang="en-US" sz="1900" dirty="0" err="1"/>
              <a:t>silindrdan</a:t>
            </a:r>
            <a:r>
              <a:rPr lang="en-US" sz="1900" dirty="0"/>
              <a:t> </a:t>
            </a:r>
            <a:r>
              <a:rPr lang="en-US" sz="1900" dirty="0" err="1"/>
              <a:t>tezroq</a:t>
            </a:r>
            <a:r>
              <a:rPr lang="en-US" sz="1900" dirty="0"/>
              <a:t> </a:t>
            </a:r>
            <a:r>
              <a:rPr lang="en-US" sz="1900" dirty="0" err="1"/>
              <a:t>chiqib</a:t>
            </a:r>
            <a:r>
              <a:rPr lang="en-US" sz="1900" dirty="0"/>
              <a:t> </a:t>
            </a:r>
            <a:r>
              <a:rPr lang="en-US" sz="1900" dirty="0" err="1"/>
              <a:t>ketishi</a:t>
            </a:r>
            <a:r>
              <a:rPr lang="en-US" sz="1900" dirty="0"/>
              <a:t> </a:t>
            </a:r>
            <a:r>
              <a:rPr lang="en-US" sz="1900" dirty="0" err="1"/>
              <a:t>uchun</a:t>
            </a:r>
            <a:r>
              <a:rPr lang="en-US" sz="1900" dirty="0"/>
              <a:t> </a:t>
            </a:r>
            <a:r>
              <a:rPr lang="en-US" sz="1900" dirty="0" err="1"/>
              <a:t>zarur</a:t>
            </a:r>
            <a:r>
              <a:rPr lang="en-US" sz="1900" dirty="0"/>
              <a:t>. </a:t>
            </a:r>
            <a:r>
              <a:rPr lang="en-US" sz="1900" dirty="0" err="1"/>
              <a:t>Ya’ni</a:t>
            </a:r>
            <a:r>
              <a:rPr lang="en-US" sz="1900" dirty="0"/>
              <a:t> </a:t>
            </a:r>
            <a:r>
              <a:rPr lang="en-US" sz="1900" dirty="0" err="1"/>
              <a:t>chiqarish</a:t>
            </a:r>
            <a:r>
              <a:rPr lang="en-US" sz="1900" dirty="0"/>
              <a:t> </a:t>
            </a:r>
            <a:r>
              <a:rPr lang="en-US" sz="1900" dirty="0" err="1"/>
              <a:t>klapani</a:t>
            </a:r>
            <a:r>
              <a:rPr lang="en-US" sz="1900" dirty="0"/>
              <a:t> </a:t>
            </a:r>
            <a:r>
              <a:rPr lang="en-US" sz="1900" dirty="0" err="1"/>
              <a:t>ochilgan</a:t>
            </a:r>
            <a:r>
              <a:rPr lang="en-US" sz="1900" dirty="0"/>
              <a:t> </a:t>
            </a:r>
            <a:r>
              <a:rPr lang="en-US" sz="1900" dirty="0" err="1"/>
              <a:t>paytda</a:t>
            </a:r>
            <a:r>
              <a:rPr lang="en-US" sz="1900" dirty="0"/>
              <a:t> </a:t>
            </a:r>
            <a:r>
              <a:rPr lang="en-US" sz="1900" dirty="0" err="1"/>
              <a:t>ishlatilgan</a:t>
            </a:r>
            <a:r>
              <a:rPr lang="en-US" sz="1900" dirty="0"/>
              <a:t> </a:t>
            </a:r>
            <a:r>
              <a:rPr lang="en-US" sz="1900" dirty="0" err="1"/>
              <a:t>gazlarning</a:t>
            </a:r>
            <a:r>
              <a:rPr lang="en-US" sz="1900" dirty="0"/>
              <a:t> </a:t>
            </a:r>
            <a:r>
              <a:rPr lang="en-US" sz="1900" dirty="0" err="1"/>
              <a:t>ko’p</a:t>
            </a:r>
            <a:r>
              <a:rPr lang="en-US" sz="1900" dirty="0"/>
              <a:t> </a:t>
            </a:r>
            <a:r>
              <a:rPr lang="en-US" sz="1900" dirty="0" err="1"/>
              <a:t>qismi</a:t>
            </a:r>
            <a:r>
              <a:rPr lang="en-US" sz="1900" dirty="0"/>
              <a:t> </a:t>
            </a:r>
            <a:r>
              <a:rPr lang="en-US" sz="1900" dirty="0" err="1"/>
              <a:t>o’zining</a:t>
            </a:r>
            <a:r>
              <a:rPr lang="en-US" sz="1900" dirty="0"/>
              <a:t> </a:t>
            </a:r>
            <a:r>
              <a:rPr lang="en-US" sz="1900" dirty="0" err="1"/>
              <a:t>ortiqcha</a:t>
            </a:r>
            <a:r>
              <a:rPr lang="en-US" sz="1900" dirty="0"/>
              <a:t> </a:t>
            </a:r>
            <a:r>
              <a:rPr lang="en-US" sz="1900" dirty="0" err="1"/>
              <a:t>bosimi</a:t>
            </a:r>
            <a:r>
              <a:rPr lang="en-US" sz="1900" dirty="0"/>
              <a:t>  </a:t>
            </a:r>
            <a:r>
              <a:rPr lang="en-US" sz="1900" dirty="0" err="1"/>
              <a:t>hisobiga</a:t>
            </a:r>
            <a:r>
              <a:rPr lang="en-US" sz="1900" dirty="0"/>
              <a:t> </a:t>
            </a:r>
            <a:r>
              <a:rPr lang="en-US" sz="1900" dirty="0" err="1"/>
              <a:t>silindrdan</a:t>
            </a:r>
            <a:r>
              <a:rPr lang="en-US" sz="1900" dirty="0"/>
              <a:t> </a:t>
            </a:r>
            <a:r>
              <a:rPr lang="en-US" sz="1900" dirty="0" err="1"/>
              <a:t>tashqariga</a:t>
            </a:r>
            <a:r>
              <a:rPr lang="en-US" sz="1900" dirty="0"/>
              <a:t> </a:t>
            </a:r>
            <a:r>
              <a:rPr lang="en-US" sz="1900" dirty="0" err="1"/>
              <a:t>tez</a:t>
            </a:r>
            <a:r>
              <a:rPr lang="en-US" sz="1900" dirty="0"/>
              <a:t> </a:t>
            </a:r>
            <a:r>
              <a:rPr lang="en-US" sz="1900" dirty="0" err="1"/>
              <a:t>chiqib</a:t>
            </a:r>
            <a:r>
              <a:rPr lang="en-US" sz="1900" dirty="0"/>
              <a:t> </a:t>
            </a:r>
            <a:r>
              <a:rPr lang="en-US" sz="1900" dirty="0" err="1"/>
              <a:t>ketadi</a:t>
            </a:r>
            <a:r>
              <a:rPr lang="en-US" sz="1900" dirty="0"/>
              <a:t>. </a:t>
            </a:r>
            <a:r>
              <a:rPr lang="en-US" sz="1900" dirty="0" err="1"/>
              <a:t>Natijada</a:t>
            </a:r>
            <a:r>
              <a:rPr lang="en-US" sz="1900" dirty="0"/>
              <a:t> </a:t>
            </a:r>
            <a:r>
              <a:rPr lang="en-US" sz="1900" dirty="0" err="1"/>
              <a:t>chiqarish</a:t>
            </a:r>
            <a:r>
              <a:rPr lang="en-US" sz="1900" dirty="0"/>
              <a:t> </a:t>
            </a:r>
            <a:r>
              <a:rPr lang="en-US" sz="1900" dirty="0" err="1"/>
              <a:t>taktida</a:t>
            </a:r>
            <a:r>
              <a:rPr lang="en-US" sz="1900" dirty="0"/>
              <a:t> </a:t>
            </a:r>
            <a:r>
              <a:rPr lang="en-US" sz="1900" dirty="0" err="1"/>
              <a:t>porshen</a:t>
            </a:r>
            <a:r>
              <a:rPr lang="en-US" sz="1900" dirty="0"/>
              <a:t> </a:t>
            </a:r>
            <a:r>
              <a:rPr lang="en-US" sz="1900" dirty="0" err="1"/>
              <a:t>silindrdan</a:t>
            </a:r>
            <a:r>
              <a:rPr lang="en-US" sz="1900" dirty="0"/>
              <a:t> </a:t>
            </a:r>
            <a:r>
              <a:rPr lang="en-US" sz="1900" dirty="0" err="1"/>
              <a:t>ishlatilgan</a:t>
            </a:r>
            <a:r>
              <a:rPr lang="en-US" sz="1900" dirty="0"/>
              <a:t> </a:t>
            </a:r>
            <a:r>
              <a:rPr lang="en-US" sz="1900" dirty="0" err="1"/>
              <a:t>gazlarning</a:t>
            </a:r>
            <a:r>
              <a:rPr lang="en-US" sz="1900" dirty="0"/>
              <a:t> </a:t>
            </a:r>
            <a:r>
              <a:rPr lang="en-US" sz="1900" dirty="0" err="1"/>
              <a:t>qoldig’ini</a:t>
            </a:r>
            <a:r>
              <a:rPr lang="en-US" sz="1900" dirty="0"/>
              <a:t> </a:t>
            </a:r>
            <a:r>
              <a:rPr lang="en-US" sz="1900" dirty="0" err="1"/>
              <a:t>haydashda</a:t>
            </a:r>
            <a:r>
              <a:rPr lang="en-US" sz="1900" dirty="0"/>
              <a:t> </a:t>
            </a:r>
            <a:r>
              <a:rPr lang="en-US" sz="1900" dirty="0" err="1"/>
              <a:t>kam</a:t>
            </a:r>
            <a:r>
              <a:rPr lang="en-US" sz="1900" dirty="0"/>
              <a:t> </a:t>
            </a:r>
            <a:r>
              <a:rPr lang="en-US" sz="1900" dirty="0" err="1"/>
              <a:t>kuch</a:t>
            </a:r>
            <a:r>
              <a:rPr lang="en-US" sz="1900" dirty="0"/>
              <a:t> </a:t>
            </a:r>
            <a:r>
              <a:rPr lang="en-US" sz="1900" dirty="0" err="1"/>
              <a:t>sarflaydi</a:t>
            </a:r>
            <a:r>
              <a:rPr lang="en-US" sz="1900" dirty="0"/>
              <a:t>. </a:t>
            </a:r>
            <a:r>
              <a:rPr lang="en-US" sz="1900" dirty="0" err="1"/>
              <a:t>Chiqarish</a:t>
            </a:r>
            <a:r>
              <a:rPr lang="en-US" sz="1900" dirty="0"/>
              <a:t> </a:t>
            </a:r>
            <a:r>
              <a:rPr lang="en-US" sz="1900" dirty="0" err="1"/>
              <a:t>klapanining</a:t>
            </a:r>
            <a:r>
              <a:rPr lang="en-US" sz="1900" dirty="0"/>
              <a:t> 22</a:t>
            </a:r>
            <a:r>
              <a:rPr lang="en-US" sz="1900" baseline="30000" dirty="0"/>
              <a:t>0</a:t>
            </a:r>
            <a:r>
              <a:rPr lang="en-US" sz="1900" dirty="0"/>
              <a:t> </a:t>
            </a:r>
            <a:r>
              <a:rPr lang="en-US" sz="1900" dirty="0" err="1"/>
              <a:t>ga</a:t>
            </a:r>
            <a:r>
              <a:rPr lang="en-US" sz="1900" dirty="0"/>
              <a:t> </a:t>
            </a:r>
            <a:r>
              <a:rPr lang="en-US" sz="1900" dirty="0" err="1"/>
              <a:t>kechikib</a:t>
            </a:r>
            <a:r>
              <a:rPr lang="en-US" sz="1900" dirty="0"/>
              <a:t> </a:t>
            </a:r>
            <a:r>
              <a:rPr lang="en-US" sz="1900" dirty="0" err="1"/>
              <a:t>yopilishi</a:t>
            </a:r>
            <a:r>
              <a:rPr lang="en-US" sz="1900" dirty="0"/>
              <a:t> </a:t>
            </a:r>
            <a:r>
              <a:rPr lang="en-US" sz="1900" dirty="0" err="1"/>
              <a:t>esa</a:t>
            </a:r>
            <a:r>
              <a:rPr lang="en-US" sz="1900" dirty="0"/>
              <a:t> </a:t>
            </a:r>
            <a:r>
              <a:rPr lang="en-US" sz="1900" dirty="0" err="1"/>
              <a:t>yonish</a:t>
            </a:r>
            <a:r>
              <a:rPr lang="en-US" sz="1900" dirty="0"/>
              <a:t> </a:t>
            </a:r>
            <a:r>
              <a:rPr lang="en-US" sz="1900" dirty="0" err="1"/>
              <a:t>kamerasining</a:t>
            </a:r>
            <a:r>
              <a:rPr lang="en-US" sz="1900" dirty="0"/>
              <a:t> </a:t>
            </a:r>
            <a:r>
              <a:rPr lang="en-US" sz="1900" dirty="0" err="1"/>
              <a:t>gazlardan</a:t>
            </a:r>
            <a:r>
              <a:rPr lang="en-US" sz="1900" dirty="0"/>
              <a:t> </a:t>
            </a:r>
            <a:r>
              <a:rPr lang="en-US" sz="1900" dirty="0" err="1"/>
              <a:t>yaxshi</a:t>
            </a:r>
            <a:r>
              <a:rPr lang="en-US" sz="1900" dirty="0"/>
              <a:t> </a:t>
            </a:r>
            <a:r>
              <a:rPr lang="en-US" sz="1900" dirty="0" err="1"/>
              <a:t>tozalash</a:t>
            </a:r>
            <a:r>
              <a:rPr lang="en-US" sz="1900" dirty="0"/>
              <a:t> </a:t>
            </a:r>
            <a:r>
              <a:rPr lang="en-US" sz="1900" dirty="0" err="1"/>
              <a:t>uchun</a:t>
            </a:r>
            <a:r>
              <a:rPr lang="en-US" sz="1900" dirty="0"/>
              <a:t> </a:t>
            </a:r>
            <a:r>
              <a:rPr lang="en-US" sz="1900" dirty="0" err="1"/>
              <a:t>kerak</a:t>
            </a:r>
            <a:r>
              <a:rPr lang="en-US" sz="1900" dirty="0"/>
              <a:t>. </a:t>
            </a:r>
            <a:r>
              <a:rPr lang="en-US" sz="1900" dirty="0" err="1"/>
              <a:t>Chunki</a:t>
            </a:r>
            <a:r>
              <a:rPr lang="en-US" sz="1900" dirty="0"/>
              <a:t>, </a:t>
            </a:r>
            <a:r>
              <a:rPr lang="en-US" sz="1900" dirty="0" err="1"/>
              <a:t>birinchidan</a:t>
            </a:r>
            <a:r>
              <a:rPr lang="en-US" sz="1900" dirty="0"/>
              <a:t>, </a:t>
            </a:r>
            <a:r>
              <a:rPr lang="en-US" sz="1900" dirty="0" err="1"/>
              <a:t>porshenning</a:t>
            </a:r>
            <a:r>
              <a:rPr lang="en-US" sz="1900" dirty="0"/>
              <a:t> </a:t>
            </a:r>
            <a:r>
              <a:rPr lang="en-US" sz="1900" dirty="0" err="1"/>
              <a:t>pastga</a:t>
            </a:r>
            <a:r>
              <a:rPr lang="en-US" sz="1900" dirty="0"/>
              <a:t> </a:t>
            </a:r>
            <a:r>
              <a:rPr lang="en-US" sz="1900" dirty="0" err="1"/>
              <a:t>harakatlanishining</a:t>
            </a:r>
            <a:r>
              <a:rPr lang="en-US" sz="1900" dirty="0"/>
              <a:t> </a:t>
            </a:r>
            <a:r>
              <a:rPr lang="en-US" sz="1900" dirty="0" err="1"/>
              <a:t>boshida</a:t>
            </a:r>
            <a:r>
              <a:rPr lang="en-US" sz="1900" dirty="0"/>
              <a:t>, </a:t>
            </a:r>
            <a:r>
              <a:rPr lang="en-US" sz="1900" dirty="0" err="1"/>
              <a:t>ya’ni</a:t>
            </a:r>
            <a:r>
              <a:rPr lang="en-US" sz="1900" dirty="0"/>
              <a:t> </a:t>
            </a:r>
            <a:r>
              <a:rPr lang="en-US" sz="1900" dirty="0" err="1"/>
              <a:t>kiritish</a:t>
            </a:r>
            <a:r>
              <a:rPr lang="en-US" sz="1900" dirty="0"/>
              <a:t> </a:t>
            </a:r>
            <a:r>
              <a:rPr lang="en-US" sz="1900" dirty="0" err="1"/>
              <a:t>takti</a:t>
            </a:r>
            <a:r>
              <a:rPr lang="en-US" sz="1900" dirty="0"/>
              <a:t> </a:t>
            </a:r>
            <a:r>
              <a:rPr lang="en-US" sz="1900" dirty="0" err="1"/>
              <a:t>boshlangan</a:t>
            </a:r>
            <a:r>
              <a:rPr lang="en-US" sz="1900" dirty="0"/>
              <a:t> </a:t>
            </a:r>
            <a:r>
              <a:rPr lang="en-US" sz="1900" dirty="0" err="1"/>
              <a:t>bo’lsa</a:t>
            </a:r>
            <a:r>
              <a:rPr lang="en-US" sz="1900" dirty="0"/>
              <a:t> ham </a:t>
            </a:r>
            <a:r>
              <a:rPr lang="en-US" sz="1900" dirty="0" err="1"/>
              <a:t>yonish</a:t>
            </a:r>
            <a:r>
              <a:rPr lang="en-US" sz="1900" dirty="0"/>
              <a:t> </a:t>
            </a:r>
            <a:r>
              <a:rPr lang="en-US" sz="1900" dirty="0" err="1"/>
              <a:t>kamerasida</a:t>
            </a:r>
            <a:r>
              <a:rPr lang="en-US" sz="1900" dirty="0"/>
              <a:t> </a:t>
            </a:r>
            <a:r>
              <a:rPr lang="en-US" sz="1900" dirty="0" err="1"/>
              <a:t>ishlatilgan</a:t>
            </a:r>
            <a:r>
              <a:rPr lang="en-US" sz="1900" dirty="0"/>
              <a:t> </a:t>
            </a:r>
            <a:r>
              <a:rPr lang="en-US" sz="1900" dirty="0" err="1"/>
              <a:t>gazlar</a:t>
            </a:r>
            <a:r>
              <a:rPr lang="en-US" sz="1900" dirty="0"/>
              <a:t> </a:t>
            </a:r>
            <a:r>
              <a:rPr lang="en-US" sz="1900" dirty="0" err="1"/>
              <a:t>hali</a:t>
            </a:r>
            <a:r>
              <a:rPr lang="en-US" sz="1900" dirty="0"/>
              <a:t> </a:t>
            </a:r>
            <a:r>
              <a:rPr lang="en-US" sz="1900" dirty="0" err="1"/>
              <a:t>ortiqcha</a:t>
            </a:r>
            <a:r>
              <a:rPr lang="en-US" sz="1900" dirty="0"/>
              <a:t> </a:t>
            </a:r>
            <a:r>
              <a:rPr lang="en-US" sz="1900" dirty="0" err="1"/>
              <a:t>bosimda</a:t>
            </a:r>
            <a:r>
              <a:rPr lang="en-US" sz="1900" dirty="0"/>
              <a:t> </a:t>
            </a:r>
            <a:r>
              <a:rPr lang="en-US" sz="1900" dirty="0" err="1"/>
              <a:t>bo’ladi</a:t>
            </a:r>
            <a:r>
              <a:rPr lang="en-US" sz="1900" dirty="0"/>
              <a:t> </a:t>
            </a:r>
            <a:r>
              <a:rPr lang="en-US" sz="1900" dirty="0" err="1"/>
              <a:t>va</a:t>
            </a:r>
            <a:r>
              <a:rPr lang="en-US" sz="1900" dirty="0"/>
              <a:t> </a:t>
            </a:r>
            <a:r>
              <a:rPr lang="en-US" sz="1900" dirty="0" err="1"/>
              <a:t>atmosfera</a:t>
            </a:r>
            <a:r>
              <a:rPr lang="en-US" sz="1900" dirty="0"/>
              <a:t> </a:t>
            </a:r>
            <a:r>
              <a:rPr lang="en-US" sz="1900" dirty="0" err="1"/>
              <a:t>bosimiga</a:t>
            </a:r>
            <a:r>
              <a:rPr lang="en-US" sz="1900" dirty="0"/>
              <a:t> </a:t>
            </a:r>
            <a:r>
              <a:rPr lang="en-US" sz="1900" dirty="0" err="1"/>
              <a:t>tenglashguncha</a:t>
            </a:r>
            <a:r>
              <a:rPr lang="en-US" sz="1900" dirty="0"/>
              <a:t> </a:t>
            </a:r>
            <a:r>
              <a:rPr lang="en-US" sz="1900" dirty="0" err="1"/>
              <a:t>ular</a:t>
            </a:r>
            <a:r>
              <a:rPr lang="en-US" sz="1900" dirty="0"/>
              <a:t> </a:t>
            </a:r>
            <a:r>
              <a:rPr lang="en-US" sz="1900" dirty="0" err="1"/>
              <a:t>tashqariga</a:t>
            </a:r>
            <a:r>
              <a:rPr lang="en-US" sz="1900" dirty="0"/>
              <a:t> </a:t>
            </a:r>
            <a:r>
              <a:rPr lang="en-US" sz="1900" dirty="0" err="1"/>
              <a:t>chiqishda</a:t>
            </a:r>
            <a:r>
              <a:rPr lang="en-US" sz="1900" dirty="0"/>
              <a:t> </a:t>
            </a:r>
            <a:r>
              <a:rPr lang="en-US" sz="1900" dirty="0" err="1"/>
              <a:t>davom</a:t>
            </a:r>
            <a:r>
              <a:rPr lang="en-US" sz="1900" dirty="0"/>
              <a:t> </a:t>
            </a:r>
            <a:r>
              <a:rPr lang="en-US" sz="1900" dirty="0" err="1"/>
              <a:t>etadi</a:t>
            </a:r>
            <a:r>
              <a:rPr lang="en-US" sz="1900" dirty="0"/>
              <a:t>. </a:t>
            </a:r>
            <a:r>
              <a:rPr lang="en-US" sz="1900" dirty="0" err="1"/>
              <a:t>Ikkinchidan</a:t>
            </a:r>
            <a:r>
              <a:rPr lang="en-US" sz="1900" dirty="0"/>
              <a:t>, </a:t>
            </a:r>
            <a:r>
              <a:rPr lang="en-US" sz="1900" dirty="0" err="1"/>
              <a:t>chiqarish</a:t>
            </a:r>
            <a:r>
              <a:rPr lang="en-US" sz="1900" dirty="0"/>
              <a:t> </a:t>
            </a:r>
            <a:r>
              <a:rPr lang="en-US" sz="1900" dirty="0" err="1"/>
              <a:t>taktida</a:t>
            </a:r>
            <a:r>
              <a:rPr lang="en-US" sz="1900" dirty="0"/>
              <a:t> </a:t>
            </a:r>
            <a:r>
              <a:rPr lang="en-US" sz="1900" dirty="0" err="1"/>
              <a:t>trubalarda</a:t>
            </a:r>
            <a:r>
              <a:rPr lang="en-US" sz="1900" dirty="0"/>
              <a:t> </a:t>
            </a:r>
            <a:r>
              <a:rPr lang="en-US" sz="1900" dirty="0" err="1"/>
              <a:t>tashqariga</a:t>
            </a:r>
            <a:r>
              <a:rPr lang="en-US" sz="1900" dirty="0"/>
              <a:t> </a:t>
            </a:r>
            <a:r>
              <a:rPr lang="en-US" sz="1900" dirty="0" err="1"/>
              <a:t>yo’nalgan</a:t>
            </a:r>
            <a:r>
              <a:rPr lang="en-US" sz="1900" dirty="0"/>
              <a:t> </a:t>
            </a:r>
            <a:r>
              <a:rPr lang="en-US" sz="1900" dirty="0" err="1"/>
              <a:t>oqimning</a:t>
            </a:r>
            <a:r>
              <a:rPr lang="en-US" sz="1900" dirty="0"/>
              <a:t> </a:t>
            </a:r>
            <a:r>
              <a:rPr lang="en-US" sz="1900" dirty="0" err="1"/>
              <a:t>inersiya</a:t>
            </a:r>
            <a:r>
              <a:rPr lang="en-US" sz="1900" dirty="0"/>
              <a:t> </a:t>
            </a:r>
            <a:r>
              <a:rPr lang="en-US" sz="1900" dirty="0" err="1"/>
              <a:t>kuchidan</a:t>
            </a:r>
            <a:r>
              <a:rPr lang="en-US" sz="1900" dirty="0"/>
              <a:t> </a:t>
            </a:r>
            <a:r>
              <a:rPr lang="en-US" sz="1900" dirty="0" err="1"/>
              <a:t>vujudga</a:t>
            </a:r>
            <a:r>
              <a:rPr lang="en-US" sz="1900" dirty="0"/>
              <a:t> </a:t>
            </a:r>
            <a:r>
              <a:rPr lang="en-US" sz="1900" dirty="0" err="1"/>
              <a:t>kelgan</a:t>
            </a:r>
            <a:r>
              <a:rPr lang="en-US" sz="1900" dirty="0"/>
              <a:t> </a:t>
            </a:r>
            <a:r>
              <a:rPr lang="en-US" sz="1900" dirty="0" err="1"/>
              <a:t>so’rishlik</a:t>
            </a:r>
            <a:r>
              <a:rPr lang="en-US" sz="1900" dirty="0"/>
              <a:t> </a:t>
            </a:r>
            <a:r>
              <a:rPr lang="en-US" sz="1900" dirty="0" err="1"/>
              <a:t>hisobiga</a:t>
            </a:r>
            <a:r>
              <a:rPr lang="en-US" sz="1900" dirty="0"/>
              <a:t> ham </a:t>
            </a:r>
            <a:r>
              <a:rPr lang="en-US" sz="1900" dirty="0" err="1"/>
              <a:t>ishlatilgan</a:t>
            </a:r>
            <a:r>
              <a:rPr lang="en-US" sz="1900" dirty="0"/>
              <a:t> </a:t>
            </a:r>
            <a:r>
              <a:rPr lang="en-US" sz="1900" dirty="0" err="1"/>
              <a:t>gazlarning</a:t>
            </a:r>
            <a:r>
              <a:rPr lang="en-US" sz="1900" dirty="0"/>
              <a:t> </a:t>
            </a:r>
            <a:r>
              <a:rPr lang="en-US" sz="1900" dirty="0" err="1"/>
              <a:t>chiqishi</a:t>
            </a:r>
            <a:r>
              <a:rPr lang="en-US" sz="1900" dirty="0"/>
              <a:t> </a:t>
            </a:r>
            <a:r>
              <a:rPr lang="en-US" sz="1900" dirty="0" err="1"/>
              <a:t>davom</a:t>
            </a:r>
            <a:r>
              <a:rPr lang="en-US" sz="1900" dirty="0"/>
              <a:t> </a:t>
            </a:r>
            <a:r>
              <a:rPr lang="en-US" sz="1900" dirty="0" err="1"/>
              <a:t>etadi</a:t>
            </a:r>
            <a:r>
              <a:rPr lang="en-US" sz="1900" dirty="0"/>
              <a:t>. </a:t>
            </a:r>
            <a:r>
              <a:rPr lang="en-US" sz="1900" dirty="0" err="1"/>
              <a:t>Shunday</a:t>
            </a:r>
            <a:r>
              <a:rPr lang="en-US" sz="1900" dirty="0"/>
              <a:t> </a:t>
            </a:r>
            <a:r>
              <a:rPr lang="en-US" sz="1900" dirty="0" err="1"/>
              <a:t>qilib</a:t>
            </a:r>
            <a:r>
              <a:rPr lang="en-US" sz="1900" dirty="0"/>
              <a:t>, </a:t>
            </a:r>
            <a:r>
              <a:rPr lang="en-US" sz="1900" dirty="0" err="1"/>
              <a:t>chiqarish</a:t>
            </a:r>
            <a:r>
              <a:rPr lang="en-US" sz="1900" dirty="0"/>
              <a:t>  </a:t>
            </a:r>
            <a:r>
              <a:rPr lang="en-US" sz="1900" dirty="0" err="1"/>
              <a:t>klapanining</a:t>
            </a:r>
            <a:r>
              <a:rPr lang="en-US" sz="1900" dirty="0"/>
              <a:t> </a:t>
            </a:r>
            <a:r>
              <a:rPr lang="en-US" sz="1900" dirty="0" err="1"/>
              <a:t>ilgarilab</a:t>
            </a:r>
            <a:r>
              <a:rPr lang="en-US" sz="1900" dirty="0"/>
              <a:t> </a:t>
            </a:r>
            <a:r>
              <a:rPr lang="en-US" sz="1900" dirty="0" err="1"/>
              <a:t>ochilishi</a:t>
            </a:r>
            <a:r>
              <a:rPr lang="en-US" sz="1900" dirty="0"/>
              <a:t> </a:t>
            </a:r>
            <a:r>
              <a:rPr lang="en-US" sz="1900" dirty="0" err="1"/>
              <a:t>va</a:t>
            </a:r>
            <a:r>
              <a:rPr lang="en-US" sz="1900" dirty="0"/>
              <a:t> </a:t>
            </a:r>
            <a:r>
              <a:rPr lang="en-US" sz="1900" dirty="0" err="1"/>
              <a:t>uning</a:t>
            </a:r>
            <a:r>
              <a:rPr lang="en-US" sz="1900" dirty="0"/>
              <a:t> </a:t>
            </a:r>
            <a:r>
              <a:rPr lang="en-US" sz="1900" dirty="0" err="1"/>
              <a:t>kechikib</a:t>
            </a:r>
            <a:r>
              <a:rPr lang="en-US" sz="1900" dirty="0"/>
              <a:t> </a:t>
            </a:r>
            <a:r>
              <a:rPr lang="en-US" sz="1900" dirty="0" err="1"/>
              <a:t>yopilishi</a:t>
            </a:r>
            <a:r>
              <a:rPr lang="en-US" sz="1900" dirty="0"/>
              <a:t> </a:t>
            </a:r>
            <a:r>
              <a:rPr lang="en-US" sz="1900" dirty="0" err="1"/>
              <a:t>silindrning</a:t>
            </a:r>
            <a:r>
              <a:rPr lang="en-US" sz="1900" dirty="0"/>
              <a:t> </a:t>
            </a:r>
            <a:r>
              <a:rPr lang="en-US" sz="1900" dirty="0" err="1"/>
              <a:t>ishlatilgan</a:t>
            </a:r>
            <a:r>
              <a:rPr lang="en-US" sz="1900" dirty="0"/>
              <a:t> </a:t>
            </a:r>
            <a:r>
              <a:rPr lang="en-US" sz="1900" dirty="0" err="1"/>
              <a:t>gazlardan</a:t>
            </a:r>
            <a:r>
              <a:rPr lang="en-US" sz="1900" dirty="0"/>
              <a:t> </a:t>
            </a:r>
            <a:r>
              <a:rPr lang="en-US" sz="1900" dirty="0" err="1"/>
              <a:t>tozalanilishini</a:t>
            </a:r>
            <a:r>
              <a:rPr lang="en-US" sz="1900" dirty="0"/>
              <a:t> </a:t>
            </a:r>
            <a:r>
              <a:rPr lang="en-US" sz="1900" dirty="0" err="1"/>
              <a:t>yaxshilaydi</a:t>
            </a:r>
            <a:r>
              <a:rPr lang="en-US" sz="1900" dirty="0"/>
              <a:t>. </a:t>
            </a:r>
            <a:endParaRPr lang="ru-RU" sz="1900" dirty="0"/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4209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АЗА ГРМ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084" y="1227818"/>
            <a:ext cx="6094630" cy="501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5277" y="330196"/>
            <a:ext cx="9175866" cy="442689"/>
          </a:xfrm>
        </p:spPr>
        <p:txBody>
          <a:bodyPr>
            <a:noAutofit/>
          </a:bodyPr>
          <a:lstStyle/>
          <a:p>
            <a:pPr algn="ctr" latinLnBrk="1"/>
            <a:r>
              <a:rPr lang="ru-RU" sz="2000" b="1" i="1" dirty="0"/>
              <a:t>GAZ – 53 A </a:t>
            </a:r>
            <a:r>
              <a:rPr lang="ru-RU" sz="2000" b="1" i="1" dirty="0" err="1"/>
              <a:t>avtomobil</a:t>
            </a:r>
            <a:r>
              <a:rPr lang="ru-RU" sz="2000" b="1" i="1" dirty="0"/>
              <a:t> </a:t>
            </a:r>
            <a:r>
              <a:rPr lang="ru-RU" sz="2000" b="1" i="1" dirty="0" err="1"/>
              <a:t>dvigateli</a:t>
            </a:r>
            <a:r>
              <a:rPr lang="ru-RU" sz="2000" b="1" i="1" dirty="0"/>
              <a:t> </a:t>
            </a:r>
            <a:r>
              <a:rPr lang="ru-RU" sz="2000" b="1" i="1" dirty="0" err="1"/>
              <a:t>gaz</a:t>
            </a:r>
            <a:r>
              <a:rPr lang="ru-RU" sz="2000" b="1" i="1" dirty="0"/>
              <a:t> </a:t>
            </a:r>
            <a:r>
              <a:rPr lang="ru-RU" sz="2000" b="1" i="1" dirty="0" err="1"/>
              <a:t>taqsimlash</a:t>
            </a:r>
            <a:r>
              <a:rPr lang="ru-RU" sz="2000" b="1" i="1" dirty="0"/>
              <a:t> </a:t>
            </a:r>
            <a:r>
              <a:rPr lang="ru-RU" sz="2000" b="1" i="1" dirty="0" err="1"/>
              <a:t>fazalarining</a:t>
            </a:r>
            <a:r>
              <a:rPr lang="ru-RU" sz="2000" b="1" i="1" dirty="0"/>
              <a:t> </a:t>
            </a:r>
            <a:r>
              <a:rPr lang="ru-RU" sz="2000" b="1" i="1" dirty="0" err="1"/>
              <a:t>doiraviy</a:t>
            </a:r>
            <a:r>
              <a:rPr lang="ru-RU" sz="2000" b="1" i="1" dirty="0"/>
              <a:t>   </a:t>
            </a:r>
            <a:r>
              <a:rPr lang="ru-RU" sz="2000" b="1" i="1" dirty="0" err="1"/>
              <a:t>diagrammasi</a:t>
            </a:r>
            <a:r>
              <a:rPr lang="ru-RU" sz="2000" b="1" i="1" dirty="0"/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313714" y="1748641"/>
            <a:ext cx="5715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Diagrammaga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tashlansa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tirsakli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valning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aylanma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yo’nalishi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bo’yicha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46</a:t>
            </a:r>
            <a:r>
              <a:rPr lang="en-US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davomida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ikkala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klapan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klapanlarning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baravariga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ochiq</a:t>
            </a:r>
            <a:r>
              <a:rPr lang="en-US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juda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qisqa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yangi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zaryad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amalda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ishlatilgan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gazlar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aralashib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tashqariga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chiqib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ketishga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ulgurmaydi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Demak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davomida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silindr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puflanadi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ya’ni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ishlatilgan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gazlardan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yana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tozalanadi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Klapanlarning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baravariga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turishi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dvigatelning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jarayoniga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ijobiy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ta’sir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ko’rsatadi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taqsimlash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fazalarini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to’g’ri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o’rnatish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dvigatelni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yig’ish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taqsimlash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g’ildiraklarining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yulduzchalarining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belgilangan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joylarini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aniq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tutashtirish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lozim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 4.1-jadvalda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ba’zi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avtomobil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dvigatellarining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taqsimlash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fazalari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keltirilgan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804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z.denemetr.com/tw_files2/urls_8/70/d-69304/7z-docs/1_html_f2279b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034144"/>
            <a:ext cx="6183086" cy="51598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885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21971" y="330196"/>
            <a:ext cx="10570029" cy="442689"/>
          </a:xfrm>
        </p:spPr>
        <p:txBody>
          <a:bodyPr>
            <a:noAutofit/>
          </a:bodyPr>
          <a:lstStyle/>
          <a:p>
            <a:r>
              <a:rPr lang="en-US" sz="1800" b="1" i="1" dirty="0" err="1"/>
              <a:t>Avtomobil</a:t>
            </a:r>
            <a:r>
              <a:rPr lang="en-US" sz="1800" b="1" i="1" dirty="0"/>
              <a:t> </a:t>
            </a:r>
            <a:r>
              <a:rPr lang="en-US" sz="1800" b="1" i="1" dirty="0" err="1"/>
              <a:t>dvigatellarining</a:t>
            </a:r>
            <a:r>
              <a:rPr lang="en-US" sz="1800" b="1" i="1" dirty="0"/>
              <a:t> </a:t>
            </a:r>
            <a:r>
              <a:rPr lang="en-US" sz="1800" b="1" i="1" dirty="0" err="1"/>
              <a:t>gaz</a:t>
            </a:r>
            <a:r>
              <a:rPr lang="en-US" sz="1800" b="1" i="1" dirty="0"/>
              <a:t> </a:t>
            </a:r>
            <a:r>
              <a:rPr lang="en-US" sz="1800" b="1" i="1" dirty="0" err="1"/>
              <a:t>taqsimlash</a:t>
            </a:r>
            <a:r>
              <a:rPr lang="en-US" sz="1800" b="1" i="1" dirty="0"/>
              <a:t> </a:t>
            </a:r>
            <a:r>
              <a:rPr lang="en-US" sz="1800" b="1" i="1" dirty="0" err="1"/>
              <a:t>fazalari</a:t>
            </a:r>
            <a:r>
              <a:rPr lang="en-US" sz="1800" b="1" i="1" dirty="0"/>
              <a:t> (</a:t>
            </a:r>
            <a:r>
              <a:rPr lang="en-US" sz="1800" b="1" i="1" dirty="0" err="1"/>
              <a:t>tirsakli</a:t>
            </a:r>
            <a:r>
              <a:rPr lang="en-US" sz="1800" b="1" i="1" dirty="0"/>
              <a:t> </a:t>
            </a:r>
            <a:r>
              <a:rPr lang="en-US" sz="1800" b="1" i="1" dirty="0" err="1"/>
              <a:t>valning</a:t>
            </a:r>
            <a:r>
              <a:rPr lang="en-US" sz="1800" b="1" i="1" dirty="0"/>
              <a:t> </a:t>
            </a:r>
            <a:r>
              <a:rPr lang="en-US" sz="1800" b="1" i="1" dirty="0" err="1"/>
              <a:t>aylanishi</a:t>
            </a:r>
            <a:r>
              <a:rPr lang="en-US" sz="1800" b="1" i="1" dirty="0"/>
              <a:t> </a:t>
            </a:r>
            <a:r>
              <a:rPr lang="en-US" sz="1800" b="1" i="1" dirty="0" err="1"/>
              <a:t>burchagi</a:t>
            </a:r>
            <a:r>
              <a:rPr lang="en-US" sz="1800" b="1" i="1" dirty="0"/>
              <a:t> </a:t>
            </a:r>
            <a:r>
              <a:rPr lang="en-US" sz="1800" b="1" i="1" dirty="0" err="1"/>
              <a:t>bo’yicha</a:t>
            </a:r>
            <a:r>
              <a:rPr lang="en-US" sz="1800" b="1" i="1" dirty="0"/>
              <a:t> </a:t>
            </a:r>
            <a:r>
              <a:rPr lang="en-US" sz="1800" b="1" i="1" dirty="0" err="1"/>
              <a:t>graduslarda</a:t>
            </a:r>
            <a:r>
              <a:rPr lang="en-US" sz="1800" b="1" i="1" dirty="0"/>
              <a:t>)</a:t>
            </a:r>
            <a:endParaRPr lang="ru-RU" sz="1800" b="1" i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4570563"/>
              </p:ext>
            </p:extLst>
          </p:nvPr>
        </p:nvGraphicFramePr>
        <p:xfrm>
          <a:off x="1741713" y="1023257"/>
          <a:ext cx="10112830" cy="5581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7286">
                  <a:extLst>
                    <a:ext uri="{9D8B030D-6E8A-4147-A177-3AD203B41FA5}">
                      <a16:colId xmlns:a16="http://schemas.microsoft.com/office/drawing/2014/main" xmlns="" val="595973930"/>
                    </a:ext>
                  </a:extLst>
                </a:gridCol>
                <a:gridCol w="1136721">
                  <a:extLst>
                    <a:ext uri="{9D8B030D-6E8A-4147-A177-3AD203B41FA5}">
                      <a16:colId xmlns:a16="http://schemas.microsoft.com/office/drawing/2014/main" xmlns="" val="1259143300"/>
                    </a:ext>
                  </a:extLst>
                </a:gridCol>
                <a:gridCol w="1136721">
                  <a:extLst>
                    <a:ext uri="{9D8B030D-6E8A-4147-A177-3AD203B41FA5}">
                      <a16:colId xmlns:a16="http://schemas.microsoft.com/office/drawing/2014/main" xmlns="" val="291850074"/>
                    </a:ext>
                  </a:extLst>
                </a:gridCol>
                <a:gridCol w="706960">
                  <a:extLst>
                    <a:ext uri="{9D8B030D-6E8A-4147-A177-3AD203B41FA5}">
                      <a16:colId xmlns:a16="http://schemas.microsoft.com/office/drawing/2014/main" xmlns="" val="2437782178"/>
                    </a:ext>
                  </a:extLst>
                </a:gridCol>
                <a:gridCol w="1733999">
                  <a:extLst>
                    <a:ext uri="{9D8B030D-6E8A-4147-A177-3AD203B41FA5}">
                      <a16:colId xmlns:a16="http://schemas.microsoft.com/office/drawing/2014/main" xmlns="" val="1947808152"/>
                    </a:ext>
                  </a:extLst>
                </a:gridCol>
                <a:gridCol w="1733999">
                  <a:extLst>
                    <a:ext uri="{9D8B030D-6E8A-4147-A177-3AD203B41FA5}">
                      <a16:colId xmlns:a16="http://schemas.microsoft.com/office/drawing/2014/main" xmlns="" val="1874995898"/>
                    </a:ext>
                  </a:extLst>
                </a:gridCol>
                <a:gridCol w="965216">
                  <a:extLst>
                    <a:ext uri="{9D8B030D-6E8A-4147-A177-3AD203B41FA5}">
                      <a16:colId xmlns:a16="http://schemas.microsoft.com/office/drawing/2014/main" xmlns="" val="2147176141"/>
                    </a:ext>
                  </a:extLst>
                </a:gridCol>
                <a:gridCol w="1411928">
                  <a:extLst>
                    <a:ext uri="{9D8B030D-6E8A-4147-A177-3AD203B41FA5}">
                      <a16:colId xmlns:a16="http://schemas.microsoft.com/office/drawing/2014/main" xmlns="" val="1128266118"/>
                    </a:ext>
                  </a:extLst>
                </a:gridCol>
              </a:tblGrid>
              <a:tr h="65609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Dvigatel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Kiritish klapani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Kiritish dav- ri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800" kern="0">
                          <a:effectLst/>
                        </a:rPr>
                        <a:t>   Chiqarish klapani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Chiqa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rish davri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Ikkala klapanning baravariga ochiq turishi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40268999"/>
                  </a:ext>
                </a:extLst>
              </a:tr>
              <a:tr h="495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YuChN gacha ochilishi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PChN dan so’ng yopilishi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7417266"/>
                  </a:ext>
                </a:extLst>
              </a:tr>
              <a:tr h="16591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PChN gacha ochilishi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YuChN dan so’ng  yopili</a:t>
                      </a:r>
                      <a:endParaRPr lang="ru-RU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shi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1463081"/>
                  </a:ext>
                </a:extLst>
              </a:tr>
              <a:tr h="352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Tiko</a:t>
                      </a:r>
                      <a:endParaRPr lang="ru-RU" sz="1800" b="1">
                        <a:solidFill>
                          <a:srgbClr val="4F81B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96287610"/>
                  </a:ext>
                </a:extLst>
              </a:tr>
              <a:tr h="314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VAZ-2101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49321677"/>
                  </a:ext>
                </a:extLst>
              </a:tr>
              <a:tr h="314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GAZ-53A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252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66632457"/>
                  </a:ext>
                </a:extLst>
              </a:tr>
              <a:tr h="314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ZIL-130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54949084"/>
                  </a:ext>
                </a:extLst>
              </a:tr>
              <a:tr h="314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YaMZ-236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256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256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30392338"/>
                  </a:ext>
                </a:extLst>
              </a:tr>
              <a:tr h="6560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SamKoch Avto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49098164"/>
                  </a:ext>
                </a:extLst>
              </a:tr>
              <a:tr h="314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MATIZ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49394278"/>
                  </a:ext>
                </a:extLst>
              </a:tr>
              <a:tr h="314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NEKSIYa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59702713"/>
                  </a:ext>
                </a:extLst>
              </a:tr>
              <a:tr h="314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DAMAS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60078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401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4369</TotalTime>
  <Words>224</Words>
  <Application>Microsoft Office PowerPoint</Application>
  <PresentationFormat>Произвольный</PresentationFormat>
  <Paragraphs>107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Легкий дым</vt:lpstr>
      <vt:lpstr>17-мавзу    Газ тақсимлаш механизмининг фазалари.</vt:lpstr>
      <vt:lpstr>Gaz taqsimlash mexanizmining fazalari.</vt:lpstr>
      <vt:lpstr>Слайд 3</vt:lpstr>
      <vt:lpstr>GAZ – 53 A avtomobil dvigateli gaz taqsimlash fazalarining doiraviy   diagrammasi.</vt:lpstr>
      <vt:lpstr>Слайд 5</vt:lpstr>
      <vt:lpstr>Avtomobil dvigatellarining gaz taqsimlash fazalari (tirsakli valning aylanishi burchagi bo’yicha graduslarda)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2-мавзу   Автомобилларга техник хизмат кўрсатиш ва таъмирлашда ҳавфсизлик техникаси қоидалари</dc:title>
  <dc:creator>Пользователь</dc:creator>
  <cp:lastModifiedBy>Aziz</cp:lastModifiedBy>
  <cp:revision>46</cp:revision>
  <dcterms:created xsi:type="dcterms:W3CDTF">2020-10-28T08:15:22Z</dcterms:created>
  <dcterms:modified xsi:type="dcterms:W3CDTF">2021-11-15T03:33:22Z</dcterms:modified>
</cp:coreProperties>
</file>