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64" r:id="rId2"/>
    <p:sldId id="265" r:id="rId3"/>
    <p:sldId id="256" r:id="rId4"/>
    <p:sldId id="257" r:id="rId5"/>
    <p:sldId id="259" r:id="rId6"/>
    <p:sldId id="262" r:id="rId7"/>
    <p:sldId id="261" r:id="rId8"/>
    <p:sldId id="260" r:id="rId9"/>
    <p:sldId id="263" r:id="rId10"/>
    <p:sldId id="258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0" d="100"/>
          <a:sy n="60" d="100"/>
        </p:scale>
        <p:origin x="-78" y="-8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5075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747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689800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618030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0536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707430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5165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1296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81517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923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1527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3450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87807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969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2359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7536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3455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28A234-C919-41C3-AB86-88635C4CF9CA}" type="datetimeFigureOut">
              <a:rPr lang="ru-RU" smtClean="0"/>
              <a:t>05.07.2023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7733-1FAE-485B-A977-3E398FB3E5B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258090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  <p:sldLayoutId id="2147483756" r:id="rId12"/>
    <p:sldLayoutId id="2147483757" r:id="rId13"/>
    <p:sldLayoutId id="2147483758" r:id="rId14"/>
    <p:sldLayoutId id="2147483759" r:id="rId15"/>
    <p:sldLayoutId id="2147483760" r:id="rId16"/>
    <p:sldLayoutId id="2147483761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95269" y="284672"/>
            <a:ext cx="9001462" cy="2139351"/>
          </a:xfrm>
        </p:spPr>
        <p:txBody>
          <a:bodyPr>
            <a:normAutofit/>
          </a:bodyPr>
          <a:lstStyle/>
          <a:p>
            <a:r>
              <a:rPr lang="en-US" dirty="0">
                <a:effectLst/>
              </a:rPr>
              <a:t>MATERIALLARNING MAGNIT XOSSALARI</a:t>
            </a:r>
            <a:r>
              <a:rPr lang="ru-RU" dirty="0">
                <a:effectLst/>
              </a:rPr>
              <a:t/>
            </a:r>
            <a:br>
              <a:rPr lang="ru-RU" dirty="0">
                <a:effectLst/>
              </a:rPr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464" y="1871931"/>
            <a:ext cx="11015932" cy="4632385"/>
          </a:xfrm>
        </p:spPr>
        <p:txBody>
          <a:bodyPr/>
          <a:lstStyle/>
          <a:p>
            <a:r>
              <a:rPr lang="en-US" dirty="0">
                <a:effectLst/>
              </a:rPr>
              <a:t> </a:t>
            </a:r>
            <a:endParaRPr lang="ru-RU" dirty="0">
              <a:effectLst/>
            </a:endParaRPr>
          </a:p>
          <a:p>
            <a:pPr algn="l"/>
            <a:r>
              <a:rPr lang="en-US" sz="1800" dirty="0" err="1">
                <a:effectLst/>
              </a:rPr>
              <a:t>Materiallarning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magnit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xossalarini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xarakterlovchi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kattalik</a:t>
            </a:r>
            <a:r>
              <a:rPr lang="en-US" sz="1800" dirty="0">
                <a:effectLst/>
              </a:rPr>
              <a:t> </a:t>
            </a:r>
            <a:r>
              <a:rPr lang="en-US" sz="1800" i="1" dirty="0" err="1">
                <a:effectLst/>
              </a:rPr>
              <a:t>nisbiy</a:t>
            </a:r>
            <a:r>
              <a:rPr lang="en-US" sz="1800" i="1" dirty="0">
                <a:effectLst/>
              </a:rPr>
              <a:t> </a:t>
            </a:r>
            <a:r>
              <a:rPr lang="en-US" sz="1800" i="1" dirty="0" err="1">
                <a:effectLst/>
              </a:rPr>
              <a:t>magnit</a:t>
            </a:r>
            <a:r>
              <a:rPr lang="en-US" sz="1800" i="1" dirty="0">
                <a:effectLst/>
              </a:rPr>
              <a:t> </a:t>
            </a:r>
            <a:r>
              <a:rPr lang="en-US" sz="1800" i="1" dirty="0" err="1">
                <a:effectLst/>
              </a:rPr>
              <a:t>kirituvchanlik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deyiladi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va</a:t>
            </a:r>
            <a:r>
              <a:rPr lang="en-US" sz="1800" dirty="0">
                <a:effectLst/>
              </a:rPr>
              <a:t> u </a:t>
            </a:r>
            <a:r>
              <a:rPr lang="en-US" sz="1800" i="1" dirty="0">
                <a:effectLst/>
              </a:rPr>
              <a:t>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harfi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bilan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belgilanadi</a:t>
            </a:r>
            <a:r>
              <a:rPr lang="en-US" sz="1800" dirty="0">
                <a:effectLst/>
              </a:rPr>
              <a:t>. </a:t>
            </a:r>
            <a:r>
              <a:rPr lang="en-US" sz="1800" dirty="0" err="1">
                <a:effectLst/>
              </a:rPr>
              <a:t>Vakuum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muhitning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absolut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magnit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kirituvchanligi</a:t>
            </a:r>
            <a:r>
              <a:rPr lang="en-US" sz="1800" dirty="0">
                <a:effectLst/>
              </a:rPr>
              <a:t> </a:t>
            </a:r>
            <a:r>
              <a:rPr lang="en-US" sz="1800" i="1" dirty="0" err="1">
                <a:effectLst/>
              </a:rPr>
              <a:t>magnit</a:t>
            </a:r>
            <a:r>
              <a:rPr lang="en-US" sz="1800" i="1" dirty="0">
                <a:effectLst/>
              </a:rPr>
              <a:t> </a:t>
            </a:r>
            <a:r>
              <a:rPr lang="en-US" sz="1800" i="1" dirty="0" err="1">
                <a:effectLst/>
              </a:rPr>
              <a:t>doimiysi</a:t>
            </a:r>
            <a:r>
              <a:rPr lang="en-US" sz="1800" i="1" dirty="0">
                <a:effectLst/>
              </a:rPr>
              <a:t> </a:t>
            </a:r>
            <a:r>
              <a:rPr lang="en-US" sz="1800" dirty="0" err="1">
                <a:effectLst/>
              </a:rPr>
              <a:t>deyiladi</a:t>
            </a:r>
            <a:r>
              <a:rPr lang="en-US" sz="1800" dirty="0">
                <a:effectLst/>
              </a:rPr>
              <a:t>. </a:t>
            </a:r>
            <a:r>
              <a:rPr lang="en-US" sz="1800" dirty="0" err="1">
                <a:effectLst/>
              </a:rPr>
              <a:t>Istalgan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muhit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yoki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materiallarning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nisbiy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magnit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kirituvchanligi</a:t>
            </a:r>
            <a:r>
              <a:rPr lang="en-US" sz="1800" dirty="0">
                <a:effectLst/>
              </a:rPr>
              <a:t> |</a:t>
            </a:r>
            <a:r>
              <a:rPr lang="en-US" sz="1800" dirty="0" err="1">
                <a:effectLst/>
              </a:rPr>
              <a:t>aa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bilan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solishtiriladi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va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quyidagicha</a:t>
            </a:r>
            <a:r>
              <a:rPr lang="en-US" sz="1800" dirty="0">
                <a:effectLst/>
              </a:rPr>
              <a:t> </a:t>
            </a:r>
            <a:r>
              <a:rPr lang="en-US" sz="1800" dirty="0" err="1">
                <a:effectLst/>
              </a:rPr>
              <a:t>aniqlanadi</a:t>
            </a:r>
            <a:r>
              <a:rPr lang="en-US" sz="1800" dirty="0">
                <a:effectLst/>
              </a:rPr>
              <a:t>:</a:t>
            </a:r>
            <a:endParaRPr lang="ru-RU" sz="1800" dirty="0">
              <a:effectLst/>
            </a:endParaRPr>
          </a:p>
          <a:p>
            <a:endParaRPr lang="uz-Cyrl-UZ" dirty="0" smtClean="0"/>
          </a:p>
          <a:p>
            <a:endParaRPr lang="ru-RU" dirty="0"/>
          </a:p>
        </p:txBody>
      </p:sp>
      <p:pic>
        <p:nvPicPr>
          <p:cNvPr id="4" name="Picture 912"/>
          <p:cNvPicPr/>
          <p:nvPr/>
        </p:nvPicPr>
        <p:blipFill>
          <a:blip r:embed="rId2"/>
          <a:stretch>
            <a:fillRect/>
          </a:stretch>
        </p:blipFill>
        <p:spPr>
          <a:xfrm>
            <a:off x="5039839" y="3649008"/>
            <a:ext cx="975360" cy="539115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1487" y="4359667"/>
            <a:ext cx="11648536" cy="1973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281940" indent="247015">
              <a:lnSpc>
                <a:spcPct val="107000"/>
              </a:lnSpc>
              <a:spcAft>
                <a:spcPts val="800"/>
              </a:spcAft>
            </a:pP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Atrofimizdagi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barcha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o‘zlarining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xossalari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bo‘yicha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uch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guruhga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bo‘linadi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Agar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moddalarning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nisbiy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kirituvchanligi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birdan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kichik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(H&lt;1)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bo‘lsa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diamagnit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diamagnit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material,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kirituvchanligi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 = 0,999. Agar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kirituvchanligi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birdan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katta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(x&gt;1)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bo‘lsa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bunday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paramagnit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materiallar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deyiladi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Havo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materialga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misol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bo‘ladi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uning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magnit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kirituvchanligi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 = 1,003.</a:t>
            </a:r>
            <a:endParaRPr lang="ru-RU" sz="1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9685">
              <a:lnSpc>
                <a:spcPct val="107000"/>
              </a:lnSpc>
              <a:spcAft>
                <a:spcPts val="605"/>
              </a:spcAft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461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Клеммы Wago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7313" y="603849"/>
            <a:ext cx="9204385" cy="3545457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2639413" y="4535709"/>
            <a:ext cx="6096000" cy="685059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Самые распространенные виды соединения двух жил как </a:t>
            </a:r>
            <a:r>
              <a:rPr lang="ru-RU" i="1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алюминиевых</a:t>
            </a:r>
            <a:r>
              <a:rPr lang="en-US" i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33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1321" y="526211"/>
            <a:ext cx="10836236" cy="5727940"/>
          </a:xfrm>
        </p:spPr>
        <p:txBody>
          <a:bodyPr>
            <a:normAutofit/>
          </a:bodyPr>
          <a:lstStyle/>
          <a:p>
            <a:r>
              <a:rPr lang="en-US" dirty="0" err="1">
                <a:effectLst/>
              </a:rPr>
              <a:t>Elektrotexnikada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asbob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uskuna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tuzilmalarda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ferromagnit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keng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foydalaniladi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Ular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kuchli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magnitlash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xususiyatiga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ega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ularning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kirituvchanligi</a:t>
            </a:r>
            <a:r>
              <a:rPr lang="en-US" dirty="0">
                <a:effectLst/>
              </a:rPr>
              <a:t> p '' 1 </a:t>
            </a:r>
            <a:r>
              <a:rPr lang="en-US" dirty="0" err="1">
                <a:effectLst/>
              </a:rPr>
              <a:t>bo‘lib</a:t>
            </a:r>
            <a:r>
              <a:rPr lang="en-US" dirty="0">
                <a:effectLst/>
              </a:rPr>
              <a:t>, </a:t>
            </a:r>
            <a:r>
              <a:rPr lang="en-US" dirty="0" err="1">
                <a:effectLst/>
              </a:rPr>
              <a:t>milliongacha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yetadi</a:t>
            </a:r>
            <a:r>
              <a:rPr lang="en-US" dirty="0" smtClean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>
              <a:effectLst/>
            </a:endParaRPr>
          </a:p>
          <a:p>
            <a:r>
              <a:rPr lang="en-US" dirty="0" err="1">
                <a:effectLst/>
              </a:rPr>
              <a:t>Ferromagnit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paramagnit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muhim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xossalari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bilan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farq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qiladi</a:t>
            </a:r>
            <a:r>
              <a:rPr lang="en-US" dirty="0">
                <a:effectLst/>
              </a:rPr>
              <a:t>. Bu </a:t>
            </a:r>
            <a:r>
              <a:rPr lang="en-US" dirty="0" err="1">
                <a:effectLst/>
              </a:rPr>
              <a:t>xossalardan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biri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ferromagnit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molekular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hosil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zarrachalarning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borligidir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Molekular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momentini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hosil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qiladi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Mikroskopik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hajmlarda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hosil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bo‘ladigan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momentlari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domen</a:t>
            </a:r>
            <a:r>
              <a:rPr lang="en-US" dirty="0">
                <a:effectLst/>
              </a:rPr>
              <a:t> deb </a:t>
            </a:r>
            <a:r>
              <a:rPr lang="en-US" dirty="0" err="1">
                <a:effectLst/>
              </a:rPr>
              <a:t>ataladi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Tashqi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maydon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bo‘lmaganda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domenlarning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natijaviy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maydoni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nolga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tengdir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Ferromagnit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materialni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tashqi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maydonga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kiritganimizda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domenlar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momentlarining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yo‘nalishi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tashqi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maydon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qutblari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tomon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buriladi</a:t>
            </a:r>
            <a:r>
              <a:rPr lang="en-US" dirty="0">
                <a:effectLst/>
              </a:rPr>
              <a:t>. </a:t>
            </a:r>
            <a:r>
              <a:rPr lang="en-US" dirty="0" err="1">
                <a:effectLst/>
              </a:rPr>
              <a:t>Natijada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tashqi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maydon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domenlar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magnit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momentlari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hisobiga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kuchayadi</a:t>
            </a:r>
            <a:r>
              <a:rPr lang="en-US" dirty="0">
                <a:effectLst/>
              </a:rPr>
              <a:t>. Bu </a:t>
            </a:r>
            <a:r>
              <a:rPr lang="en-US" dirty="0" err="1">
                <a:effectLst/>
              </a:rPr>
              <a:t>jarayon</a:t>
            </a:r>
            <a:r>
              <a:rPr lang="en-US" dirty="0">
                <a:effectLst/>
              </a:rPr>
              <a:t> </a:t>
            </a:r>
            <a:r>
              <a:rPr lang="en-US" i="1" dirty="0" err="1">
                <a:effectLst/>
              </a:rPr>
              <a:t>ferromagnit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materiallarning</a:t>
            </a:r>
            <a:r>
              <a:rPr lang="en-US" i="1" dirty="0">
                <a:effectLst/>
              </a:rPr>
              <a:t> </a:t>
            </a:r>
            <a:r>
              <a:rPr lang="en-US" i="1" dirty="0" err="1">
                <a:effectLst/>
              </a:rPr>
              <a:t>magnitlanishi</a:t>
            </a:r>
            <a:r>
              <a:rPr lang="en-US" i="1" dirty="0">
                <a:effectLst/>
              </a:rPr>
              <a:t> </a:t>
            </a:r>
            <a:r>
              <a:rPr lang="en-US" dirty="0" err="1">
                <a:effectLst/>
              </a:rPr>
              <a:t>deyiladi</a:t>
            </a:r>
            <a:r>
              <a:rPr lang="en-US" dirty="0">
                <a:effectLst/>
              </a:rPr>
              <a:t>.</a:t>
            </a:r>
            <a:endParaRPr lang="ru-RU" dirty="0">
              <a:effectLst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4178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52137" y="293298"/>
            <a:ext cx="9001462" cy="1173193"/>
          </a:xfrm>
        </p:spPr>
        <p:txBody>
          <a:bodyPr>
            <a:normAutofit fontScale="90000"/>
          </a:bodyPr>
          <a:lstStyle/>
          <a:p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Elektr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o’tkazuvchi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materiallar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0498" y="1682151"/>
            <a:ext cx="10895162" cy="436496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" name="Рисунок 3" descr="aloqa kabe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498" y="1682151"/>
            <a:ext cx="10895162" cy="481354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1308977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13795" y="759125"/>
            <a:ext cx="10353762" cy="5032075"/>
          </a:xfrm>
        </p:spPr>
        <p:txBody>
          <a:bodyPr>
            <a:normAutofit/>
          </a:bodyPr>
          <a:lstStyle/>
          <a:p>
            <a:r>
              <a:rPr lang="en-US" sz="2400" dirty="0" err="1">
                <a:effectLst/>
              </a:rPr>
              <a:t>Ushbu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turdagi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simlar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turli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ma'lumotlarni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uzatish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uchun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ishlatiladi</a:t>
            </a:r>
            <a:r>
              <a:rPr lang="en-US" sz="2400" dirty="0">
                <a:effectLst/>
              </a:rPr>
              <a:t>. </a:t>
            </a:r>
            <a:r>
              <a:rPr lang="en-US" sz="2400" dirty="0" err="1">
                <a:effectLst/>
              </a:rPr>
              <a:t>Xususan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chiziqlar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televizion</a:t>
            </a:r>
            <a:r>
              <a:rPr lang="en-US" sz="2400" dirty="0">
                <a:effectLst/>
              </a:rPr>
              <a:t> signal, </a:t>
            </a:r>
            <a:r>
              <a:rPr lang="en-US" sz="2400" dirty="0" err="1">
                <a:effectLst/>
              </a:rPr>
              <a:t>telefon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aloqasini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raqamli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ma'lumotlarni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aloqa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efirga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lozim</a:t>
            </a:r>
            <a:r>
              <a:rPr lang="en-US" sz="2400" dirty="0">
                <a:effectLst/>
              </a:rPr>
              <a:t>. </a:t>
            </a:r>
            <a:r>
              <a:rPr lang="en-US" sz="2400" dirty="0" err="1">
                <a:effectLst/>
              </a:rPr>
              <a:t>Shunga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ko'ra</a:t>
            </a:r>
            <a:r>
              <a:rPr lang="en-US" sz="2400" dirty="0">
                <a:effectLst/>
              </a:rPr>
              <a:t>, u </a:t>
            </a:r>
            <a:r>
              <a:rPr lang="en-US" sz="2400" dirty="0" err="1">
                <a:effectLst/>
              </a:rPr>
              <a:t>erda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ko'lami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jihatidan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xil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maqsad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bo'ladi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Shlangi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joylashtirish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mumkin</a:t>
            </a:r>
            <a:r>
              <a:rPr lang="en-US" sz="2400" dirty="0">
                <a:effectLst/>
              </a:rPr>
              <a:t>. </a:t>
            </a:r>
            <a:r>
              <a:rPr lang="en-US" sz="2400" dirty="0" err="1">
                <a:effectLst/>
              </a:rPr>
              <a:t>uzoq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masofa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mintaqalararo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mintaqaviy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bosqichlari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mavjud</a:t>
            </a:r>
            <a:r>
              <a:rPr lang="en-US" sz="2400" dirty="0">
                <a:effectLst/>
              </a:rPr>
              <a:t>. </a:t>
            </a:r>
            <a:r>
              <a:rPr lang="en-US" sz="2400" dirty="0" err="1">
                <a:effectLst/>
              </a:rPr>
              <a:t>kommunikatsiya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tizimlarini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rivojlantirish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kabi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shahar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ichida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tasnifi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tarmoqlari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alohida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qishloq</a:t>
            </a:r>
            <a:r>
              <a:rPr lang="en-US" sz="2400" dirty="0">
                <a:effectLst/>
              </a:rPr>
              <a:t> ham </a:t>
            </a:r>
            <a:r>
              <a:rPr lang="en-US" sz="2400" dirty="0" err="1">
                <a:effectLst/>
              </a:rPr>
              <a:t>yo'q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edi</a:t>
            </a:r>
            <a:r>
              <a:rPr lang="en-US" sz="2400" dirty="0">
                <a:effectLst/>
              </a:rPr>
              <a:t>. Lines </a:t>
            </a:r>
            <a:r>
              <a:rPr lang="en-US" sz="2400" dirty="0" err="1">
                <a:effectLst/>
              </a:rPr>
              <a:t>havo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yer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usti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kanallari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shakllantirish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emas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balki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faqat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ochiq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havoda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qo'ydi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lekin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shuningdek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binolarning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apparat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bilan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to'g'ridan-to'g'ri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muloqot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qilish</a:t>
            </a:r>
            <a:r>
              <a:rPr lang="en-US" sz="2400" dirty="0">
                <a:effectLst/>
              </a:rPr>
              <a:t>. </a:t>
            </a:r>
            <a:r>
              <a:rPr lang="en-US" sz="2400" dirty="0" err="1">
                <a:effectLst/>
              </a:rPr>
              <a:t>ko'p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telefon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kabeliga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tanish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masalan</a:t>
            </a:r>
            <a:r>
              <a:rPr lang="en-US" sz="2400" dirty="0">
                <a:effectLst/>
              </a:rPr>
              <a:t>, </a:t>
            </a:r>
            <a:r>
              <a:rPr lang="en-US" sz="2400" dirty="0" err="1">
                <a:effectLst/>
              </a:rPr>
              <a:t>suv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osti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va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devor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bo'lishi</a:t>
            </a:r>
            <a:r>
              <a:rPr lang="en-US" sz="2400" dirty="0">
                <a:effectLst/>
              </a:rPr>
              <a:t> </a:t>
            </a:r>
            <a:r>
              <a:rPr lang="en-US" sz="2400" dirty="0" err="1">
                <a:effectLst/>
              </a:rPr>
              <a:t>mumkin</a:t>
            </a:r>
            <a:r>
              <a:rPr lang="en-US" sz="2400" dirty="0">
                <a:effectLst/>
              </a:rPr>
              <a:t>. </a:t>
            </a:r>
            <a:r>
              <a:rPr lang="ru-RU" sz="2400" dirty="0" err="1">
                <a:effectLst/>
              </a:rPr>
              <a:t>Muayyan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sinfga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mansub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qanday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o'rnatish</a:t>
            </a:r>
            <a:r>
              <a:rPr lang="ru-RU" sz="2400" dirty="0">
                <a:effectLst/>
              </a:rPr>
              <a:t> </a:t>
            </a:r>
            <a:r>
              <a:rPr lang="ru-RU" sz="2400" dirty="0" err="1">
                <a:effectLst/>
              </a:rPr>
              <a:t>belgilaydi</a:t>
            </a:r>
            <a:r>
              <a:rPr lang="ru-RU" sz="2400" dirty="0">
                <a:effectLst/>
              </a:rPr>
              <a:t>.</a:t>
            </a:r>
          </a:p>
          <a:p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782362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aloqa kabel yotqizish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411" y="543463"/>
            <a:ext cx="10498347" cy="5589917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65495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ffectLst/>
              </a:rPr>
              <a:t>CLEM </a:t>
            </a:r>
            <a:r>
              <a:rPr lang="en-US" dirty="0" err="1">
                <a:effectLst/>
              </a:rPr>
              <a:t>Vago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yordamida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alyuminiy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va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mis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simlar</a:t>
            </a:r>
            <a:r>
              <a:rPr lang="en-US" dirty="0">
                <a:effectLst/>
              </a:rPr>
              <a:t> </a:t>
            </a:r>
            <a:r>
              <a:rPr lang="en-US" dirty="0" err="1">
                <a:effectLst/>
              </a:rPr>
              <a:t>bog'lovchi</a:t>
            </a:r>
            <a:r>
              <a:rPr lang="en-US" dirty="0">
                <a:effectLst/>
              </a:rPr>
              <a:t> </a:t>
            </a:r>
            <a:endParaRPr lang="ru-RU" dirty="0"/>
          </a:p>
        </p:txBody>
      </p:sp>
      <p:pic>
        <p:nvPicPr>
          <p:cNvPr id="4" name="Объект 3" descr="elektr simlari va kabel ulanishi uchun usullari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0830" y="1935921"/>
            <a:ext cx="10016726" cy="399905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</p:spTree>
    <p:extLst>
      <p:ext uri="{BB962C8B-B14F-4D97-AF65-F5344CB8AC3E}">
        <p14:creationId xmlns:p14="http://schemas.microsoft.com/office/powerpoint/2010/main" val="20270076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Cкрутка для сращивания проводов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378" y="992038"/>
            <a:ext cx="4667250" cy="46841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pic>
        <p:nvPicPr>
          <p:cNvPr id="5" name="Рисунок 4" descr="Скрутка для соединения проводов в распределительной коробке фото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459" y="992037"/>
            <a:ext cx="5650230" cy="4684143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</p:spTree>
    <p:extLst>
      <p:ext uri="{BB962C8B-B14F-4D97-AF65-F5344CB8AC3E}">
        <p14:creationId xmlns:p14="http://schemas.microsoft.com/office/powerpoint/2010/main" val="18271066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Клеммное соединение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5501" y="888522"/>
            <a:ext cx="8842075" cy="4761780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23306609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 descr="Соединение нескольких розеток шлейфом фото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267" y="629728"/>
            <a:ext cx="10412083" cy="557266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  <p:extLst>
      <p:ext uri="{BB962C8B-B14F-4D97-AF65-F5344CB8AC3E}">
        <p14:creationId xmlns:p14="http://schemas.microsoft.com/office/powerpoint/2010/main" val="36959094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TM04033921[[fn=Дамаск]]</Template>
  <TotalTime>15</TotalTime>
  <Words>219</Words>
  <Application>Microsoft Office PowerPoint</Application>
  <PresentationFormat>Произвольный</PresentationFormat>
  <Paragraphs>12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Damask</vt:lpstr>
      <vt:lpstr>MATERIALLARNING MAGNIT XOSSALARI </vt:lpstr>
      <vt:lpstr>Презентация PowerPoint</vt:lpstr>
      <vt:lpstr> Elektr o’tkazuvchi materiallar</vt:lpstr>
      <vt:lpstr>Презентация PowerPoint</vt:lpstr>
      <vt:lpstr>Презентация PowerPoint</vt:lpstr>
      <vt:lpstr>CLEM Vago yordamida alyuminiy va mis simlar bog'lovchi 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Электрик</dc:creator>
  <cp:lastModifiedBy>Elektrik</cp:lastModifiedBy>
  <cp:revision>7</cp:revision>
  <dcterms:created xsi:type="dcterms:W3CDTF">2021-11-30T10:15:06Z</dcterms:created>
  <dcterms:modified xsi:type="dcterms:W3CDTF">2023-07-05T09:57:02Z</dcterms:modified>
</cp:coreProperties>
</file>