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65" r:id="rId3"/>
    <p:sldId id="256" r:id="rId4"/>
    <p:sldId id="257" r:id="rId5"/>
    <p:sldId id="259" r:id="rId6"/>
    <p:sldId id="262" r:id="rId7"/>
    <p:sldId id="261" r:id="rId8"/>
    <p:sldId id="260" r:id="rId9"/>
    <p:sldId id="263" r:id="rId10"/>
    <p:sldId id="25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07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4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89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803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053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43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16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296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5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2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52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45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78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6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5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3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45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A234-C919-41C3-AB86-88635C4CF9CA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7733-1FAE-485B-A977-3E398FB3E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580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5269" y="284672"/>
            <a:ext cx="9001462" cy="2139351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MATERIALLARNING MAGNIT XOSSALARI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464" y="1871931"/>
            <a:ext cx="11015932" cy="4632385"/>
          </a:xfrm>
        </p:spPr>
        <p:txBody>
          <a:bodyPr/>
          <a:lstStyle/>
          <a:p>
            <a:r>
              <a:rPr lang="en-US" dirty="0">
                <a:effectLst/>
              </a:rPr>
              <a:t> </a:t>
            </a:r>
            <a:endParaRPr lang="ru-RU" dirty="0">
              <a:effectLst/>
            </a:endParaRPr>
          </a:p>
          <a:p>
            <a:pPr algn="l"/>
            <a:r>
              <a:rPr lang="en-US" sz="1800" dirty="0" err="1">
                <a:effectLst/>
              </a:rPr>
              <a:t>Materiallarning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magnit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xossalarini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xarakterlovchi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kattalik</a:t>
            </a:r>
            <a:r>
              <a:rPr lang="en-US" sz="1800" dirty="0">
                <a:effectLst/>
              </a:rPr>
              <a:t> </a:t>
            </a:r>
            <a:r>
              <a:rPr lang="en-US" sz="1800" i="1" dirty="0" err="1">
                <a:effectLst/>
              </a:rPr>
              <a:t>nisbiy</a:t>
            </a:r>
            <a:r>
              <a:rPr lang="en-US" sz="1800" i="1" dirty="0">
                <a:effectLst/>
              </a:rPr>
              <a:t> </a:t>
            </a:r>
            <a:r>
              <a:rPr lang="en-US" sz="1800" i="1" dirty="0" err="1">
                <a:effectLst/>
              </a:rPr>
              <a:t>magnit</a:t>
            </a:r>
            <a:r>
              <a:rPr lang="en-US" sz="1800" i="1" dirty="0">
                <a:effectLst/>
              </a:rPr>
              <a:t> </a:t>
            </a:r>
            <a:r>
              <a:rPr lang="en-US" sz="1800" i="1" dirty="0" err="1">
                <a:effectLst/>
              </a:rPr>
              <a:t>kirituvchanlik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deyiladi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va</a:t>
            </a:r>
            <a:r>
              <a:rPr lang="en-US" sz="1800" dirty="0">
                <a:effectLst/>
              </a:rPr>
              <a:t> u </a:t>
            </a:r>
            <a:r>
              <a:rPr lang="en-US" sz="1800" i="1" dirty="0">
                <a:effectLst/>
              </a:rPr>
              <a:t>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harfi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bilan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belgilanadi</a:t>
            </a:r>
            <a:r>
              <a:rPr lang="en-US" sz="1800" dirty="0">
                <a:effectLst/>
              </a:rPr>
              <a:t>. </a:t>
            </a:r>
            <a:r>
              <a:rPr lang="en-US" sz="1800" dirty="0" err="1">
                <a:effectLst/>
              </a:rPr>
              <a:t>Vakuum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muhitning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absolut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magnit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kirituvchanligi</a:t>
            </a:r>
            <a:r>
              <a:rPr lang="en-US" sz="1800" dirty="0">
                <a:effectLst/>
              </a:rPr>
              <a:t> </a:t>
            </a:r>
            <a:r>
              <a:rPr lang="en-US" sz="1800" i="1" dirty="0" err="1">
                <a:effectLst/>
              </a:rPr>
              <a:t>magnit</a:t>
            </a:r>
            <a:r>
              <a:rPr lang="en-US" sz="1800" i="1" dirty="0">
                <a:effectLst/>
              </a:rPr>
              <a:t> </a:t>
            </a:r>
            <a:r>
              <a:rPr lang="en-US" sz="1800" i="1" dirty="0" err="1">
                <a:effectLst/>
              </a:rPr>
              <a:t>doimiysi</a:t>
            </a:r>
            <a:r>
              <a:rPr lang="en-US" sz="1800" i="1" dirty="0">
                <a:effectLst/>
              </a:rPr>
              <a:t> </a:t>
            </a:r>
            <a:r>
              <a:rPr lang="en-US" sz="1800" dirty="0" err="1">
                <a:effectLst/>
              </a:rPr>
              <a:t>deyiladi</a:t>
            </a:r>
            <a:r>
              <a:rPr lang="en-US" sz="1800" dirty="0">
                <a:effectLst/>
              </a:rPr>
              <a:t>. </a:t>
            </a:r>
            <a:r>
              <a:rPr lang="en-US" sz="1800" dirty="0" err="1">
                <a:effectLst/>
              </a:rPr>
              <a:t>Istalgan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muhit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yoki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materiallarning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nisbiy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magnit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kirituvchanligi</a:t>
            </a:r>
            <a:r>
              <a:rPr lang="en-US" sz="1800" dirty="0">
                <a:effectLst/>
              </a:rPr>
              <a:t> |</a:t>
            </a:r>
            <a:r>
              <a:rPr lang="en-US" sz="1800" dirty="0" err="1">
                <a:effectLst/>
              </a:rPr>
              <a:t>aa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bilan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solishtiriladi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va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quyidagicha</a:t>
            </a:r>
            <a:r>
              <a:rPr lang="en-US" sz="1800" dirty="0">
                <a:effectLst/>
              </a:rPr>
              <a:t> </a:t>
            </a:r>
            <a:r>
              <a:rPr lang="en-US" sz="1800" dirty="0" err="1">
                <a:effectLst/>
              </a:rPr>
              <a:t>aniqlanadi</a:t>
            </a:r>
            <a:r>
              <a:rPr lang="en-US" sz="1800" dirty="0">
                <a:effectLst/>
              </a:rPr>
              <a:t>:</a:t>
            </a:r>
            <a:endParaRPr lang="ru-RU" sz="1800" dirty="0">
              <a:effectLst/>
            </a:endParaRPr>
          </a:p>
          <a:p>
            <a:endParaRPr lang="uz-Cyrl-UZ" dirty="0" smtClean="0"/>
          </a:p>
          <a:p>
            <a:endParaRPr lang="ru-RU" dirty="0"/>
          </a:p>
        </p:txBody>
      </p:sp>
      <p:pic>
        <p:nvPicPr>
          <p:cNvPr id="4" name="Picture 912"/>
          <p:cNvPicPr/>
          <p:nvPr/>
        </p:nvPicPr>
        <p:blipFill>
          <a:blip r:embed="rId2"/>
          <a:stretch>
            <a:fillRect/>
          </a:stretch>
        </p:blipFill>
        <p:spPr>
          <a:xfrm>
            <a:off x="5039839" y="3649008"/>
            <a:ext cx="975360" cy="53911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1487" y="4359667"/>
            <a:ext cx="11648536" cy="197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1940" indent="247015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Atrofimizdagi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o‘zlarining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xossalari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bo‘yicha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guruhga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bo‘linadi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moddalarning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nisbiy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kirituvchanligi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birdan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(H&lt;1)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bo‘lsa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diamagnit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material,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kirituvchanligi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 = 0,999. Agar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kirituvchanligi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birdan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(x&gt;1)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bo‘lsa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paramagnit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materialga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kirituvchanligi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= 1,003.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685">
              <a:lnSpc>
                <a:spcPct val="107000"/>
              </a:lnSpc>
              <a:spcAft>
                <a:spcPts val="605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леммы Wago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13" y="603849"/>
            <a:ext cx="9204385" cy="354545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639413" y="4535709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Самые распространенные виды соединения двух жил как </a:t>
            </a:r>
            <a:r>
              <a:rPr lang="ru-RU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алюминиевых</a:t>
            </a:r>
            <a:r>
              <a:rPr lang="en-US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3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21" y="526211"/>
            <a:ext cx="10836236" cy="5727940"/>
          </a:xfrm>
        </p:spPr>
        <p:txBody>
          <a:bodyPr>
            <a:normAutofit/>
          </a:bodyPr>
          <a:lstStyle/>
          <a:p>
            <a:r>
              <a:rPr lang="en-US" dirty="0" err="1">
                <a:effectLst/>
              </a:rPr>
              <a:t>Elektrotexnikada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asbob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uskuna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tuzilmalarda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ferromagnit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foydalaniladi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Ular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xususiyatiga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ega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ularning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kirituvchanligi</a:t>
            </a:r>
            <a:r>
              <a:rPr lang="en-US" dirty="0">
                <a:effectLst/>
              </a:rPr>
              <a:t> p '' 1 </a:t>
            </a:r>
            <a:r>
              <a:rPr lang="en-US" dirty="0" err="1">
                <a:effectLst/>
              </a:rPr>
              <a:t>bo‘lib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milliongacha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yetadi</a:t>
            </a:r>
            <a:r>
              <a:rPr lang="en-US" dirty="0" smtClean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r>
              <a:rPr lang="en-US" dirty="0" err="1">
                <a:effectLst/>
              </a:rPr>
              <a:t>Ferromagnit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muhim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xossalari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farq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qiladi</a:t>
            </a:r>
            <a:r>
              <a:rPr lang="en-US" dirty="0">
                <a:effectLst/>
              </a:rPr>
              <a:t>. Bu </a:t>
            </a:r>
            <a:r>
              <a:rPr lang="en-US" dirty="0" err="1">
                <a:effectLst/>
              </a:rPr>
              <a:t>xossalardan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ferromagnit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molekular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hosil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zarrachalarning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borligidir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Molekular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momentini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hosil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qiladi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Mikroskopik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hajmlarda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hosil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bo‘ladigan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momentlari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domen</a:t>
            </a:r>
            <a:r>
              <a:rPr lang="en-US" dirty="0">
                <a:effectLst/>
              </a:rPr>
              <a:t> deb </a:t>
            </a:r>
            <a:r>
              <a:rPr lang="en-US" dirty="0" err="1">
                <a:effectLst/>
              </a:rPr>
              <a:t>ataladi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Tashqi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maydon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bo‘lmaganda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domenlarning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natijaviy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maydoni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nolga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tengdir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Ferromagnit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tashqi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maydonga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kiritganimizda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domenlar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momentlarining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yo‘nalishi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tashqi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maydon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qutblari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tomon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buriladi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Natijada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tashqi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maydon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domenlar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momentlari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hisobiga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kuchayadi</a:t>
            </a:r>
            <a:r>
              <a:rPr lang="en-US" dirty="0">
                <a:effectLst/>
              </a:rPr>
              <a:t>. Bu </a:t>
            </a:r>
            <a:r>
              <a:rPr lang="en-US" dirty="0" err="1">
                <a:effectLst/>
              </a:rPr>
              <a:t>jarayon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ferromagnit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materiallarning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magnitlanishi</a:t>
            </a:r>
            <a:r>
              <a:rPr lang="en-US" i="1" dirty="0">
                <a:effectLst/>
              </a:rPr>
              <a:t> </a:t>
            </a:r>
            <a:r>
              <a:rPr lang="en-US" dirty="0" err="1">
                <a:effectLst/>
              </a:rPr>
              <a:t>deyiladi</a:t>
            </a:r>
            <a:r>
              <a:rPr lang="en-US" dirty="0">
                <a:effectLst/>
              </a:rPr>
              <a:t>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2137" y="293298"/>
            <a:ext cx="9001462" cy="1173193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o’tkazuvchi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materiallar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0498" y="1682151"/>
            <a:ext cx="10895162" cy="43649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aloqa kabe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98" y="1682151"/>
            <a:ext cx="10895162" cy="48135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3089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759125"/>
            <a:ext cx="10353762" cy="5032075"/>
          </a:xfrm>
        </p:spPr>
        <p:txBody>
          <a:bodyPr>
            <a:normAutofit/>
          </a:bodyPr>
          <a:lstStyle/>
          <a:p>
            <a:r>
              <a:rPr lang="en-US" sz="2400" dirty="0" err="1">
                <a:effectLst/>
              </a:rPr>
              <a:t>Ushbu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turdagi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simlar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turli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ma'lumotlarni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uzatish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uchun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ishlatiladi</a:t>
            </a:r>
            <a:r>
              <a:rPr lang="en-US" sz="2400" dirty="0">
                <a:effectLst/>
              </a:rPr>
              <a:t>. </a:t>
            </a:r>
            <a:r>
              <a:rPr lang="en-US" sz="2400" dirty="0" err="1">
                <a:effectLst/>
              </a:rPr>
              <a:t>Xususan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chiziqlar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televizion</a:t>
            </a:r>
            <a:r>
              <a:rPr lang="en-US" sz="2400" dirty="0">
                <a:effectLst/>
              </a:rPr>
              <a:t> signal, </a:t>
            </a:r>
            <a:r>
              <a:rPr lang="en-US" sz="2400" dirty="0" err="1">
                <a:effectLst/>
              </a:rPr>
              <a:t>telefon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aloqasini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raqamli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ma'lumotlarni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aloqa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efirga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lozim</a:t>
            </a:r>
            <a:r>
              <a:rPr lang="en-US" sz="2400" dirty="0">
                <a:effectLst/>
              </a:rPr>
              <a:t>. </a:t>
            </a:r>
            <a:r>
              <a:rPr lang="en-US" sz="2400" dirty="0" err="1">
                <a:effectLst/>
              </a:rPr>
              <a:t>Shunga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ko'ra</a:t>
            </a:r>
            <a:r>
              <a:rPr lang="en-US" sz="2400" dirty="0">
                <a:effectLst/>
              </a:rPr>
              <a:t>, u </a:t>
            </a:r>
            <a:r>
              <a:rPr lang="en-US" sz="2400" dirty="0" err="1">
                <a:effectLst/>
              </a:rPr>
              <a:t>erda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ko'lami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jihatidan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xil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maqsad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bo'ladi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Shlangi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joylashtirish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mumkin</a:t>
            </a:r>
            <a:r>
              <a:rPr lang="en-US" sz="2400" dirty="0">
                <a:effectLst/>
              </a:rPr>
              <a:t>. </a:t>
            </a:r>
            <a:r>
              <a:rPr lang="en-US" sz="2400" dirty="0" err="1">
                <a:effectLst/>
              </a:rPr>
              <a:t>uzoq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masofa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mintaqalararo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mintaqaviy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bosqichlari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mavjud</a:t>
            </a:r>
            <a:r>
              <a:rPr lang="en-US" sz="2400" dirty="0">
                <a:effectLst/>
              </a:rPr>
              <a:t>. </a:t>
            </a:r>
            <a:r>
              <a:rPr lang="en-US" sz="2400" dirty="0" err="1">
                <a:effectLst/>
              </a:rPr>
              <a:t>kommunikatsiya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tizimlarini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rivojlantirish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kabi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shahar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ichida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tasnifi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tarmoqlari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alohida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qishloq</a:t>
            </a:r>
            <a:r>
              <a:rPr lang="en-US" sz="2400" dirty="0">
                <a:effectLst/>
              </a:rPr>
              <a:t> ham </a:t>
            </a:r>
            <a:r>
              <a:rPr lang="en-US" sz="2400" dirty="0" err="1">
                <a:effectLst/>
              </a:rPr>
              <a:t>yo'q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edi</a:t>
            </a:r>
            <a:r>
              <a:rPr lang="en-US" sz="2400" dirty="0">
                <a:effectLst/>
              </a:rPr>
              <a:t>. Lines </a:t>
            </a:r>
            <a:r>
              <a:rPr lang="en-US" sz="2400" dirty="0" err="1">
                <a:effectLst/>
              </a:rPr>
              <a:t>havo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yer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usti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kanallari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shakllantirish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emas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balki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faqat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ochiq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havoda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qo'ydi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lekin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shuningdek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binolarning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apparat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bilan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to'g'ridan-to'g'ri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muloqot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qilish</a:t>
            </a:r>
            <a:r>
              <a:rPr lang="en-US" sz="2400" dirty="0">
                <a:effectLst/>
              </a:rPr>
              <a:t>. </a:t>
            </a:r>
            <a:r>
              <a:rPr lang="en-US" sz="2400" dirty="0" err="1">
                <a:effectLst/>
              </a:rPr>
              <a:t>ko'p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telefon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kabeliga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tanish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masalan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suv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osti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devor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bo'lishi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mumkin</a:t>
            </a:r>
            <a:r>
              <a:rPr lang="en-US" sz="2400" dirty="0">
                <a:effectLst/>
              </a:rPr>
              <a:t>. </a:t>
            </a:r>
            <a:r>
              <a:rPr lang="ru-RU" sz="2400" dirty="0" err="1">
                <a:effectLst/>
              </a:rPr>
              <a:t>Muayyan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sinfga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mansub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qanday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o'rnatish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belgilaydi</a:t>
            </a:r>
            <a:r>
              <a:rPr lang="ru-RU" sz="2400" dirty="0">
                <a:effectLst/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23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aloqa kabel yotqizis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11" y="543463"/>
            <a:ext cx="10498347" cy="558991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549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CLEM </a:t>
            </a:r>
            <a:r>
              <a:rPr lang="en-US" dirty="0" err="1">
                <a:effectLst/>
              </a:rPr>
              <a:t>Vago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alyuminiy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simlar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bog'lovchi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Объект 3" descr="elektr simlari va kabel ulanishi uchun usullar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830" y="1935921"/>
            <a:ext cx="10016726" cy="399905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20270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крутка для сращивания проводов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78" y="992038"/>
            <a:ext cx="4667250" cy="46841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Рисунок 4" descr="Скрутка для соединения проводов в распределительной коробке фот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459" y="992037"/>
            <a:ext cx="5650230" cy="46841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2710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Клеммное соединение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501" y="888522"/>
            <a:ext cx="8842075" cy="47617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3066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Соединение нескольких розеток шлейфом фото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67" y="629728"/>
            <a:ext cx="10412083" cy="55726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95909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15</TotalTime>
  <Words>219</Words>
  <Application>Microsoft Office PowerPoint</Application>
  <PresentationFormat>Произвольный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Damask</vt:lpstr>
      <vt:lpstr>MATERIALLARNING MAGNIT XOSSALARI </vt:lpstr>
      <vt:lpstr>Презентация PowerPoint</vt:lpstr>
      <vt:lpstr> Elektr o’tkazuvchi materiallar</vt:lpstr>
      <vt:lpstr>Презентация PowerPoint</vt:lpstr>
      <vt:lpstr>Презентация PowerPoint</vt:lpstr>
      <vt:lpstr>CLEM Vago yordamida alyuminiy va mis simlar bog'lovchi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Электрик</dc:creator>
  <cp:lastModifiedBy>Elektrik</cp:lastModifiedBy>
  <cp:revision>7</cp:revision>
  <dcterms:created xsi:type="dcterms:W3CDTF">2021-11-30T10:15:06Z</dcterms:created>
  <dcterms:modified xsi:type="dcterms:W3CDTF">2023-07-05T09:57:02Z</dcterms:modified>
</cp:coreProperties>
</file>