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-78" y="-8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758E9-B6EF-42E5-B80D-4645C860DD34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192E-246F-47EF-BE5A-E8FACE77D9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8868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758E9-B6EF-42E5-B80D-4645C860DD34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192E-246F-47EF-BE5A-E8FACE77D9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175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758E9-B6EF-42E5-B80D-4645C860DD34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192E-246F-47EF-BE5A-E8FACE77D9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66335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758E9-B6EF-42E5-B80D-4645C860DD34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192E-246F-47EF-BE5A-E8FACE77D93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465676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758E9-B6EF-42E5-B80D-4645C860DD34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192E-246F-47EF-BE5A-E8FACE77D9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8188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758E9-B6EF-42E5-B80D-4645C860DD34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192E-246F-47EF-BE5A-E8FACE77D9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53404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758E9-B6EF-42E5-B80D-4645C860DD34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192E-246F-47EF-BE5A-E8FACE77D9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49903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758E9-B6EF-42E5-B80D-4645C860DD34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192E-246F-47EF-BE5A-E8FACE77D9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62364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758E9-B6EF-42E5-B80D-4645C860DD34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192E-246F-47EF-BE5A-E8FACE77D9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129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758E9-B6EF-42E5-B80D-4645C860DD34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192E-246F-47EF-BE5A-E8FACE77D9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9851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758E9-B6EF-42E5-B80D-4645C860DD34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192E-246F-47EF-BE5A-E8FACE77D9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5466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758E9-B6EF-42E5-B80D-4645C860DD34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192E-246F-47EF-BE5A-E8FACE77D9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0046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758E9-B6EF-42E5-B80D-4645C860DD34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192E-246F-47EF-BE5A-E8FACE77D9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149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758E9-B6EF-42E5-B80D-4645C860DD34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192E-246F-47EF-BE5A-E8FACE77D9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943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758E9-B6EF-42E5-B80D-4645C860DD34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192E-246F-47EF-BE5A-E8FACE77D9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5293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758E9-B6EF-42E5-B80D-4645C860DD34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192E-246F-47EF-BE5A-E8FACE77D9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7044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758E9-B6EF-42E5-B80D-4645C860DD34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192E-246F-47EF-BE5A-E8FACE77D9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1152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3D758E9-B6EF-42E5-B80D-4645C860DD34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4192E-246F-47EF-BE5A-E8FACE77D9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45080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332" y="429883"/>
            <a:ext cx="9480281" cy="1140125"/>
          </a:xfrm>
        </p:spPr>
        <p:txBody>
          <a:bodyPr/>
          <a:lstStyle/>
          <a:p>
            <a:pPr algn="ctr"/>
            <a:r>
              <a:rPr lang="uz-Latn-UZ" sz="3200" b="1" i="1" dirty="0"/>
              <a:t>Magnitli yuritkichlarni</a:t>
            </a:r>
            <a:r>
              <a:rPr lang="en-US" sz="3200" b="1" i="1" dirty="0"/>
              <a:t> </a:t>
            </a:r>
            <a:r>
              <a:rPr lang="en-US" sz="3200" b="1" i="1" dirty="0" err="1"/>
              <a:t>nosozliklarini</a:t>
            </a:r>
            <a:r>
              <a:rPr lang="en-US" sz="3200" b="1" i="1" dirty="0"/>
              <a:t> </a:t>
            </a:r>
            <a:r>
              <a:rPr lang="en-US" sz="3200" b="1" i="1" dirty="0" err="1"/>
              <a:t>aniqlash</a:t>
            </a:r>
            <a:r>
              <a:rPr lang="en-US" sz="3200" b="1" i="1" dirty="0"/>
              <a:t> </a:t>
            </a:r>
            <a:r>
              <a:rPr lang="en-US" sz="3200" b="1" i="1" dirty="0" err="1"/>
              <a:t>va</a:t>
            </a:r>
            <a:r>
              <a:rPr lang="en-US" sz="3200" b="1" i="1" dirty="0"/>
              <a:t> </a:t>
            </a:r>
            <a:r>
              <a:rPr lang="en-US" sz="3200" b="1" i="1" dirty="0" err="1"/>
              <a:t>ularni</a:t>
            </a:r>
            <a:r>
              <a:rPr lang="en-US" sz="3200" b="1" i="1" dirty="0"/>
              <a:t> </a:t>
            </a:r>
            <a:r>
              <a:rPr lang="en-US" sz="3200" b="1" i="1" dirty="0" err="1"/>
              <a:t>ta’mirlash</a:t>
            </a:r>
            <a:r>
              <a:rPr lang="en-US" sz="3200" b="1" i="1" dirty="0" smtClean="0"/>
              <a:t>.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332" y="1809894"/>
            <a:ext cx="9480281" cy="4720302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/>
              <a:t>Magnitli</a:t>
            </a:r>
            <a:r>
              <a:rPr lang="en-US" dirty="0"/>
              <a:t> </a:t>
            </a:r>
            <a:r>
              <a:rPr lang="en-US" dirty="0" err="1"/>
              <a:t>yuritkichlar</a:t>
            </a:r>
            <a:r>
              <a:rPr lang="en-US" dirty="0"/>
              <a:t> — </a:t>
            </a:r>
            <a:r>
              <a:rPr lang="en-US" dirty="0" err="1"/>
              <a:t>masofadan</a:t>
            </a:r>
            <a:r>
              <a:rPr lang="en-US" dirty="0"/>
              <a:t> </a:t>
            </a:r>
            <a:r>
              <a:rPr lang="en-US" dirty="0" err="1"/>
              <a:t>boshqariladigan</a:t>
            </a:r>
            <a:r>
              <a:rPr lang="en-US" dirty="0"/>
              <a:t> </a:t>
            </a:r>
            <a:r>
              <a:rPr lang="en-US" dirty="0" err="1"/>
              <a:t>kontaktor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issiqlik</a:t>
            </a:r>
            <a:r>
              <a:rPr lang="en-US" dirty="0"/>
              <a:t> </a:t>
            </a:r>
            <a:r>
              <a:rPr lang="en-US" dirty="0" err="1"/>
              <a:t>relesidan</a:t>
            </a:r>
            <a:r>
              <a:rPr lang="en-US" dirty="0"/>
              <a:t> </a:t>
            </a:r>
            <a:r>
              <a:rPr lang="en-US" dirty="0" err="1"/>
              <a:t>iborat</a:t>
            </a:r>
            <a:r>
              <a:rPr lang="en-US" dirty="0"/>
              <a:t> </a:t>
            </a:r>
            <a:r>
              <a:rPr lang="en-US" dirty="0" err="1"/>
              <a:t>boshqaruvchi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himoya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apparat</a:t>
            </a:r>
            <a:r>
              <a:rPr lang="en-US" dirty="0"/>
              <a:t>. 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 err="1"/>
              <a:t>Magnitli</a:t>
            </a:r>
            <a:r>
              <a:rPr lang="en-US" dirty="0"/>
              <a:t> </a:t>
            </a:r>
            <a:r>
              <a:rPr lang="en-US" dirty="0" err="1"/>
              <a:t>yuritkichlarda</a:t>
            </a:r>
            <a:r>
              <a:rPr lang="en-US" dirty="0"/>
              <a:t> </a:t>
            </a:r>
            <a:r>
              <a:rPr lang="en-US" dirty="0" err="1"/>
              <a:t>kontaktorlarning</a:t>
            </a:r>
            <a:r>
              <a:rPr lang="en-US" dirty="0"/>
              <a:t> П6 </a:t>
            </a:r>
            <a:r>
              <a:rPr lang="en-US" dirty="0" err="1"/>
              <a:t>va</a:t>
            </a:r>
            <a:r>
              <a:rPr lang="en-US" dirty="0"/>
              <a:t> ПА </a:t>
            </a:r>
            <a:r>
              <a:rPr lang="en-US" dirty="0" err="1"/>
              <a:t>turlari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issiqlik</a:t>
            </a:r>
            <a:r>
              <a:rPr lang="en-US" dirty="0"/>
              <a:t> </a:t>
            </a:r>
            <a:r>
              <a:rPr lang="en-US" dirty="0" err="1"/>
              <a:t>relelarining</a:t>
            </a:r>
            <a:r>
              <a:rPr lang="en-US" dirty="0"/>
              <a:t> ТРП </a:t>
            </a:r>
            <a:r>
              <a:rPr lang="en-US" dirty="0" err="1"/>
              <a:t>yoki</a:t>
            </a:r>
            <a:r>
              <a:rPr lang="en-US" dirty="0"/>
              <a:t> ТРН </a:t>
            </a:r>
            <a:r>
              <a:rPr lang="en-US" dirty="0" err="1"/>
              <a:t>turlari</a:t>
            </a:r>
            <a:r>
              <a:rPr lang="en-US" dirty="0"/>
              <a:t> </a:t>
            </a:r>
            <a:r>
              <a:rPr lang="en-US" dirty="0" err="1"/>
              <a:t>keng</a:t>
            </a:r>
            <a:r>
              <a:rPr lang="en-US" dirty="0"/>
              <a:t> </a:t>
            </a:r>
            <a:r>
              <a:rPr lang="en-US" dirty="0" err="1"/>
              <a:t>qo’llaniladi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Magnitli</a:t>
            </a:r>
            <a:r>
              <a:rPr lang="en-US" dirty="0"/>
              <a:t> </a:t>
            </a:r>
            <a:r>
              <a:rPr lang="en-US" dirty="0" err="1"/>
              <a:t>yuritkichlarning</a:t>
            </a:r>
            <a:r>
              <a:rPr lang="en-US" dirty="0"/>
              <a:t> </a:t>
            </a:r>
            <a:r>
              <a:rPr lang="en-US" dirty="0" err="1"/>
              <a:t>kontaktorlarini</a:t>
            </a:r>
            <a:r>
              <a:rPr lang="en-US" dirty="0"/>
              <a:t> </a:t>
            </a:r>
            <a:r>
              <a:rPr lang="en-US" dirty="0" err="1"/>
              <a:t>ta’mirlash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ta’mirlashdan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keyingi</a:t>
            </a:r>
            <a:r>
              <a:rPr lang="en-US" dirty="0"/>
              <a:t> </a:t>
            </a:r>
            <a:r>
              <a:rPr lang="en-US" dirty="0" err="1"/>
              <a:t>sinov</a:t>
            </a:r>
            <a:r>
              <a:rPr lang="en-US" dirty="0"/>
              <a:t> </a:t>
            </a:r>
            <a:r>
              <a:rPr lang="en-US" dirty="0" err="1"/>
              <a:t>amallari</a:t>
            </a:r>
            <a:r>
              <a:rPr lang="en-US" dirty="0"/>
              <a:t> </a:t>
            </a:r>
            <a:r>
              <a:rPr lang="en-US" dirty="0" err="1"/>
              <a:t>alohida</a:t>
            </a:r>
            <a:r>
              <a:rPr lang="en-US" dirty="0"/>
              <a:t> </a:t>
            </a:r>
            <a:r>
              <a:rPr lang="en-US" dirty="0" err="1"/>
              <a:t>kontaktorlarnikidan</a:t>
            </a:r>
            <a:r>
              <a:rPr lang="en-US" dirty="0"/>
              <a:t> </a:t>
            </a:r>
            <a:r>
              <a:rPr lang="en-US" dirty="0" err="1"/>
              <a:t>farq</a:t>
            </a:r>
            <a:r>
              <a:rPr lang="en-US" dirty="0"/>
              <a:t> </a:t>
            </a:r>
            <a:r>
              <a:rPr lang="en-US" dirty="0" err="1"/>
              <a:t>qilmaydi</a:t>
            </a:r>
            <a:r>
              <a:rPr lang="en-US" dirty="0"/>
              <a:t>. 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 err="1"/>
              <a:t>Magnitli</a:t>
            </a:r>
            <a:r>
              <a:rPr lang="en-US" dirty="0"/>
              <a:t> </a:t>
            </a:r>
            <a:r>
              <a:rPr lang="en-US" dirty="0" err="1"/>
              <a:t>yuritkichlarning</a:t>
            </a:r>
            <a:r>
              <a:rPr lang="en-US" dirty="0"/>
              <a:t> </a:t>
            </a:r>
            <a:r>
              <a:rPr lang="en-US" dirty="0" err="1"/>
              <a:t>issiqlik</a:t>
            </a:r>
            <a:r>
              <a:rPr lang="en-US" dirty="0"/>
              <a:t> </a:t>
            </a:r>
            <a:r>
              <a:rPr lang="en-US" dirty="0" err="1"/>
              <a:t>relelarini</a:t>
            </a:r>
            <a:r>
              <a:rPr lang="en-US" dirty="0"/>
              <a:t> </a:t>
            </a:r>
            <a:r>
              <a:rPr lang="en-US" dirty="0" err="1"/>
              <a:t>ta’mirlashda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relelarning</a:t>
            </a:r>
            <a:r>
              <a:rPr lang="en-US" dirty="0"/>
              <a:t> </a:t>
            </a:r>
            <a:r>
              <a:rPr lang="en-US" dirty="0" err="1"/>
              <a:t>butunligiga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ishchi</a:t>
            </a:r>
            <a:r>
              <a:rPr lang="en-US" dirty="0"/>
              <a:t> </a:t>
            </a:r>
            <a:r>
              <a:rPr lang="en-US" dirty="0" err="1"/>
              <a:t>holatiga</a:t>
            </a:r>
            <a:r>
              <a:rPr lang="en-US" dirty="0"/>
              <a:t> </a:t>
            </a:r>
            <a:r>
              <a:rPr lang="en-US" dirty="0" err="1"/>
              <a:t>alohida</a:t>
            </a:r>
            <a:r>
              <a:rPr lang="en-US" dirty="0"/>
              <a:t> </a:t>
            </a:r>
            <a:r>
              <a:rPr lang="en-US" dirty="0" err="1"/>
              <a:t>ahamiyat</a:t>
            </a:r>
            <a:r>
              <a:rPr lang="en-US" dirty="0"/>
              <a:t> </a:t>
            </a:r>
            <a:r>
              <a:rPr lang="en-US" dirty="0" err="1"/>
              <a:t>berish</a:t>
            </a:r>
            <a:r>
              <a:rPr lang="en-US" dirty="0"/>
              <a:t> </a:t>
            </a:r>
            <a:r>
              <a:rPr lang="en-US" dirty="0" err="1"/>
              <a:t>zarur</a:t>
            </a:r>
            <a:r>
              <a:rPr lang="en-US" dirty="0"/>
              <a:t>. </a:t>
            </a:r>
            <a:r>
              <a:rPr lang="en-US" dirty="0" err="1"/>
              <a:t>Issiqlik</a:t>
            </a:r>
            <a:r>
              <a:rPr lang="en-US" dirty="0"/>
              <a:t> </a:t>
            </a:r>
            <a:r>
              <a:rPr lang="en-US" dirty="0" err="1"/>
              <a:t>relelarida</a:t>
            </a:r>
            <a:r>
              <a:rPr lang="en-US" dirty="0"/>
              <a:t>, </a:t>
            </a:r>
            <a:r>
              <a:rPr lang="en-US" dirty="0" err="1"/>
              <a:t>asosan</a:t>
            </a:r>
            <a:r>
              <a:rPr lang="en-US" dirty="0"/>
              <a:t>, </a:t>
            </a:r>
            <a:r>
              <a:rPr lang="en-US" dirty="0" err="1"/>
              <a:t>qizdiruvchi</a:t>
            </a:r>
            <a:r>
              <a:rPr lang="en-US" dirty="0"/>
              <a:t> </a:t>
            </a:r>
            <a:r>
              <a:rPr lang="en-US" dirty="0" err="1"/>
              <a:t>elementlari</a:t>
            </a:r>
            <a:r>
              <a:rPr lang="en-US" dirty="0"/>
              <a:t> </a:t>
            </a:r>
            <a:r>
              <a:rPr lang="en-US" dirty="0" err="1"/>
              <a:t>ishdan</a:t>
            </a:r>
            <a:r>
              <a:rPr lang="en-US" dirty="0"/>
              <a:t> </a:t>
            </a:r>
            <a:r>
              <a:rPr lang="en-US" dirty="0" err="1"/>
              <a:t>chiqadi</a:t>
            </a:r>
            <a:r>
              <a:rPr lang="en-US" dirty="0"/>
              <a:t>. Bu </a:t>
            </a:r>
            <a:r>
              <a:rPr lang="en-US" dirty="0" err="1"/>
              <a:t>elementlar</a:t>
            </a:r>
            <a:r>
              <a:rPr lang="en-US" dirty="0"/>
              <a:t> </a:t>
            </a:r>
            <a:r>
              <a:rPr lang="en-US" dirty="0" err="1"/>
              <a:t>turli</a:t>
            </a:r>
            <a:r>
              <a:rPr lang="en-US" dirty="0"/>
              <a:t> </a:t>
            </a:r>
            <a:r>
              <a:rPr lang="en-US" dirty="0" err="1"/>
              <a:t>qurilmalarga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 </a:t>
            </a:r>
            <a:r>
              <a:rPr lang="en-US" dirty="0" err="1"/>
              <a:t>bo’lib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xil</a:t>
            </a:r>
            <a:r>
              <a:rPr lang="en-US" dirty="0"/>
              <a:t> </a:t>
            </a:r>
            <a:r>
              <a:rPr lang="en-US" dirty="0" err="1"/>
              <a:t>toklarga</a:t>
            </a:r>
            <a:r>
              <a:rPr lang="en-US" dirty="0"/>
              <a:t> </a:t>
            </a:r>
            <a:r>
              <a:rPr lang="en-US" dirty="0" err="1"/>
              <a:t>mo’ljallangan</a:t>
            </a:r>
            <a:r>
              <a:rPr lang="en-US" dirty="0"/>
              <a:t> </a:t>
            </a:r>
            <a:r>
              <a:rPr lang="en-US" dirty="0" err="1"/>
              <a:t>olti</a:t>
            </a:r>
            <a:r>
              <a:rPr lang="en-US" dirty="0"/>
              <a:t> </a:t>
            </a:r>
            <a:r>
              <a:rPr lang="en-US" dirty="0" err="1"/>
              <a:t>turli</a:t>
            </a:r>
            <a:r>
              <a:rPr lang="en-US" dirty="0"/>
              <a:t> </a:t>
            </a:r>
            <a:r>
              <a:rPr lang="en-US" dirty="0" err="1"/>
              <a:t>bo’ladi</a:t>
            </a:r>
            <a:r>
              <a:rPr lang="en-US" dirty="0"/>
              <a:t>. </a:t>
            </a:r>
            <a:r>
              <a:rPr lang="en-US" dirty="0" err="1"/>
              <a:t>Birinchi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ikkinchi</a:t>
            </a:r>
            <a:r>
              <a:rPr lang="en-US" dirty="0"/>
              <a:t> </a:t>
            </a:r>
            <a:r>
              <a:rPr lang="en-US" dirty="0" err="1"/>
              <a:t>turli</a:t>
            </a:r>
            <a:r>
              <a:rPr lang="en-US" dirty="0"/>
              <a:t> </a:t>
            </a:r>
            <a:r>
              <a:rPr lang="en-US" dirty="0" err="1"/>
              <a:t>elementlar</a:t>
            </a:r>
            <a:r>
              <a:rPr lang="en-US" dirty="0"/>
              <a:t> </a:t>
            </a:r>
            <a:r>
              <a:rPr lang="en-US" dirty="0" err="1"/>
              <a:t>gixrom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fexral</a:t>
            </a:r>
            <a:r>
              <a:rPr lang="en-US" dirty="0"/>
              <a:t> </a:t>
            </a:r>
            <a:r>
              <a:rPr lang="en-US" dirty="0" err="1"/>
              <a:t>simlardan</a:t>
            </a:r>
            <a:r>
              <a:rPr lang="en-US" dirty="0"/>
              <a:t> </a:t>
            </a:r>
            <a:r>
              <a:rPr lang="en-US" dirty="0" err="1"/>
              <a:t>tayyorlanadi</a:t>
            </a:r>
            <a:r>
              <a:rPr lang="en-US" dirty="0"/>
              <a:t>. </a:t>
            </a:r>
            <a:r>
              <a:rPr lang="en-US" dirty="0" err="1"/>
              <a:t>Birinchi</a:t>
            </a:r>
            <a:r>
              <a:rPr lang="en-US" dirty="0"/>
              <a:t> </a:t>
            </a:r>
            <a:r>
              <a:rPr lang="en-US" dirty="0" err="1"/>
              <a:t>turdagi</a:t>
            </a:r>
            <a:r>
              <a:rPr lang="en-US" dirty="0"/>
              <a:t> </a:t>
            </a:r>
            <a:r>
              <a:rPr lang="en-US" dirty="0" err="1"/>
              <a:t>elementda</a:t>
            </a:r>
            <a:r>
              <a:rPr lang="en-US" dirty="0"/>
              <a:t> </a:t>
            </a:r>
            <a:r>
              <a:rPr lang="en-US" dirty="0" err="1"/>
              <a:t>qizdiruvchi</a:t>
            </a:r>
            <a:r>
              <a:rPr lang="en-US" dirty="0"/>
              <a:t> </a:t>
            </a:r>
            <a:r>
              <a:rPr lang="en-US" dirty="0" err="1"/>
              <a:t>sim</a:t>
            </a:r>
            <a:r>
              <a:rPr lang="en-US" dirty="0"/>
              <a:t> </a:t>
            </a:r>
            <a:r>
              <a:rPr lang="en-US" dirty="0" err="1"/>
              <a:t>slyudali</a:t>
            </a:r>
            <a:r>
              <a:rPr lang="en-US" dirty="0"/>
              <a:t> </a:t>
            </a:r>
            <a:r>
              <a:rPr lang="en-US" dirty="0" err="1"/>
              <a:t>plastinaga</a:t>
            </a:r>
            <a:r>
              <a:rPr lang="en-US" dirty="0"/>
              <a:t> </a:t>
            </a:r>
            <a:r>
              <a:rPr lang="en-US" dirty="0" err="1"/>
              <a:t>o’ralib</a:t>
            </a:r>
            <a:r>
              <a:rPr lang="en-US" dirty="0"/>
              <a:t>, </a:t>
            </a:r>
            <a:r>
              <a:rPr lang="en-US" dirty="0" err="1"/>
              <a:t>uning</a:t>
            </a:r>
            <a:r>
              <a:rPr lang="en-US" dirty="0"/>
              <a:t> </a:t>
            </a:r>
            <a:r>
              <a:rPr lang="en-US" dirty="0" err="1"/>
              <a:t>chiqish</a:t>
            </a:r>
            <a:r>
              <a:rPr lang="en-US" dirty="0"/>
              <a:t> </a:t>
            </a:r>
            <a:r>
              <a:rPr lang="en-US" dirty="0" err="1"/>
              <a:t>uchlariga</a:t>
            </a:r>
            <a:r>
              <a:rPr lang="en-US" dirty="0"/>
              <a:t> </a:t>
            </a:r>
            <a:r>
              <a:rPr lang="en-US" dirty="0" err="1"/>
              <a:t>kumushdan</a:t>
            </a:r>
            <a:r>
              <a:rPr lang="en-US" dirty="0"/>
              <a:t> </a:t>
            </a:r>
            <a:r>
              <a:rPr lang="en-US" dirty="0" err="1"/>
              <a:t>qilingan</a:t>
            </a:r>
            <a:r>
              <a:rPr lang="en-US" dirty="0"/>
              <a:t> </a:t>
            </a:r>
            <a:r>
              <a:rPr lang="en-US" dirty="0" err="1"/>
              <a:t>uchlik</a:t>
            </a:r>
            <a:r>
              <a:rPr lang="en-US" dirty="0"/>
              <a:t> </a:t>
            </a:r>
            <a:r>
              <a:rPr lang="en-US" dirty="0" err="1"/>
              <a:t>kavsharlangan</a:t>
            </a:r>
            <a:r>
              <a:rPr lang="en-US" dirty="0"/>
              <a:t> </a:t>
            </a:r>
            <a:r>
              <a:rPr lang="en-US" dirty="0" err="1"/>
              <a:t>bo’ladi</a:t>
            </a:r>
            <a:r>
              <a:rPr lang="en-US" dirty="0"/>
              <a:t>. </a:t>
            </a:r>
            <a:r>
              <a:rPr lang="en-US" dirty="0" err="1"/>
              <a:t>Ikkinchi</a:t>
            </a:r>
            <a:r>
              <a:rPr lang="en-US" dirty="0"/>
              <a:t> </a:t>
            </a:r>
            <a:r>
              <a:rPr lang="en-US" dirty="0" err="1"/>
              <a:t>turdagi</a:t>
            </a:r>
            <a:r>
              <a:rPr lang="en-US" dirty="0"/>
              <a:t> </a:t>
            </a:r>
            <a:r>
              <a:rPr lang="en-US" dirty="0" err="1"/>
              <a:t>elementda</a:t>
            </a:r>
            <a:r>
              <a:rPr lang="en-US" dirty="0"/>
              <a:t> </a:t>
            </a:r>
            <a:r>
              <a:rPr lang="en-US" dirty="0" err="1"/>
              <a:t>sim</a:t>
            </a:r>
            <a:r>
              <a:rPr lang="en-US" dirty="0"/>
              <a:t> spiral </a:t>
            </a:r>
            <a:r>
              <a:rPr lang="en-US" dirty="0" err="1"/>
              <a:t>ko’rinishda</a:t>
            </a:r>
            <a:r>
              <a:rPr lang="en-US" dirty="0"/>
              <a:t> </a:t>
            </a:r>
            <a:r>
              <a:rPr lang="en-US" dirty="0" err="1"/>
              <a:t>bo’lib</a:t>
            </a:r>
            <a:r>
              <a:rPr lang="en-US" dirty="0"/>
              <a:t>, </a:t>
            </a:r>
            <a:r>
              <a:rPr lang="en-US" dirty="0" err="1"/>
              <a:t>uning</a:t>
            </a:r>
            <a:r>
              <a:rPr lang="en-US" dirty="0"/>
              <a:t> </a:t>
            </a:r>
            <a:r>
              <a:rPr lang="en-US" dirty="0" err="1"/>
              <a:t>chiqish</a:t>
            </a:r>
            <a:r>
              <a:rPr lang="en-US" dirty="0"/>
              <a:t> </a:t>
            </a:r>
            <a:r>
              <a:rPr lang="en-US" dirty="0" err="1"/>
              <a:t>uchlariga</a:t>
            </a:r>
            <a:r>
              <a:rPr lang="en-US" dirty="0"/>
              <a:t> </a:t>
            </a:r>
            <a:r>
              <a:rPr lang="en-US" dirty="0" err="1"/>
              <a:t>po’lat</a:t>
            </a:r>
            <a:r>
              <a:rPr lang="en-US" dirty="0"/>
              <a:t> </a:t>
            </a:r>
            <a:r>
              <a:rPr lang="en-US" dirty="0" err="1"/>
              <a:t>uchliklar</a:t>
            </a:r>
            <a:r>
              <a:rPr lang="en-US" dirty="0"/>
              <a:t> </a:t>
            </a:r>
            <a:r>
              <a:rPr lang="en-US" dirty="0" err="1"/>
              <a:t>kavsharlangan</a:t>
            </a:r>
            <a:r>
              <a:rPr lang="en-US" dirty="0"/>
              <a:t> </a:t>
            </a:r>
            <a:r>
              <a:rPr lang="en-US" dirty="0" err="1"/>
              <a:t>bo’ladi</a:t>
            </a:r>
            <a:r>
              <a:rPr lang="en-US" dirty="0"/>
              <a:t>. Spiral </a:t>
            </a:r>
            <a:r>
              <a:rPr lang="en-US" dirty="0" err="1"/>
              <a:t>qizdiruvchi</a:t>
            </a:r>
            <a:r>
              <a:rPr lang="en-US" dirty="0"/>
              <a:t> </a:t>
            </a:r>
            <a:r>
              <a:rPr lang="en-US" dirty="0" err="1"/>
              <a:t>elementlarni</a:t>
            </a:r>
            <a:r>
              <a:rPr lang="en-US" dirty="0"/>
              <a:t> </a:t>
            </a:r>
            <a:r>
              <a:rPr lang="en-US" dirty="0" err="1"/>
              <a:t>oksidlanishdan</a:t>
            </a:r>
            <a:r>
              <a:rPr lang="en-US" dirty="0"/>
              <a:t> </a:t>
            </a:r>
            <a:r>
              <a:rPr lang="en-US" dirty="0" err="1"/>
              <a:t>muhofaza</a:t>
            </a:r>
            <a:r>
              <a:rPr lang="en-US" dirty="0"/>
              <a:t> </a:t>
            </a:r>
            <a:r>
              <a:rPr lang="en-US" dirty="0" err="1"/>
              <a:t>qilish</a:t>
            </a:r>
            <a:r>
              <a:rPr lang="en-US" dirty="0"/>
              <a:t> </a:t>
            </a:r>
            <a:r>
              <a:rPr lang="en-US" dirty="0" err="1"/>
              <a:t>maqsadida</a:t>
            </a:r>
            <a:r>
              <a:rPr lang="en-US" dirty="0"/>
              <a:t> </a:t>
            </a:r>
            <a:r>
              <a:rPr lang="en-US" dirty="0" err="1"/>
              <a:t>ularning</a:t>
            </a:r>
            <a:r>
              <a:rPr lang="en-US" dirty="0"/>
              <a:t> </a:t>
            </a:r>
            <a:r>
              <a:rPr lang="en-US" dirty="0" err="1"/>
              <a:t>ustlari</a:t>
            </a:r>
            <a:r>
              <a:rPr lang="en-US" dirty="0"/>
              <a:t> </a:t>
            </a:r>
            <a:r>
              <a:rPr lang="en-US" dirty="0" err="1"/>
              <a:t>kadmiy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qoplanadi</a:t>
            </a:r>
            <a:r>
              <a:rPr lang="en-US" dirty="0"/>
              <a:t>. </a:t>
            </a:r>
            <a:r>
              <a:rPr lang="en-US" dirty="0" err="1"/>
              <a:t>Qizdiruvchi</a:t>
            </a:r>
            <a:r>
              <a:rPr lang="en-US" dirty="0"/>
              <a:t> </a:t>
            </a:r>
            <a:r>
              <a:rPr lang="en-US" dirty="0" err="1"/>
              <a:t>elementlarning</a:t>
            </a:r>
            <a:r>
              <a:rPr lang="en-US" dirty="0"/>
              <a:t> </a:t>
            </a:r>
            <a:r>
              <a:rPr lang="en-US" dirty="0" err="1"/>
              <a:t>qolgan</a:t>
            </a:r>
            <a:r>
              <a:rPr lang="en-US" dirty="0"/>
              <a:t> </a:t>
            </a:r>
            <a:r>
              <a:rPr lang="en-US" dirty="0" err="1"/>
              <a:t>to’rt</a:t>
            </a:r>
            <a:r>
              <a:rPr lang="en-US" dirty="0"/>
              <a:t> </a:t>
            </a:r>
            <a:r>
              <a:rPr lang="en-US" dirty="0" err="1"/>
              <a:t>turlari</a:t>
            </a:r>
            <a:r>
              <a:rPr lang="en-US" dirty="0"/>
              <a:t> </a:t>
            </a:r>
            <a:r>
              <a:rPr lang="en-US" dirty="0" err="1"/>
              <a:t>shtampovka</a:t>
            </a:r>
            <a:r>
              <a:rPr lang="en-US" dirty="0"/>
              <a:t> </a:t>
            </a:r>
            <a:r>
              <a:rPr lang="en-US" dirty="0" err="1"/>
              <a:t>usuli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tayyorlanadi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1133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9562" y="500332"/>
            <a:ext cx="11300604" cy="5748067"/>
          </a:xfrm>
        </p:spPr>
        <p:txBody>
          <a:bodyPr>
            <a:normAutofit/>
          </a:bodyPr>
          <a:lstStyle/>
          <a:p>
            <a:r>
              <a:rPr lang="en-US" dirty="0" err="1"/>
              <a:t>Magnitli</a:t>
            </a:r>
            <a:r>
              <a:rPr lang="en-US" dirty="0"/>
              <a:t> </a:t>
            </a:r>
            <a:r>
              <a:rPr lang="en-US" dirty="0" err="1"/>
              <a:t>yuritkichlarning</a:t>
            </a:r>
            <a:r>
              <a:rPr lang="en-US" dirty="0"/>
              <a:t> </a:t>
            </a:r>
            <a:r>
              <a:rPr lang="en-US" dirty="0" err="1"/>
              <a:t>ishonchli</a:t>
            </a:r>
            <a:r>
              <a:rPr lang="en-US" dirty="0"/>
              <a:t> </a:t>
            </a:r>
            <a:r>
              <a:rPr lang="en-US" dirty="0" err="1"/>
              <a:t>ishlashini</a:t>
            </a:r>
            <a:r>
              <a:rPr lang="en-US" dirty="0"/>
              <a:t> </a:t>
            </a:r>
            <a:r>
              <a:rPr lang="en-US" dirty="0" err="1"/>
              <a:t>ta’minlash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ishdan</a:t>
            </a:r>
            <a:r>
              <a:rPr lang="en-US" dirty="0"/>
              <a:t> </a:t>
            </a:r>
            <a:r>
              <a:rPr lang="en-US" dirty="0" err="1"/>
              <a:t>chiqqan</a:t>
            </a:r>
            <a:r>
              <a:rPr lang="en-US" dirty="0"/>
              <a:t> </a:t>
            </a:r>
            <a:r>
              <a:rPr lang="en-US" dirty="0" err="1"/>
              <a:t>qizdiruvchi</a:t>
            </a:r>
            <a:r>
              <a:rPr lang="en-US" dirty="0"/>
              <a:t> </a:t>
            </a:r>
            <a:r>
              <a:rPr lang="en-US" dirty="0" err="1"/>
              <a:t>elementlar</a:t>
            </a:r>
            <a:r>
              <a:rPr lang="en-US" dirty="0"/>
              <a:t> </a:t>
            </a:r>
            <a:r>
              <a:rPr lang="en-US" dirty="0" err="1"/>
              <a:t>faqat</a:t>
            </a:r>
            <a:r>
              <a:rPr lang="en-US" dirty="0"/>
              <a:t> </a:t>
            </a:r>
            <a:r>
              <a:rPr lang="en-US" dirty="0" err="1"/>
              <a:t>yangisi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almashŧiriladi</a:t>
            </a:r>
            <a:r>
              <a:rPr lang="en-US" dirty="0"/>
              <a:t>. </a:t>
            </a:r>
            <a:r>
              <a:rPr lang="en-US" dirty="0" err="1"/>
              <a:t>Kontaktorlar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avtomatlarning</a:t>
            </a:r>
            <a:r>
              <a:rPr lang="en-US" dirty="0"/>
              <a:t> </a:t>
            </a:r>
            <a:r>
              <a:rPr lang="en-US" dirty="0" err="1"/>
              <a:t>asosiy</a:t>
            </a:r>
            <a:r>
              <a:rPr lang="en-US" dirty="0"/>
              <a:t> </a:t>
            </a:r>
            <a:r>
              <a:rPr lang="en-US" dirty="0" err="1"/>
              <a:t>vazifasi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qurilmalarni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tarmoqqa</a:t>
            </a:r>
            <a:r>
              <a:rPr lang="en-US" dirty="0"/>
              <a:t> </a:t>
            </a:r>
            <a:r>
              <a:rPr lang="en-US" dirty="0" err="1"/>
              <a:t>ulash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tarmoqdan</a:t>
            </a:r>
            <a:r>
              <a:rPr lang="en-US" dirty="0"/>
              <a:t> </a:t>
            </a:r>
            <a:r>
              <a:rPr lang="en-US" dirty="0" err="1"/>
              <a:t>uzish</a:t>
            </a:r>
            <a:r>
              <a:rPr lang="en-US" dirty="0"/>
              <a:t> </a:t>
            </a:r>
            <a:r>
              <a:rPr lang="en-US" dirty="0" err="1"/>
              <a:t>jarayonlarini</a:t>
            </a:r>
            <a:r>
              <a:rPr lang="en-US" dirty="0"/>
              <a:t> </a:t>
            </a:r>
            <a:r>
              <a:rPr lang="en-US" dirty="0" err="1"/>
              <a:t>avtomatik</a:t>
            </a:r>
            <a:r>
              <a:rPr lang="en-US" dirty="0"/>
              <a:t> </a:t>
            </a:r>
            <a:r>
              <a:rPr lang="en-US" dirty="0" err="1"/>
              <a:t>amalga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oshirishdan</a:t>
            </a:r>
            <a:r>
              <a:rPr lang="en-US" dirty="0"/>
              <a:t> </a:t>
            </a:r>
            <a:r>
              <a:rPr lang="en-US" dirty="0" err="1"/>
              <a:t>iborat</a:t>
            </a:r>
            <a:r>
              <a:rPr lang="en-US" dirty="0"/>
              <a:t>. </a:t>
            </a:r>
            <a:r>
              <a:rPr lang="en-US" dirty="0" err="1"/>
              <a:t>Shu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birga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apparatlarning</a:t>
            </a:r>
            <a:r>
              <a:rPr lang="en-US" dirty="0"/>
              <a:t> </a:t>
            </a:r>
            <a:r>
              <a:rPr lang="en-US" dirty="0" err="1"/>
              <a:t>ikkinchi</a:t>
            </a:r>
            <a:r>
              <a:rPr lang="en-US" dirty="0"/>
              <a:t> </a:t>
            </a:r>
            <a:r>
              <a:rPr lang="en-US" dirty="0" err="1"/>
              <a:t>asosiy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vazifasi</a:t>
            </a:r>
            <a:r>
              <a:rPr lang="en-US" dirty="0"/>
              <a:t> — </a:t>
            </a:r>
            <a:r>
              <a:rPr lang="en-US" dirty="0" err="1"/>
              <a:t>nol</a:t>
            </a:r>
            <a:r>
              <a:rPr lang="en-US" dirty="0"/>
              <a:t> </a:t>
            </a:r>
            <a:r>
              <a:rPr lang="en-US" dirty="0" err="1"/>
              <a:t>himoya</a:t>
            </a:r>
            <a:r>
              <a:rPr lang="en-US" dirty="0"/>
              <a:t> </a:t>
            </a:r>
            <a:r>
              <a:rPr lang="en-US" dirty="0" err="1"/>
              <a:t>funksiyasini</a:t>
            </a:r>
            <a:r>
              <a:rPr lang="en-US" dirty="0"/>
              <a:t> ham </a:t>
            </a:r>
            <a:r>
              <a:rPr lang="en-US" dirty="0" err="1"/>
              <a:t>bajargani</a:t>
            </a:r>
            <a:r>
              <a:rPr lang="en-US" dirty="0"/>
              <a:t> </a:t>
            </a:r>
            <a:r>
              <a:rPr lang="en-US" dirty="0" err="1"/>
              <a:t>sababli</a:t>
            </a:r>
            <a:r>
              <a:rPr lang="en-US" dirty="0"/>
              <a:t>, 1.2-paragrafda </a:t>
            </a:r>
            <a:br>
              <a:rPr lang="en-US" dirty="0"/>
            </a:br>
            <a:r>
              <a:rPr lang="en-US" dirty="0" err="1"/>
              <a:t>ular</a:t>
            </a:r>
            <a:r>
              <a:rPr lang="en-US" dirty="0"/>
              <a:t> </a:t>
            </a:r>
            <a:r>
              <a:rPr lang="en-US" dirty="0" err="1"/>
              <a:t>to’g‘risida</a:t>
            </a:r>
            <a:r>
              <a:rPr lang="en-US" dirty="0"/>
              <a:t> </a:t>
            </a:r>
            <a:r>
              <a:rPr lang="en-US" dirty="0" err="1"/>
              <a:t>keng</a:t>
            </a:r>
            <a:r>
              <a:rPr lang="en-US" dirty="0"/>
              <a:t> </a:t>
            </a:r>
            <a:r>
              <a:rPr lang="en-US" dirty="0" err="1"/>
              <a:t>materiallar</a:t>
            </a:r>
            <a:r>
              <a:rPr lang="en-US" dirty="0"/>
              <a:t> </a:t>
            </a:r>
            <a:r>
              <a:rPr lang="en-US" dirty="0" err="1"/>
              <a:t>berilgani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paragrafda</a:t>
            </a:r>
            <a:r>
              <a:rPr lang="en-US" dirty="0"/>
              <a:t> </a:t>
            </a:r>
            <a:r>
              <a:rPr lang="en-US" dirty="0" err="1"/>
              <a:t>asosan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magnitli</a:t>
            </a:r>
            <a:r>
              <a:rPr lang="en-US" dirty="0"/>
              <a:t> </a:t>
            </a:r>
            <a:r>
              <a:rPr lang="en-US" dirty="0" err="1"/>
              <a:t>yuritkichlar</a:t>
            </a:r>
            <a:r>
              <a:rPr lang="en-US" dirty="0"/>
              <a:t> </a:t>
            </a:r>
            <a:r>
              <a:rPr lang="en-US" dirty="0" err="1"/>
              <a:t>haqida</a:t>
            </a:r>
            <a:r>
              <a:rPr lang="en-US" dirty="0"/>
              <a:t> </a:t>
            </a:r>
            <a:r>
              <a:rPr lang="en-US" dirty="0" err="1"/>
              <a:t>ko’proq</a:t>
            </a:r>
            <a:r>
              <a:rPr lang="en-US" dirty="0"/>
              <a:t> </a:t>
            </a:r>
            <a:r>
              <a:rPr lang="en-US" dirty="0" err="1"/>
              <a:t>ma’lumotlar</a:t>
            </a:r>
            <a:r>
              <a:rPr lang="en-US" dirty="0"/>
              <a:t> </a:t>
            </a:r>
            <a:r>
              <a:rPr lang="en-US" dirty="0" err="1"/>
              <a:t>beramiz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Magnitli</a:t>
            </a:r>
            <a:r>
              <a:rPr lang="en-US" dirty="0"/>
              <a:t> </a:t>
            </a:r>
            <a:r>
              <a:rPr lang="en-US" dirty="0" err="1"/>
              <a:t>yuritkich</a:t>
            </a:r>
            <a:r>
              <a:rPr lang="en-US" dirty="0"/>
              <a:t>, </a:t>
            </a:r>
            <a:r>
              <a:rPr lang="en-US" dirty="0" err="1"/>
              <a:t>asosan</a:t>
            </a:r>
            <a:r>
              <a:rPr lang="en-US" dirty="0"/>
              <a:t>, </a:t>
            </a:r>
            <a:r>
              <a:rPr lang="en-US" dirty="0" err="1"/>
              <a:t>asinxron</a:t>
            </a:r>
            <a:r>
              <a:rPr lang="en-US" dirty="0"/>
              <a:t> </a:t>
            </a:r>
            <a:r>
              <a:rPr lang="en-US" dirty="0" err="1"/>
              <a:t>motorlarni</a:t>
            </a:r>
            <a:r>
              <a:rPr lang="en-US" dirty="0"/>
              <a:t> </a:t>
            </a:r>
            <a:r>
              <a:rPr lang="en-US" dirty="0" err="1"/>
              <a:t>ishga</a:t>
            </a:r>
            <a:r>
              <a:rPr lang="en-US" dirty="0"/>
              <a:t> </a:t>
            </a:r>
            <a:r>
              <a:rPr lang="en-US" dirty="0" err="1"/>
              <a:t>tushiruvchi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kontaktorlar</a:t>
            </a:r>
            <a:r>
              <a:rPr lang="en-US" dirty="0"/>
              <a:t> </a:t>
            </a:r>
            <a:r>
              <a:rPr lang="en-US" dirty="0" err="1"/>
              <a:t>asosida</a:t>
            </a:r>
            <a:r>
              <a:rPr lang="en-US" dirty="0"/>
              <a:t> </a:t>
            </a:r>
            <a:r>
              <a:rPr lang="en-US" dirty="0" err="1"/>
              <a:t>yaratilgan</a:t>
            </a:r>
            <a:r>
              <a:rPr lang="en-US" dirty="0"/>
              <a:t> </a:t>
            </a:r>
            <a:r>
              <a:rPr lang="en-US" dirty="0" err="1"/>
              <a:t>elektromagnit</a:t>
            </a:r>
            <a:r>
              <a:rPr lang="en-US" dirty="0"/>
              <a:t> </a:t>
            </a:r>
            <a:r>
              <a:rPr lang="en-US" dirty="0" err="1"/>
              <a:t>apparatdir</a:t>
            </a:r>
            <a:r>
              <a:rPr lang="en-US" dirty="0"/>
              <a:t>. 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 err="1"/>
              <a:t>Kichikroq</a:t>
            </a:r>
            <a:r>
              <a:rPr lang="en-US" dirty="0"/>
              <a:t> </a:t>
            </a:r>
            <a:r>
              <a:rPr lang="en-US" dirty="0" err="1"/>
              <a:t>quvvatli</a:t>
            </a:r>
            <a:r>
              <a:rPr lang="en-US" dirty="0"/>
              <a:t> </a:t>
            </a:r>
            <a:r>
              <a:rPr lang="en-US" dirty="0" err="1"/>
              <a:t>asinxron</a:t>
            </a:r>
            <a:r>
              <a:rPr lang="en-US" dirty="0"/>
              <a:t> </a:t>
            </a:r>
            <a:r>
              <a:rPr lang="en-US" dirty="0" err="1"/>
              <a:t>motorlarni</a:t>
            </a:r>
            <a:r>
              <a:rPr lang="en-US" dirty="0"/>
              <a:t> </a:t>
            </a:r>
            <a:r>
              <a:rPr lang="en-US" dirty="0" err="1"/>
              <a:t>boshqarish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to’g’ri</a:t>
            </a:r>
            <a:r>
              <a:rPr lang="en-US" dirty="0"/>
              <a:t> </a:t>
            </a:r>
            <a:r>
              <a:rPr lang="en-US" dirty="0" err="1"/>
              <a:t>yuruvchi</a:t>
            </a:r>
            <a:r>
              <a:rPr lang="en-US" dirty="0"/>
              <a:t> </a:t>
            </a:r>
            <a:r>
              <a:rPr lang="en-US" dirty="0" err="1"/>
              <a:t>magnit</a:t>
            </a:r>
            <a:r>
              <a:rPr lang="en-US" dirty="0"/>
              <a:t> </a:t>
            </a:r>
            <a:r>
              <a:rPr lang="en-US" dirty="0" err="1"/>
              <a:t>tizimli</a:t>
            </a:r>
            <a:r>
              <a:rPr lang="en-US" dirty="0"/>
              <a:t> </a:t>
            </a:r>
            <a:r>
              <a:rPr lang="en-US" dirty="0" err="1"/>
              <a:t>magnitli</a:t>
            </a:r>
            <a:r>
              <a:rPr lang="en-US" dirty="0"/>
              <a:t> </a:t>
            </a:r>
            <a:r>
              <a:rPr lang="en-US" dirty="0" err="1"/>
              <a:t>yuritkichlardan</a:t>
            </a:r>
            <a:r>
              <a:rPr lang="en-US" dirty="0"/>
              <a:t> </a:t>
            </a:r>
            <a:r>
              <a:rPr lang="en-US" dirty="0" err="1"/>
              <a:t>foydalaniladi</a:t>
            </a:r>
            <a:r>
              <a:rPr lang="en-US" dirty="0"/>
              <a:t> (5.10-rasm). </a:t>
            </a:r>
            <a:r>
              <a:rPr lang="en-US" dirty="0" err="1"/>
              <a:t>Magnit</a:t>
            </a:r>
            <a:r>
              <a:rPr lang="en-US" dirty="0"/>
              <a:t> </a:t>
            </a:r>
            <a:r>
              <a:rPr lang="en-US" dirty="0" err="1"/>
              <a:t>o’tkazgich</a:t>
            </a:r>
            <a:r>
              <a:rPr lang="en-US" dirty="0"/>
              <a:t> (1) </a:t>
            </a:r>
            <a:r>
              <a:rPr lang="en-US" dirty="0" err="1"/>
              <a:t>boshqaruv</a:t>
            </a:r>
            <a:r>
              <a:rPr lang="en-US" dirty="0"/>
              <a:t> </a:t>
            </a:r>
            <a:r>
              <a:rPr lang="en-US" dirty="0" err="1"/>
              <a:t>chulg’ami</a:t>
            </a:r>
            <a:r>
              <a:rPr lang="en-US" dirty="0"/>
              <a:t> (2)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birga</a:t>
            </a:r>
            <a:r>
              <a:rPr lang="en-US" dirty="0"/>
              <a:t> </a:t>
            </a:r>
            <a:r>
              <a:rPr lang="en-US" dirty="0" err="1"/>
              <a:t>yuritkich</a:t>
            </a:r>
            <a:r>
              <a:rPr lang="en-US" dirty="0"/>
              <a:t> </a:t>
            </a:r>
            <a:r>
              <a:rPr lang="en-US" dirty="0" err="1"/>
              <a:t>korpusiga</a:t>
            </a:r>
            <a:r>
              <a:rPr lang="en-US" dirty="0"/>
              <a:t> </a:t>
            </a:r>
            <a:r>
              <a:rPr lang="en-US" dirty="0" err="1"/>
              <a:t>qo’zg’almas</a:t>
            </a:r>
            <a:r>
              <a:rPr lang="en-US" dirty="0"/>
              <a:t> </a:t>
            </a:r>
            <a:r>
              <a:rPr lang="en-US" dirty="0" err="1"/>
              <a:t>qilib</a:t>
            </a:r>
            <a:r>
              <a:rPr lang="en-US" dirty="0"/>
              <a:t> </a:t>
            </a:r>
            <a:r>
              <a:rPr lang="en-US" dirty="0" err="1"/>
              <a:t>mahkamlangan</a:t>
            </a:r>
            <a:r>
              <a:rPr lang="en-US" dirty="0"/>
              <a:t>. </a:t>
            </a:r>
            <a:r>
              <a:rPr lang="en-US" dirty="0" err="1"/>
              <a:t>Boshqaruv</a:t>
            </a:r>
            <a:r>
              <a:rPr lang="en-US" dirty="0"/>
              <a:t> </a:t>
            </a:r>
            <a:r>
              <a:rPr lang="en-US" dirty="0" err="1"/>
              <a:t>chulg’amidan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baseline="-25000" dirty="0" err="1"/>
              <a:t>g</a:t>
            </a:r>
            <a:r>
              <a:rPr lang="en-US" baseline="-25000" dirty="0"/>
              <a:t> </a:t>
            </a:r>
            <a:r>
              <a:rPr lang="en-US" dirty="0"/>
              <a:t>   </a:t>
            </a:r>
            <a:r>
              <a:rPr lang="en-US" dirty="0" err="1"/>
              <a:t>o’tganida</a:t>
            </a:r>
            <a:r>
              <a:rPr lang="en-US" dirty="0"/>
              <a:t> </a:t>
            </a:r>
            <a:r>
              <a:rPr lang="en-US" dirty="0" err="1"/>
              <a:t>magnit</a:t>
            </a:r>
            <a:r>
              <a:rPr lang="en-US" dirty="0"/>
              <a:t> </a:t>
            </a:r>
            <a:r>
              <a:rPr lang="en-US" dirty="0" err="1"/>
              <a:t>tizimida</a:t>
            </a:r>
            <a:r>
              <a:rPr lang="en-US" dirty="0"/>
              <a:t> </a:t>
            </a:r>
            <a:r>
              <a:rPr lang="en-US" dirty="0" err="1"/>
              <a:t>magnit</a:t>
            </a:r>
            <a:r>
              <a:rPr lang="en-US" dirty="0"/>
              <a:t> </a:t>
            </a:r>
            <a:r>
              <a:rPr lang="en-US" dirty="0" err="1"/>
              <a:t>oqimi</a:t>
            </a:r>
            <a:r>
              <a:rPr lang="en-US" dirty="0"/>
              <a:t> (</a:t>
            </a:r>
            <a:r>
              <a:rPr lang="ru-RU" dirty="0"/>
              <a:t>Ф</a:t>
            </a:r>
            <a:r>
              <a:rPr lang="en-US" dirty="0"/>
              <a:t>) </a:t>
            </a:r>
            <a:r>
              <a:rPr lang="en-US" dirty="0" err="1"/>
              <a:t>vujudga</a:t>
            </a:r>
            <a:r>
              <a:rPr lang="en-US" dirty="0"/>
              <a:t> </a:t>
            </a:r>
            <a:r>
              <a:rPr lang="en-US" dirty="0" err="1"/>
              <a:t>keladi</a:t>
            </a:r>
            <a:r>
              <a:rPr lang="en-US" dirty="0"/>
              <a:t>, </a:t>
            </a:r>
            <a:r>
              <a:rPr lang="en-US" dirty="0" err="1"/>
              <a:t>uning</a:t>
            </a:r>
            <a:r>
              <a:rPr lang="en-US" dirty="0"/>
              <a:t> </a:t>
            </a:r>
            <a:r>
              <a:rPr lang="en-US" dirty="0" err="1"/>
              <a:t>ta’sirida</a:t>
            </a:r>
            <a:r>
              <a:rPr lang="en-US" dirty="0"/>
              <a:t> </a:t>
            </a:r>
            <a:r>
              <a:rPr lang="en-US" dirty="0" err="1"/>
              <a:t>yakor</a:t>
            </a:r>
            <a:r>
              <a:rPr lang="en-US" dirty="0"/>
              <a:t> (4) </a:t>
            </a:r>
            <a:r>
              <a:rPr lang="en-US" dirty="0" err="1"/>
              <a:t>prujina</a:t>
            </a:r>
            <a:r>
              <a:rPr lang="en-US" dirty="0"/>
              <a:t> (3) </a:t>
            </a:r>
            <a:r>
              <a:rPr lang="en-US" dirty="0" err="1"/>
              <a:t>ning</a:t>
            </a:r>
            <a:r>
              <a:rPr lang="en-US" dirty="0"/>
              <a:t> </a:t>
            </a:r>
            <a:r>
              <a:rPr lang="en-US" dirty="0" err="1"/>
              <a:t>siqish</a:t>
            </a:r>
            <a:r>
              <a:rPr lang="en-US" dirty="0"/>
              <a:t> </a:t>
            </a:r>
            <a:r>
              <a:rPr lang="en-US" dirty="0" err="1"/>
              <a:t>kuchini</a:t>
            </a:r>
            <a:r>
              <a:rPr lang="en-US" dirty="0"/>
              <a:t> </a:t>
            </a:r>
            <a:r>
              <a:rPr lang="en-US" dirty="0" err="1"/>
              <a:t>yengib</a:t>
            </a:r>
            <a:r>
              <a:rPr lang="en-US" dirty="0"/>
              <a:t>, </a:t>
            </a:r>
            <a:r>
              <a:rPr lang="en-US" dirty="0" err="1"/>
              <a:t>qo’zg’almas</a:t>
            </a:r>
            <a:r>
              <a:rPr lang="en-US" dirty="0"/>
              <a:t> </a:t>
            </a:r>
            <a:r>
              <a:rPr lang="en-US" dirty="0" err="1"/>
              <a:t>magnit</a:t>
            </a:r>
            <a:r>
              <a:rPr lang="en-US" dirty="0"/>
              <a:t> </a:t>
            </a:r>
            <a:r>
              <a:rPr lang="en-US" dirty="0" err="1"/>
              <a:t>o’tkazgichga</a:t>
            </a:r>
            <a:r>
              <a:rPr lang="en-US" dirty="0"/>
              <a:t> </a:t>
            </a:r>
            <a:r>
              <a:rPr lang="en-US" dirty="0" err="1"/>
              <a:t>tortiladi</a:t>
            </a:r>
            <a:r>
              <a:rPr lang="en-US" dirty="0"/>
              <a:t>. </a:t>
            </a:r>
            <a:r>
              <a:rPr lang="en-US" dirty="0" err="1"/>
              <a:t>Yakorga</a:t>
            </a:r>
            <a:r>
              <a:rPr lang="en-US" dirty="0"/>
              <a:t> </a:t>
            </a:r>
            <a:r>
              <a:rPr lang="en-US" dirty="0" err="1"/>
              <a:t>mahkamlangan</a:t>
            </a:r>
            <a:r>
              <a:rPr lang="en-US" dirty="0"/>
              <a:t> </a:t>
            </a:r>
            <a:r>
              <a:rPr lang="en-US" dirty="0" err="1"/>
              <a:t>qo’zg’aluvchan</a:t>
            </a:r>
            <a:r>
              <a:rPr lang="en-US" dirty="0"/>
              <a:t> </a:t>
            </a:r>
            <a:r>
              <a:rPr lang="en-US" dirty="0" err="1"/>
              <a:t>kontaktlar</a:t>
            </a:r>
            <a:r>
              <a:rPr lang="en-US" dirty="0"/>
              <a:t> (6) </a:t>
            </a:r>
            <a:r>
              <a:rPr lang="en-US" dirty="0" err="1"/>
              <a:t>qo’zg’almas</a:t>
            </a:r>
            <a:r>
              <a:rPr lang="en-US" dirty="0"/>
              <a:t> </a:t>
            </a:r>
            <a:r>
              <a:rPr lang="en-US" dirty="0" err="1"/>
              <a:t>kontaktlar</a:t>
            </a:r>
            <a:r>
              <a:rPr lang="en-US" dirty="0"/>
              <a:t> (5)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tutashadi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kommutatsiyalanayotgan</a:t>
            </a:r>
            <a:r>
              <a:rPr lang="en-US" dirty="0"/>
              <a:t> </a:t>
            </a:r>
            <a:r>
              <a:rPr lang="en-US" dirty="0" err="1"/>
              <a:t>zanjirdan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(I) </a:t>
            </a:r>
            <a:r>
              <a:rPr lang="en-US" dirty="0" err="1"/>
              <a:t>o’tadi</a:t>
            </a:r>
            <a:r>
              <a:rPr lang="en-US" dirty="0"/>
              <a:t>. </a:t>
            </a:r>
            <a:r>
              <a:rPr lang="en-US" dirty="0" err="1"/>
              <a:t>Yassi</a:t>
            </a:r>
            <a:r>
              <a:rPr lang="en-US" dirty="0"/>
              <a:t> </a:t>
            </a:r>
            <a:r>
              <a:rPr lang="en-US" dirty="0" err="1"/>
              <a:t>prujina</a:t>
            </a:r>
            <a:r>
              <a:rPr lang="en-US" dirty="0"/>
              <a:t> (7) </a:t>
            </a:r>
            <a:r>
              <a:rPr lang="en-US" dirty="0" err="1"/>
              <a:t>kontaktlarni</a:t>
            </a:r>
            <a:r>
              <a:rPr lang="en-US" dirty="0"/>
              <a:t> </a:t>
            </a:r>
            <a:r>
              <a:rPr lang="en-US" dirty="0" err="1"/>
              <a:t>siqadi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7584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b="1" dirty="0" err="1" smtClean="0"/>
              <a:t>To’g‘ri</a:t>
            </a:r>
            <a:r>
              <a:rPr lang="en-US" sz="1800" b="1" dirty="0" smtClean="0"/>
              <a:t> </a:t>
            </a:r>
            <a:r>
              <a:rPr lang="en-US" sz="1800" b="1" dirty="0" err="1"/>
              <a:t>yuruvchi</a:t>
            </a:r>
            <a:r>
              <a:rPr lang="en-US" sz="1800" b="1" dirty="0"/>
              <a:t> </a:t>
            </a:r>
            <a:r>
              <a:rPr lang="en-US" sz="1800" b="1" dirty="0" err="1"/>
              <a:t>qo’zg‘aluvchan</a:t>
            </a:r>
            <a:r>
              <a:rPr lang="en-US" sz="1800" b="1" dirty="0"/>
              <a:t> </a:t>
            </a:r>
            <a:r>
              <a:rPr lang="en-US" sz="1800" b="1" dirty="0" err="1"/>
              <a:t>tizimli</a:t>
            </a:r>
            <a:r>
              <a:rPr lang="en-US" sz="1800" b="1" dirty="0"/>
              <a:t> </a:t>
            </a:r>
            <a:r>
              <a:rPr lang="en-US" sz="1800" b="1" dirty="0" err="1"/>
              <a:t>magnitli</a:t>
            </a:r>
            <a:r>
              <a:rPr lang="en-US" sz="1800" b="1" dirty="0"/>
              <a:t> </a:t>
            </a:r>
            <a:r>
              <a:rPr lang="en-US" sz="1800" b="1" dirty="0" err="1"/>
              <a:t>yuritkichning</a:t>
            </a:r>
            <a:r>
              <a:rPr lang="en-US" sz="1800" b="1" dirty="0"/>
              <a:t> </a:t>
            </a:r>
            <a:r>
              <a:rPr lang="en-US" sz="1800" b="1" dirty="0" err="1"/>
              <a:t>tarkibiy</a:t>
            </a:r>
            <a:r>
              <a:rPr lang="en-US" sz="1800" b="1" dirty="0"/>
              <a:t> </a:t>
            </a:r>
            <a:r>
              <a:rPr lang="en-US" sz="1800" b="1" dirty="0" err="1"/>
              <a:t>tuzilishi</a:t>
            </a:r>
            <a:r>
              <a:rPr lang="en-US" sz="1800" b="1" dirty="0"/>
              <a:t>: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en-US" sz="1800" dirty="0"/>
              <a:t>1 — </a:t>
            </a:r>
            <a:r>
              <a:rPr lang="en-US" sz="1800" dirty="0" err="1"/>
              <a:t>magnit</a:t>
            </a:r>
            <a:r>
              <a:rPr lang="en-US" sz="1800" dirty="0"/>
              <a:t>   </a:t>
            </a:r>
            <a:r>
              <a:rPr lang="en-US" sz="1800" dirty="0" err="1"/>
              <a:t>o’tkazgich</a:t>
            </a:r>
            <a:r>
              <a:rPr lang="en-US" sz="1800" dirty="0"/>
              <a:t>; 2 — </a:t>
            </a:r>
            <a:r>
              <a:rPr lang="en-US" sz="1800" dirty="0" err="1"/>
              <a:t>chulg‘am</a:t>
            </a:r>
            <a:r>
              <a:rPr lang="en-US" sz="1800" dirty="0"/>
              <a:t>; 3, 7— </a:t>
            </a:r>
            <a:r>
              <a:rPr lang="en-US" sz="1800" dirty="0" err="1"/>
              <a:t>prujinalar</a:t>
            </a:r>
            <a:r>
              <a:rPr lang="en-US" sz="1800" dirty="0"/>
              <a:t>; 4 — </a:t>
            </a:r>
            <a:r>
              <a:rPr lang="en-US" sz="1800" dirty="0" err="1"/>
              <a:t>yakor</a:t>
            </a:r>
            <a:r>
              <a:rPr lang="en-US" sz="1800" dirty="0"/>
              <a:t>;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5</a:t>
            </a:r>
            <a:r>
              <a:rPr lang="en-US" sz="1800" dirty="0"/>
              <a:t>, 6 — </a:t>
            </a:r>
            <a:r>
              <a:rPr lang="en-US" sz="1800" dirty="0" err="1"/>
              <a:t>qo’zg‘almas</a:t>
            </a:r>
            <a:r>
              <a:rPr lang="en-US" sz="1800" dirty="0"/>
              <a:t> </a:t>
            </a:r>
            <a:r>
              <a:rPr lang="en-US" sz="1800" dirty="0" err="1"/>
              <a:t>va</a:t>
            </a:r>
            <a:r>
              <a:rPr lang="en-US" sz="1800" dirty="0"/>
              <a:t> </a:t>
            </a:r>
            <a:r>
              <a:rPr lang="en-US" sz="1800" dirty="0" err="1"/>
              <a:t>qo’zg‘aluvchan</a:t>
            </a:r>
            <a:r>
              <a:rPr lang="en-US" sz="1800" dirty="0"/>
              <a:t> </a:t>
            </a:r>
            <a:r>
              <a:rPr lang="en-US" sz="1800" dirty="0" err="1"/>
              <a:t>kontaktlar</a:t>
            </a:r>
            <a:r>
              <a:rPr lang="en-US" sz="1800" dirty="0"/>
              <a:t>; 8 — </a:t>
            </a:r>
            <a:r>
              <a:rPr lang="en-US" sz="1800" dirty="0" err="1"/>
              <a:t>qisqa</a:t>
            </a:r>
            <a:r>
              <a:rPr lang="en-US" sz="1800" dirty="0"/>
              <a:t> </a:t>
            </a:r>
            <a:r>
              <a:rPr lang="en-US" sz="1800" dirty="0" err="1"/>
              <a:t>tutashtirilgan</a:t>
            </a:r>
            <a:r>
              <a:rPr lang="en-US" sz="1800" dirty="0"/>
              <a:t> </a:t>
            </a:r>
            <a:r>
              <a:rPr lang="en-US" sz="1800" dirty="0" err="1"/>
              <a:t>o’ram</a:t>
            </a:r>
            <a:r>
              <a:rPr lang="en-US" sz="1800" dirty="0"/>
              <a:t>.</a:t>
            </a: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135" y="1686958"/>
            <a:ext cx="3419475" cy="3581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0845" y="1686959"/>
            <a:ext cx="3303917" cy="35814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7798280" y="1603679"/>
            <a:ext cx="4295954" cy="4233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170" marR="659130" indent="190500" algn="ctr">
              <a:lnSpc>
                <a:spcPct val="115000"/>
              </a:lnSpc>
              <a:spcAft>
                <a:spcPts val="0"/>
              </a:spcAft>
              <a:tabLst>
                <a:tab pos="603885" algn="l"/>
              </a:tabLst>
            </a:pP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Burilma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yakorli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magnitli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yuritkichning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tarkibiy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tuzilishi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11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0170" marR="659130" indent="190500">
              <a:lnSpc>
                <a:spcPct val="115000"/>
              </a:lnSpc>
              <a:spcAft>
                <a:spcPts val="0"/>
              </a:spcAft>
              <a:tabLst>
                <a:tab pos="603885" algn="l"/>
              </a:tabLst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 —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asos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2,</a:t>
            </a:r>
          </a:p>
          <a:p>
            <a:pPr marL="90170" marR="659130" indent="190500">
              <a:lnSpc>
                <a:spcPct val="115000"/>
              </a:lnSpc>
              <a:spcAft>
                <a:spcPts val="0"/>
              </a:spcAft>
              <a:tabLst>
                <a:tab pos="603885" algn="l"/>
              </a:tabLst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9 —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qo’zg‘almas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qo’zg‘aluvchan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kontaktlar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</a:p>
          <a:p>
            <a:pPr marL="90170" marR="659130" indent="190500">
              <a:lnSpc>
                <a:spcPct val="115000"/>
              </a:lnSpc>
              <a:spcAft>
                <a:spcPts val="0"/>
              </a:spcAft>
              <a:tabLst>
                <a:tab pos="603885" algn="l"/>
              </a:tabLst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3, 7, 8 — </a:t>
            </a:r>
            <a:endParaRPr lang="ru-RU" sz="11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0170" marR="659130" indent="190500">
              <a:lnSpc>
                <a:spcPct val="115000"/>
              </a:lnSpc>
              <a:spcAft>
                <a:spcPts val="0"/>
              </a:spcAft>
              <a:tabLst>
                <a:tab pos="603885" algn="l"/>
              </a:tabLst>
            </a:pP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prujinalar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</a:p>
          <a:p>
            <a:pPr marL="90170" marR="659130" indent="190500">
              <a:lnSpc>
                <a:spcPct val="115000"/>
              </a:lnSpc>
              <a:spcAft>
                <a:spcPts val="0"/>
              </a:spcAft>
              <a:tabLst>
                <a:tab pos="603885" algn="l"/>
              </a:tabLst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 —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qo’zg‘almas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magnit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o’tkazgich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</a:p>
          <a:p>
            <a:pPr marL="90170" marR="659130" indent="190500">
              <a:lnSpc>
                <a:spcPct val="115000"/>
              </a:lnSpc>
              <a:spcAft>
                <a:spcPts val="0"/>
              </a:spcAft>
              <a:tabLst>
                <a:tab pos="603885" algn="l"/>
              </a:tabLst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 —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chulg‘am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</a:p>
          <a:p>
            <a:pPr marL="90170" marR="659130" indent="190500">
              <a:lnSpc>
                <a:spcPct val="115000"/>
              </a:lnSpc>
              <a:spcAft>
                <a:spcPts val="0"/>
              </a:spcAft>
              <a:tabLst>
                <a:tab pos="603885" algn="l"/>
              </a:tabLst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 —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yakor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11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0170" marR="659130" indent="190500">
              <a:lnSpc>
                <a:spcPct val="115000"/>
              </a:lnSpc>
              <a:spcAft>
                <a:spcPts val="0"/>
              </a:spcAft>
              <a:tabLst>
                <a:tab pos="603885" algn="l"/>
              </a:tabLst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 —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izolatsion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kamera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marL="90170" marR="659130" indent="190500">
              <a:lnSpc>
                <a:spcPct val="115000"/>
              </a:lnSpc>
              <a:spcAft>
                <a:spcPts val="0"/>
              </a:spcAft>
              <a:tabLst>
                <a:tab pos="603885" algn="l"/>
              </a:tabLst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11 —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issiqlik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relesi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713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z-Latn-UZ" b="1" i="1" dirty="0"/>
              <a:t> Reostatlarni </a:t>
            </a:r>
            <a:r>
              <a:rPr lang="en-US" b="1" i="1" dirty="0"/>
              <a:t> </a:t>
            </a:r>
            <a:r>
              <a:rPr lang="en-US" b="1" i="1" dirty="0" err="1"/>
              <a:t>ta’mirlash</a:t>
            </a:r>
            <a:r>
              <a:rPr lang="en-US" b="1" i="1" dirty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1926" y="1423358"/>
            <a:ext cx="11499010" cy="5098212"/>
          </a:xfrm>
        </p:spPr>
        <p:txBody>
          <a:bodyPr>
            <a:normAutofit/>
          </a:bodyPr>
          <a:lstStyle/>
          <a:p>
            <a:r>
              <a:rPr lang="en-US" b="1" dirty="0" err="1"/>
              <a:t>Reostat</a:t>
            </a:r>
            <a:r>
              <a:rPr lang="en-US" dirty="0"/>
              <a:t> — </a:t>
            </a:r>
            <a:r>
              <a:rPr lang="en-US" dirty="0" err="1"/>
              <a:t>aktiv</a:t>
            </a:r>
            <a:r>
              <a:rPr lang="en-US" dirty="0"/>
              <a:t> </a:t>
            </a:r>
            <a:r>
              <a:rPr lang="en-US" dirty="0" err="1"/>
              <a:t>qarshilikdan</a:t>
            </a:r>
            <a:r>
              <a:rPr lang="en-US" dirty="0"/>
              <a:t> </a:t>
            </a:r>
            <a:r>
              <a:rPr lang="en-US" dirty="0" err="1"/>
              <a:t>iborat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kommutatsiyalovchi</a:t>
            </a:r>
            <a:r>
              <a:rPr lang="en-US" dirty="0"/>
              <a:t> </a:t>
            </a:r>
            <a:r>
              <a:rPr lang="en-US" dirty="0" err="1"/>
              <a:t>qurilmasi</a:t>
            </a:r>
            <a:r>
              <a:rPr lang="en-US" dirty="0"/>
              <a:t>  </a:t>
            </a:r>
            <a:r>
              <a:rPr lang="en-US" dirty="0" err="1"/>
              <a:t>yordamida</a:t>
            </a:r>
            <a:r>
              <a:rPr lang="en-US" dirty="0"/>
              <a:t> </a:t>
            </a:r>
            <a:r>
              <a:rPr lang="en-US" dirty="0" err="1"/>
              <a:t>qarshiligi</a:t>
            </a:r>
            <a:r>
              <a:rPr lang="en-US" dirty="0"/>
              <a:t> </a:t>
            </a:r>
            <a:r>
              <a:rPr lang="en-US" dirty="0" err="1"/>
              <a:t>qiymati</a:t>
            </a:r>
            <a:r>
              <a:rPr lang="en-US" dirty="0"/>
              <a:t> </a:t>
            </a:r>
            <a:r>
              <a:rPr lang="en-US" dirty="0" err="1"/>
              <a:t>rostlanadigan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apparat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/>
              <a:t>     </a:t>
            </a:r>
            <a:r>
              <a:rPr lang="en-US" dirty="0" err="1"/>
              <a:t>Bajaradigan</a:t>
            </a:r>
            <a:r>
              <a:rPr lang="en-US" dirty="0"/>
              <a:t> </a:t>
            </a:r>
            <a:r>
              <a:rPr lang="en-US" dirty="0" err="1"/>
              <a:t>vazifasiga</a:t>
            </a:r>
            <a:r>
              <a:rPr lang="en-US" dirty="0"/>
              <a:t> </a:t>
            </a:r>
            <a:r>
              <a:rPr lang="en-US" dirty="0" err="1"/>
              <a:t>ko‘ra</a:t>
            </a:r>
            <a:r>
              <a:rPr lang="en-US" dirty="0"/>
              <a:t> </a:t>
            </a:r>
            <a:r>
              <a:rPr lang="en-US" dirty="0" err="1"/>
              <a:t>reostatlar</a:t>
            </a:r>
            <a:r>
              <a:rPr lang="en-US" dirty="0"/>
              <a:t> </a:t>
            </a:r>
            <a:r>
              <a:rPr lang="en-US" dirty="0" err="1"/>
              <a:t>ishga</a:t>
            </a:r>
            <a:r>
              <a:rPr lang="en-US" dirty="0"/>
              <a:t> </a:t>
            </a:r>
            <a:r>
              <a:rPr lang="en-US" dirty="0" err="1"/>
              <a:t>tushiruvchi</a:t>
            </a:r>
            <a:r>
              <a:rPr lang="en-US" dirty="0"/>
              <a:t> (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motorlarni</a:t>
            </a:r>
            <a:r>
              <a:rPr lang="en-US" dirty="0"/>
              <a:t> </a:t>
            </a:r>
            <a:r>
              <a:rPr lang="en-US" dirty="0" err="1"/>
              <a:t>ishga</a:t>
            </a:r>
            <a:r>
              <a:rPr lang="en-US" dirty="0"/>
              <a:t> </a:t>
            </a:r>
            <a:r>
              <a:rPr lang="en-US" dirty="0" err="1"/>
              <a:t>tushirish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), </a:t>
            </a:r>
            <a:r>
              <a:rPr lang="en-US" dirty="0" err="1"/>
              <a:t>ishga</a:t>
            </a:r>
            <a:r>
              <a:rPr lang="en-US" dirty="0"/>
              <a:t> </a:t>
            </a:r>
            <a:r>
              <a:rPr lang="en-US" dirty="0" err="1"/>
              <a:t>tushiruvchi-rostlovchi</a:t>
            </a:r>
            <a:r>
              <a:rPr lang="en-US" dirty="0"/>
              <a:t> (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motorlarni</a:t>
            </a:r>
            <a:r>
              <a:rPr lang="en-US" dirty="0"/>
              <a:t> </a:t>
            </a:r>
            <a:r>
              <a:rPr lang="en-US" dirty="0" err="1"/>
              <a:t>ishga</a:t>
            </a:r>
            <a:r>
              <a:rPr lang="en-US" dirty="0"/>
              <a:t> </a:t>
            </a:r>
            <a:r>
              <a:rPr lang="en-US" dirty="0" err="1"/>
              <a:t>tushirish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aylanish</a:t>
            </a:r>
            <a:r>
              <a:rPr lang="en-US" dirty="0"/>
              <a:t> </a:t>
            </a:r>
            <a:r>
              <a:rPr lang="en-US" dirty="0" err="1"/>
              <a:t>tezligini</a:t>
            </a:r>
            <a:r>
              <a:rPr lang="en-US" dirty="0"/>
              <a:t> </a:t>
            </a:r>
            <a:r>
              <a:rPr lang="en-US" dirty="0" err="1"/>
              <a:t>rostlash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)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qo‘zg‘atish</a:t>
            </a:r>
            <a:r>
              <a:rPr lang="en-US" dirty="0"/>
              <a:t> (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mashinalarning</a:t>
            </a:r>
            <a:r>
              <a:rPr lang="en-US" dirty="0"/>
              <a:t> </a:t>
            </a:r>
            <a:r>
              <a:rPr lang="en-US" dirty="0" err="1"/>
              <a:t>qo‘zg‘atish</a:t>
            </a:r>
            <a:r>
              <a:rPr lang="en-US" dirty="0"/>
              <a:t> </a:t>
            </a:r>
            <a:r>
              <a:rPr lang="en-US" dirty="0" err="1"/>
              <a:t>chulg‘amlaridagi</a:t>
            </a:r>
            <a:r>
              <a:rPr lang="en-US" dirty="0"/>
              <a:t> </a:t>
            </a:r>
            <a:r>
              <a:rPr lang="en-US" dirty="0" err="1"/>
              <a:t>tokni</a:t>
            </a:r>
            <a:r>
              <a:rPr lang="en-US" dirty="0"/>
              <a:t> </a:t>
            </a:r>
            <a:r>
              <a:rPr lang="en-US" dirty="0" err="1"/>
              <a:t>rostlash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) </a:t>
            </a:r>
            <a:r>
              <a:rPr lang="en-US" dirty="0" err="1"/>
              <a:t>turlarga</a:t>
            </a:r>
            <a:r>
              <a:rPr lang="en-US" dirty="0"/>
              <a:t> </a:t>
            </a:r>
            <a:r>
              <a:rPr lang="en-US" dirty="0" err="1"/>
              <a:t>bo‘linadi</a:t>
            </a:r>
            <a:r>
              <a:rPr lang="en-US" dirty="0"/>
              <a:t>. </a:t>
            </a:r>
            <a:r>
              <a:rPr lang="en-US" dirty="0" err="1"/>
              <a:t>Reostatlar</a:t>
            </a:r>
            <a:r>
              <a:rPr lang="en-US" dirty="0"/>
              <a:t> </a:t>
            </a:r>
            <a:r>
              <a:rPr lang="en-US" dirty="0" err="1"/>
              <a:t>metall</a:t>
            </a:r>
            <a:r>
              <a:rPr lang="en-US" dirty="0"/>
              <a:t>, </a:t>
            </a:r>
            <a:r>
              <a:rPr lang="en-US" dirty="0" err="1"/>
              <a:t>suyuq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ko‘mir</a:t>
            </a:r>
            <a:r>
              <a:rPr lang="en-US" dirty="0"/>
              <a:t> </a:t>
            </a:r>
            <a:r>
              <a:rPr lang="en-US" dirty="0" err="1"/>
              <a:t>materiallardan</a:t>
            </a:r>
            <a:r>
              <a:rPr lang="en-US" dirty="0"/>
              <a:t> </a:t>
            </a:r>
            <a:r>
              <a:rPr lang="en-US" dirty="0" err="1"/>
              <a:t>tayyorlangan</a:t>
            </a:r>
            <a:r>
              <a:rPr lang="en-US" dirty="0"/>
              <a:t> </a:t>
            </a:r>
            <a:r>
              <a:rPr lang="en-US" dirty="0" err="1"/>
              <a:t>xillarga</a:t>
            </a:r>
            <a:r>
              <a:rPr lang="en-US" dirty="0"/>
              <a:t> </a:t>
            </a:r>
            <a:r>
              <a:rPr lang="en-US" dirty="0" err="1"/>
              <a:t>bo‘linadi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/>
              <a:t>      </a:t>
            </a:r>
            <a:r>
              <a:rPr lang="en-US" dirty="0" err="1"/>
              <a:t>Reostatlarda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energiyasi</a:t>
            </a:r>
            <a:r>
              <a:rPr lang="en-US" dirty="0"/>
              <a:t> </a:t>
            </a:r>
            <a:r>
              <a:rPr lang="en-US" dirty="0" err="1"/>
              <a:t>issiqlikka</a:t>
            </a:r>
            <a:r>
              <a:rPr lang="en-US" dirty="0"/>
              <a:t> </a:t>
            </a:r>
            <a:r>
              <a:rPr lang="en-US" dirty="0" err="1"/>
              <a:t>o‘zgartiriladi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ularni</a:t>
            </a:r>
            <a:r>
              <a:rPr lang="en-US" dirty="0"/>
              <a:t> </a:t>
            </a:r>
            <a:r>
              <a:rPr lang="en-US" dirty="0" err="1"/>
              <a:t>sovitish</a:t>
            </a:r>
            <a:r>
              <a:rPr lang="en-US" dirty="0"/>
              <a:t> </a:t>
            </a:r>
            <a:r>
              <a:rPr lang="en-US" dirty="0" err="1"/>
              <a:t>yo‘li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rezistorlardan</a:t>
            </a:r>
            <a:r>
              <a:rPr lang="en-US" dirty="0"/>
              <a:t> </a:t>
            </a:r>
            <a:r>
              <a:rPr lang="en-US" dirty="0" err="1"/>
              <a:t>tashqi</a:t>
            </a:r>
            <a:r>
              <a:rPr lang="en-US" dirty="0"/>
              <a:t> </a:t>
            </a:r>
            <a:r>
              <a:rPr lang="en-US" dirty="0" err="1"/>
              <a:t>muhitga</a:t>
            </a:r>
            <a:r>
              <a:rPr lang="en-US" dirty="0"/>
              <a:t> </a:t>
            </a:r>
            <a:r>
              <a:rPr lang="en-US" dirty="0" err="1"/>
              <a:t>uzatiladi</a:t>
            </a:r>
            <a:r>
              <a:rPr lang="en-US" dirty="0"/>
              <a:t>. </a:t>
            </a:r>
            <a:r>
              <a:rPr lang="en-US" dirty="0" err="1"/>
              <a:t>Rezistorlar</a:t>
            </a:r>
            <a:r>
              <a:rPr lang="en-US" dirty="0"/>
              <a:t> </a:t>
            </a:r>
            <a:r>
              <a:rPr lang="en-US" dirty="0" err="1"/>
              <a:t>sovitish</a:t>
            </a:r>
            <a:r>
              <a:rPr lang="en-US" dirty="0"/>
              <a:t> </a:t>
            </a:r>
            <a:r>
              <a:rPr lang="en-US" dirty="0" err="1"/>
              <a:t>usuli</a:t>
            </a:r>
            <a:r>
              <a:rPr lang="en-US" dirty="0"/>
              <a:t> </a:t>
            </a:r>
            <a:r>
              <a:rPr lang="en-US" dirty="0" err="1"/>
              <a:t>bo‘yicha</a:t>
            </a:r>
            <a:r>
              <a:rPr lang="en-US" dirty="0"/>
              <a:t> </a:t>
            </a:r>
            <a:r>
              <a:rPr lang="en-US" dirty="0" err="1"/>
              <a:t>havoli</a:t>
            </a:r>
            <a:r>
              <a:rPr lang="en-US" dirty="0"/>
              <a:t>, </a:t>
            </a:r>
            <a:r>
              <a:rPr lang="en-US" dirty="0" err="1"/>
              <a:t>moyli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suvli</a:t>
            </a:r>
            <a:r>
              <a:rPr lang="en-US" dirty="0"/>
              <a:t> </a:t>
            </a:r>
            <a:r>
              <a:rPr lang="en-US" dirty="0" err="1"/>
              <a:t>turlarga</a:t>
            </a:r>
            <a:r>
              <a:rPr lang="en-US" dirty="0"/>
              <a:t> </a:t>
            </a:r>
            <a:r>
              <a:rPr lang="en-US" dirty="0" err="1"/>
              <a:t>ajratiladi.Sanoat</a:t>
            </a:r>
            <a:r>
              <a:rPr lang="en-US" dirty="0"/>
              <a:t> </a:t>
            </a:r>
            <a:r>
              <a:rPr lang="en-US" dirty="0" err="1"/>
              <a:t>korxonalarining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qurilmalarida</a:t>
            </a:r>
            <a:r>
              <a:rPr lang="en-US" dirty="0"/>
              <a:t>, </a:t>
            </a:r>
            <a:r>
              <a:rPr lang="en-US" dirty="0" err="1"/>
              <a:t>asosan</a:t>
            </a:r>
            <a:r>
              <a:rPr lang="en-US" dirty="0"/>
              <a:t>, </a:t>
            </a:r>
            <a:r>
              <a:rPr lang="en-US" dirty="0" err="1"/>
              <a:t>metall</a:t>
            </a:r>
            <a:r>
              <a:rPr lang="en-US" dirty="0"/>
              <a:t> </a:t>
            </a:r>
            <a:r>
              <a:rPr lang="en-US" dirty="0" err="1"/>
              <a:t>rezistorli</a:t>
            </a:r>
            <a:r>
              <a:rPr lang="en-US" dirty="0"/>
              <a:t> </a:t>
            </a:r>
            <a:r>
              <a:rPr lang="en-US" dirty="0" err="1"/>
              <a:t>havoli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moyli</a:t>
            </a:r>
            <a:r>
              <a:rPr lang="en-US" dirty="0"/>
              <a:t> </a:t>
            </a:r>
            <a:r>
              <a:rPr lang="en-US" dirty="0" err="1"/>
              <a:t>sovitiladigan</a:t>
            </a:r>
            <a:r>
              <a:rPr lang="en-US" dirty="0"/>
              <a:t> </a:t>
            </a:r>
            <a:r>
              <a:rPr lang="en-US" dirty="0" err="1"/>
              <a:t>reostatlar</a:t>
            </a:r>
            <a:r>
              <a:rPr lang="en-US" dirty="0"/>
              <a:t> </a:t>
            </a:r>
            <a:r>
              <a:rPr lang="en-US" dirty="0" err="1"/>
              <a:t>qo‘llaniladi</a:t>
            </a:r>
            <a:r>
              <a:rPr lang="en-US" dirty="0"/>
              <a:t>. </a:t>
            </a:r>
            <a:r>
              <a:rPr lang="en-US" dirty="0" err="1"/>
              <a:t>Ishga</a:t>
            </a:r>
            <a:r>
              <a:rPr lang="en-US" dirty="0"/>
              <a:t> </a:t>
            </a:r>
            <a:r>
              <a:rPr lang="en-US" dirty="0" err="1"/>
              <a:t>tushiruvchi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ishga</a:t>
            </a:r>
            <a:r>
              <a:rPr lang="en-US" dirty="0"/>
              <a:t> </a:t>
            </a:r>
            <a:r>
              <a:rPr lang="en-US" dirty="0" err="1"/>
              <a:t>tushiruvchi-rostlovchi</a:t>
            </a:r>
            <a:r>
              <a:rPr lang="en-US" dirty="0"/>
              <a:t> </a:t>
            </a:r>
            <a:r>
              <a:rPr lang="en-US" dirty="0" err="1"/>
              <a:t>reostatlarning</a:t>
            </a:r>
            <a:r>
              <a:rPr lang="en-US" dirty="0"/>
              <a:t> </a:t>
            </a:r>
            <a:r>
              <a:rPr lang="en-US" dirty="0" err="1"/>
              <a:t>ko‘pchiligida</a:t>
            </a:r>
            <a:r>
              <a:rPr lang="en-US" dirty="0"/>
              <a:t> </a:t>
            </a:r>
            <a:r>
              <a:rPr lang="en-US" dirty="0" err="1"/>
              <a:t>rezistorlarni</a:t>
            </a:r>
            <a:r>
              <a:rPr lang="en-US" dirty="0"/>
              <a:t> </a:t>
            </a:r>
            <a:r>
              <a:rPr lang="en-US" dirty="0" err="1"/>
              <a:t>pog‘onali</a:t>
            </a:r>
            <a:r>
              <a:rPr lang="en-US" dirty="0"/>
              <a:t> </a:t>
            </a:r>
            <a:r>
              <a:rPr lang="en-US" dirty="0" err="1"/>
              <a:t>ulab</a:t>
            </a:r>
            <a:r>
              <a:rPr lang="en-US" dirty="0"/>
              <a:t> </a:t>
            </a:r>
            <a:r>
              <a:rPr lang="en-US" dirty="0" err="1"/>
              <a:t>qiymati</a:t>
            </a:r>
            <a:r>
              <a:rPr lang="en-US" dirty="0"/>
              <a:t> </a:t>
            </a:r>
            <a:r>
              <a:rPr lang="en-US" dirty="0" err="1"/>
              <a:t>rostlanadi</a:t>
            </a:r>
            <a:r>
              <a:rPr lang="en-US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6498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9470" y="698784"/>
            <a:ext cx="7105650" cy="35909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0" y="4397720"/>
            <a:ext cx="11947585" cy="1767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13790">
              <a:spcBef>
                <a:spcPts val="745"/>
              </a:spcBef>
              <a:spcAft>
                <a:spcPts val="0"/>
              </a:spcAft>
            </a:pPr>
            <a:r>
              <a:rPr lang="en-US" b="1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5.14-rasm. </a:t>
            </a:r>
            <a:r>
              <a:rPr lang="en-US" b="1" spc="-25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Reostatlarning</a:t>
            </a:r>
            <a:r>
              <a:rPr lang="en-US" b="1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spc="-25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qarshilik</a:t>
            </a:r>
            <a:r>
              <a:rPr lang="en-US" b="1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spc="-25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elementlari</a:t>
            </a:r>
            <a:r>
              <a:rPr lang="en-US" b="1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b="1" spc="-25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rezistorlari</a:t>
            </a:r>
            <a:r>
              <a:rPr lang="en-US" b="1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):</a:t>
            </a:r>
            <a:endParaRPr lang="ru-RU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13385" marR="679450" algn="just">
              <a:spcBef>
                <a:spcPts val="15"/>
              </a:spcBef>
              <a:spcAft>
                <a:spcPts val="0"/>
              </a:spcAft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—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simdan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ramkaga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o‘ralgan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b —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ramkaga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lenta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ko‘rinishida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o‘ralgan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b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 — </a:t>
            </a:r>
            <a:r>
              <a:rPr lang="en-US" spc="-25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cho‘yandan</a:t>
            </a:r>
            <a:r>
              <a:rPr lang="en-US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-25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quyilgan</a:t>
            </a:r>
            <a:r>
              <a:rPr lang="en-US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e — </a:t>
            </a:r>
            <a:r>
              <a:rPr lang="en-US" spc="-25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karkasli</a:t>
            </a:r>
            <a:r>
              <a:rPr lang="en-US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1 — </a:t>
            </a:r>
            <a:r>
              <a:rPr lang="en-US" spc="-25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chiqish</a:t>
            </a:r>
            <a:r>
              <a:rPr lang="en-US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-25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uchlari</a:t>
            </a:r>
            <a:r>
              <a:rPr lang="en-US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2 — </a:t>
            </a:r>
            <a:r>
              <a:rPr lang="en-US" spc="-25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sim</a:t>
            </a:r>
            <a:r>
              <a:rPr lang="en-US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-25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qarshilik</a:t>
            </a:r>
            <a:r>
              <a:rPr lang="en-US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3 — </a:t>
            </a:r>
            <a:r>
              <a:rPr lang="en-US" spc="-25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lenta</a:t>
            </a:r>
            <a:r>
              <a:rPr lang="en-US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pc="-35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qarshilik</a:t>
            </a:r>
            <a:r>
              <a:rPr lang="en-US" spc="-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4 — </a:t>
            </a:r>
            <a:r>
              <a:rPr lang="en-US" spc="-35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ramka</a:t>
            </a:r>
            <a:r>
              <a:rPr lang="en-US" spc="-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5 — </a:t>
            </a:r>
            <a:r>
              <a:rPr lang="en-US" spc="-35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izolatsiyalangan</a:t>
            </a:r>
            <a:r>
              <a:rPr lang="en-US" spc="-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-35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sterjen</a:t>
            </a:r>
            <a:r>
              <a:rPr lang="en-US" spc="-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6 — </a:t>
            </a:r>
            <a:r>
              <a:rPr lang="en-US" spc="-35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elementlar</a:t>
            </a:r>
            <a:r>
              <a:rPr lang="en-US" spc="-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-35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paketi</a:t>
            </a:r>
            <a:r>
              <a:rPr lang="en-US" spc="-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-35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orasidagi</a:t>
            </a:r>
            <a:r>
              <a:rPr lang="en-US" spc="-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-35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izolator</a:t>
            </a:r>
            <a:r>
              <a:rPr lang="en-US" spc="-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13385">
              <a:spcBef>
                <a:spcPts val="55"/>
              </a:spcBef>
              <a:spcAft>
                <a:spcPts val="0"/>
              </a:spcAft>
            </a:pPr>
            <a:r>
              <a:rPr lang="en-US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 — </a:t>
            </a:r>
            <a:r>
              <a:rPr lang="en-US" spc="-25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elementlar</a:t>
            </a:r>
            <a:r>
              <a:rPr lang="en-US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-25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orasidagi</a:t>
            </a:r>
            <a:r>
              <a:rPr lang="en-US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-25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izolatsion</a:t>
            </a:r>
            <a:r>
              <a:rPr lang="en-US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-25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shayba</a:t>
            </a:r>
            <a:r>
              <a:rPr lang="en-US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8 — </a:t>
            </a:r>
            <a:r>
              <a:rPr lang="en-US" spc="-25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cho‘yan</a:t>
            </a:r>
            <a:endParaRPr lang="ru-RU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99465">
              <a:spcBef>
                <a:spcPts val="5"/>
              </a:spcBef>
              <a:spcAft>
                <a:spcPts val="0"/>
              </a:spcAft>
            </a:pPr>
            <a:r>
              <a:rPr lang="en-US" spc="-25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qarshilik</a:t>
            </a:r>
            <a:r>
              <a:rPr lang="en-US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-25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elementlari</a:t>
            </a:r>
            <a:r>
              <a:rPr lang="en-US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9 — </a:t>
            </a:r>
            <a:r>
              <a:rPr lang="en-US" spc="-25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tayanch</a:t>
            </a:r>
            <a:r>
              <a:rPr lang="en-US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-25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ustuni</a:t>
            </a:r>
            <a:r>
              <a:rPr lang="en-US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10 — </a:t>
            </a:r>
            <a:r>
              <a:rPr lang="en-US" spc="-25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chinni</a:t>
            </a:r>
            <a:r>
              <a:rPr lang="en-US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-25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quvurchali</a:t>
            </a:r>
            <a:r>
              <a:rPr lang="en-US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-25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karkas</a:t>
            </a:r>
            <a:r>
              <a:rPr lang="en-US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740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4287" y="457200"/>
            <a:ext cx="11645659" cy="6133381"/>
          </a:xfrm>
        </p:spPr>
        <p:txBody>
          <a:bodyPr>
            <a:normAutofit/>
          </a:bodyPr>
          <a:lstStyle/>
          <a:p>
            <a:r>
              <a:rPr lang="en-US" dirty="0" err="1"/>
              <a:t>Reostatlarning</a:t>
            </a:r>
            <a:r>
              <a:rPr lang="en-US" dirty="0"/>
              <a:t> </a:t>
            </a:r>
            <a:r>
              <a:rPr lang="en-US" dirty="0" err="1"/>
              <a:t>metall</a:t>
            </a:r>
            <a:r>
              <a:rPr lang="en-US" dirty="0"/>
              <a:t> </a:t>
            </a:r>
            <a:r>
              <a:rPr lang="en-US" dirty="0" err="1"/>
              <a:t>rezistorlari</a:t>
            </a:r>
            <a:r>
              <a:rPr lang="en-US" dirty="0"/>
              <a:t> </a:t>
            </a:r>
            <a:r>
              <a:rPr lang="en-US" dirty="0" err="1"/>
              <a:t>eng</a:t>
            </a:r>
            <a:r>
              <a:rPr lang="en-US" dirty="0"/>
              <a:t> </a:t>
            </a:r>
            <a:r>
              <a:rPr lang="en-US" dirty="0" err="1"/>
              <a:t>ko‘p</a:t>
            </a:r>
            <a:r>
              <a:rPr lang="en-US" dirty="0"/>
              <a:t> </a:t>
            </a:r>
            <a:r>
              <a:rPr lang="en-US" dirty="0" err="1"/>
              <a:t>shikastlanadigan</a:t>
            </a:r>
            <a:r>
              <a:rPr lang="en-US" dirty="0"/>
              <a:t> </a:t>
            </a:r>
            <a:r>
              <a:rPr lang="en-US" dirty="0" err="1"/>
              <a:t>qismidir.Reostatlarni</a:t>
            </a:r>
            <a:r>
              <a:rPr lang="en-US" dirty="0"/>
              <a:t> </a:t>
            </a:r>
            <a:r>
              <a:rPr lang="en-US" dirty="0" err="1"/>
              <a:t>ta’mirlash</a:t>
            </a:r>
            <a:r>
              <a:rPr lang="en-US" dirty="0"/>
              <a:t> </a:t>
            </a:r>
            <a:r>
              <a:rPr lang="en-US" dirty="0" err="1"/>
              <a:t>tarkibiga</a:t>
            </a:r>
            <a:r>
              <a:rPr lang="en-US" dirty="0"/>
              <a:t> </a:t>
            </a:r>
            <a:r>
              <a:rPr lang="en-US" dirty="0" err="1"/>
              <a:t>shikastlangan</a:t>
            </a:r>
            <a:r>
              <a:rPr lang="en-US" dirty="0"/>
              <a:t> </a:t>
            </a:r>
            <a:r>
              <a:rPr lang="en-US" dirty="0" err="1"/>
              <a:t>rezistorlar</a:t>
            </a:r>
            <a:r>
              <a:rPr lang="en-US" dirty="0"/>
              <a:t>, </a:t>
            </a:r>
            <a:r>
              <a:rPr lang="en-US" dirty="0" err="1"/>
              <a:t>kontakt</a:t>
            </a:r>
            <a:r>
              <a:rPr lang="en-US" dirty="0"/>
              <a:t> </a:t>
            </a:r>
            <a:r>
              <a:rPr lang="en-US" dirty="0" err="1"/>
              <a:t>qismlarini</a:t>
            </a:r>
            <a:r>
              <a:rPr lang="en-US" dirty="0"/>
              <a:t>, </a:t>
            </a:r>
            <a:r>
              <a:rPr lang="en-US" dirty="0" err="1"/>
              <a:t>izolatsiyalovchi</a:t>
            </a:r>
            <a:r>
              <a:rPr lang="en-US" dirty="0"/>
              <a:t> </a:t>
            </a:r>
            <a:r>
              <a:rPr lang="en-US" dirty="0" err="1"/>
              <a:t>detallari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boshqaruv</a:t>
            </a:r>
            <a:r>
              <a:rPr lang="en-US" dirty="0"/>
              <a:t> </a:t>
            </a:r>
            <a:r>
              <a:rPr lang="en-US" dirty="0" err="1"/>
              <a:t>mexanizmlarini</a:t>
            </a:r>
            <a:r>
              <a:rPr lang="en-US" dirty="0"/>
              <a:t> </a:t>
            </a:r>
            <a:r>
              <a:rPr lang="en-US" dirty="0" err="1"/>
              <a:t>ajratib</a:t>
            </a:r>
            <a:r>
              <a:rPr lang="en-US" dirty="0"/>
              <a:t> </a:t>
            </a:r>
            <a:r>
              <a:rPr lang="en-US" dirty="0" err="1"/>
              <a:t>olib</a:t>
            </a:r>
            <a:r>
              <a:rPr lang="en-US" dirty="0"/>
              <a:t> </a:t>
            </a:r>
            <a:r>
              <a:rPr lang="en-US" dirty="0" err="1"/>
              <a:t>ta’mirlash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yangisi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almashtirish</a:t>
            </a:r>
            <a:r>
              <a:rPr lang="en-US" dirty="0"/>
              <a:t>, </a:t>
            </a:r>
            <a:r>
              <a:rPr lang="en-US" dirty="0" err="1"/>
              <a:t>ulanish</a:t>
            </a:r>
            <a:r>
              <a:rPr lang="en-US" dirty="0"/>
              <a:t> </a:t>
            </a:r>
            <a:r>
              <a:rPr lang="en-US" dirty="0" err="1"/>
              <a:t>sxemalarini</a:t>
            </a:r>
            <a:r>
              <a:rPr lang="en-US" dirty="0"/>
              <a:t> </a:t>
            </a:r>
            <a:r>
              <a:rPr lang="en-US" dirty="0" err="1"/>
              <a:t>yig‘ish</a:t>
            </a:r>
            <a:r>
              <a:rPr lang="en-US" dirty="0"/>
              <a:t>, </a:t>
            </a:r>
            <a:r>
              <a:rPr lang="en-US" dirty="0" err="1"/>
              <a:t>ta’mirlangan</a:t>
            </a:r>
            <a:r>
              <a:rPr lang="en-US" dirty="0"/>
              <a:t> </a:t>
            </a:r>
            <a:r>
              <a:rPr lang="en-US" dirty="0" err="1"/>
              <a:t>reostatni</a:t>
            </a:r>
            <a:r>
              <a:rPr lang="en-US" dirty="0"/>
              <a:t> </a:t>
            </a:r>
            <a:r>
              <a:rPr lang="en-US" dirty="0" err="1"/>
              <a:t>yig‘ish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rostlash</a:t>
            </a:r>
            <a:r>
              <a:rPr lang="en-US" dirty="0"/>
              <a:t> </a:t>
            </a:r>
            <a:r>
              <a:rPr lang="en-US" dirty="0" err="1"/>
              <a:t>amallari</a:t>
            </a:r>
            <a:r>
              <a:rPr lang="en-US" dirty="0"/>
              <a:t> </a:t>
            </a:r>
            <a:r>
              <a:rPr lang="en-US" dirty="0" err="1"/>
              <a:t>kiradi.Reostatlarni</a:t>
            </a:r>
            <a:r>
              <a:rPr lang="en-US" dirty="0"/>
              <a:t> </a:t>
            </a:r>
            <a:r>
              <a:rPr lang="en-US" dirty="0" err="1"/>
              <a:t>ko‘zdan</a:t>
            </a:r>
            <a:r>
              <a:rPr lang="en-US" dirty="0"/>
              <a:t> </a:t>
            </a:r>
            <a:r>
              <a:rPr lang="en-US" dirty="0" err="1"/>
              <a:t>kechirish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ta’mirlash</a:t>
            </a:r>
            <a:r>
              <a:rPr lang="en-US" dirty="0"/>
              <a:t> </a:t>
            </a:r>
            <a:r>
              <a:rPr lang="en-US" dirty="0" err="1"/>
              <a:t>vaqtida</a:t>
            </a:r>
            <a:r>
              <a:rPr lang="en-US" dirty="0"/>
              <a:t> </a:t>
            </a:r>
            <a:r>
              <a:rPr lang="en-US" dirty="0" err="1"/>
              <a:t>apparatning</a:t>
            </a:r>
            <a:r>
              <a:rPr lang="en-US" dirty="0"/>
              <a:t> </a:t>
            </a:r>
            <a:r>
              <a:rPr lang="en-US" dirty="0" err="1"/>
              <a:t>barcha</a:t>
            </a:r>
            <a:r>
              <a:rPr lang="en-US" dirty="0"/>
              <a:t> </a:t>
            </a:r>
            <a:r>
              <a:rPr lang="en-US" dirty="0" err="1"/>
              <a:t>ichki</a:t>
            </a:r>
            <a:r>
              <a:rPr lang="en-US" dirty="0"/>
              <a:t> </a:t>
            </a:r>
            <a:r>
              <a:rPr lang="en-US" dirty="0" err="1"/>
              <a:t>qismlari</a:t>
            </a:r>
            <a:r>
              <a:rPr lang="en-US" dirty="0"/>
              <a:t> </a:t>
            </a:r>
            <a:r>
              <a:rPr lang="en-US" dirty="0" err="1"/>
              <a:t>chang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iflosliklardan</a:t>
            </a:r>
            <a:r>
              <a:rPr lang="en-US" dirty="0"/>
              <a:t> </a:t>
            </a:r>
            <a:r>
              <a:rPr lang="en-US" dirty="0" err="1"/>
              <a:t>tozalanadi</a:t>
            </a:r>
            <a:r>
              <a:rPr lang="en-US" dirty="0"/>
              <a:t>, </a:t>
            </a:r>
            <a:r>
              <a:rPr lang="en-US" dirty="0" err="1"/>
              <a:t>mahkamlovchi</a:t>
            </a:r>
            <a:r>
              <a:rPr lang="en-US" dirty="0"/>
              <a:t> </a:t>
            </a:r>
            <a:r>
              <a:rPr lang="en-US" dirty="0" err="1"/>
              <a:t>vintlarning</a:t>
            </a:r>
            <a:r>
              <a:rPr lang="en-US" dirty="0"/>
              <a:t>, </a:t>
            </a:r>
            <a:r>
              <a:rPr lang="en-US" dirty="0" err="1"/>
              <a:t>kontakt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kontakt</a:t>
            </a:r>
            <a:r>
              <a:rPr lang="en-US" dirty="0"/>
              <a:t> </a:t>
            </a:r>
            <a:r>
              <a:rPr lang="en-US" dirty="0" err="1"/>
              <a:t>qurilmalarining</a:t>
            </a:r>
            <a:r>
              <a:rPr lang="en-US" dirty="0"/>
              <a:t> </a:t>
            </a:r>
            <a:r>
              <a:rPr lang="en-US" dirty="0" err="1"/>
              <a:t>holatlari</a:t>
            </a:r>
            <a:r>
              <a:rPr lang="en-US" dirty="0"/>
              <a:t> </a:t>
            </a:r>
            <a:r>
              <a:rPr lang="en-US" dirty="0" err="1"/>
              <a:t>tekshiriladi</a:t>
            </a:r>
            <a:r>
              <a:rPr lang="en-US" dirty="0"/>
              <a:t>. </a:t>
            </a:r>
            <a:r>
              <a:rPr lang="en-US" dirty="0" err="1"/>
              <a:t>Bo‘shab</a:t>
            </a:r>
            <a:r>
              <a:rPr lang="en-US" dirty="0"/>
              <a:t> </a:t>
            </a:r>
            <a:r>
              <a:rPr lang="en-US" dirty="0" err="1"/>
              <a:t>qolgan</a:t>
            </a:r>
            <a:r>
              <a:rPr lang="en-US" dirty="0"/>
              <a:t> </a:t>
            </a:r>
            <a:r>
              <a:rPr lang="en-US" dirty="0" err="1"/>
              <a:t>gaykalar</a:t>
            </a:r>
            <a:r>
              <a:rPr lang="en-US" dirty="0"/>
              <a:t> </a:t>
            </a:r>
            <a:r>
              <a:rPr lang="en-US" dirty="0" err="1"/>
              <a:t>tortib</a:t>
            </a:r>
            <a:r>
              <a:rPr lang="en-US" dirty="0"/>
              <a:t> </a:t>
            </a:r>
            <a:r>
              <a:rPr lang="en-US" dirty="0" err="1"/>
              <a:t>qo‘yiladi</a:t>
            </a:r>
            <a:r>
              <a:rPr lang="en-US" dirty="0"/>
              <a:t>, </a:t>
            </a:r>
            <a:r>
              <a:rPr lang="en-US" dirty="0" err="1"/>
              <a:t>oksidlanib</a:t>
            </a:r>
            <a:r>
              <a:rPr lang="en-US" dirty="0"/>
              <a:t> </a:t>
            </a:r>
            <a:r>
              <a:rPr lang="en-US" dirty="0" err="1"/>
              <a:t>qolgan</a:t>
            </a:r>
            <a:r>
              <a:rPr lang="en-US" dirty="0"/>
              <a:t> </a:t>
            </a:r>
            <a:r>
              <a:rPr lang="en-US" dirty="0" err="1"/>
              <a:t>kontakt</a:t>
            </a:r>
            <a:r>
              <a:rPr lang="en-US" dirty="0"/>
              <a:t> </a:t>
            </a:r>
            <a:r>
              <a:rPr lang="en-US" dirty="0" err="1"/>
              <a:t>yuzalari</a:t>
            </a:r>
            <a:r>
              <a:rPr lang="en-US" dirty="0"/>
              <a:t> </a:t>
            </a:r>
            <a:r>
              <a:rPr lang="en-US" dirty="0" err="1"/>
              <a:t>mayda</a:t>
            </a:r>
            <a:r>
              <a:rPr lang="en-US" dirty="0"/>
              <a:t> </a:t>
            </a:r>
            <a:r>
              <a:rPr lang="en-US" dirty="0" err="1"/>
              <a:t>tishli</a:t>
            </a:r>
            <a:r>
              <a:rPr lang="en-US" dirty="0"/>
              <a:t> </a:t>
            </a:r>
            <a:r>
              <a:rPr lang="en-US" dirty="0" err="1"/>
              <a:t>egov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tozalanadi</a:t>
            </a:r>
            <a:r>
              <a:rPr lang="en-US" dirty="0"/>
              <a:t>, </a:t>
            </a:r>
            <a:r>
              <a:rPr lang="en-US" dirty="0" err="1"/>
              <a:t>qo‘zg‘aluvchan</a:t>
            </a:r>
            <a:r>
              <a:rPr lang="en-US" dirty="0"/>
              <a:t> </a:t>
            </a:r>
            <a:r>
              <a:rPr lang="en-US" dirty="0" err="1"/>
              <a:t>kontaktning</a:t>
            </a:r>
            <a:r>
              <a:rPr lang="en-US" dirty="0"/>
              <a:t> </a:t>
            </a:r>
            <a:r>
              <a:rPr lang="en-US" dirty="0" err="1"/>
              <a:t>qo‘zg‘almas</a:t>
            </a:r>
            <a:r>
              <a:rPr lang="en-US" dirty="0"/>
              <a:t> </a:t>
            </a:r>
            <a:r>
              <a:rPr lang="en-US" dirty="0" err="1"/>
              <a:t>kontakt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tegib</a:t>
            </a:r>
            <a:r>
              <a:rPr lang="en-US" dirty="0"/>
              <a:t> </a:t>
            </a:r>
            <a:r>
              <a:rPr lang="en-US" dirty="0" err="1"/>
              <a:t>turishi</a:t>
            </a:r>
            <a:r>
              <a:rPr lang="en-US" dirty="0"/>
              <a:t> </a:t>
            </a:r>
            <a:r>
              <a:rPr lang="en-US" dirty="0" err="1"/>
              <a:t>buzilgan</a:t>
            </a:r>
            <a:r>
              <a:rPr lang="en-US" dirty="0"/>
              <a:t> </a:t>
            </a:r>
            <a:r>
              <a:rPr lang="en-US" dirty="0" err="1"/>
              <a:t>joylari</a:t>
            </a:r>
            <a:r>
              <a:rPr lang="en-US" dirty="0"/>
              <a:t> </a:t>
            </a:r>
            <a:r>
              <a:rPr lang="en-US" dirty="0" err="1"/>
              <a:t>tiklanadi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bosilish</a:t>
            </a:r>
            <a:r>
              <a:rPr lang="en-US" dirty="0"/>
              <a:t> </a:t>
            </a:r>
            <a:r>
              <a:rPr lang="en-US" dirty="0" err="1"/>
              <a:t>kuchi</a:t>
            </a:r>
            <a:r>
              <a:rPr lang="en-US" dirty="0"/>
              <a:t> </a:t>
            </a:r>
            <a:r>
              <a:rPr lang="en-US" dirty="0" err="1"/>
              <a:t>rostlanadi</a:t>
            </a:r>
            <a:r>
              <a:rPr lang="en-US" dirty="0"/>
              <a:t> (</a:t>
            </a:r>
            <a:r>
              <a:rPr lang="en-US" dirty="0" err="1"/>
              <a:t>kontaktlarning</a:t>
            </a:r>
            <a:r>
              <a:rPr lang="en-US" dirty="0"/>
              <a:t> </a:t>
            </a:r>
            <a:r>
              <a:rPr lang="en-US" dirty="0" err="1"/>
              <a:t>bosilish</a:t>
            </a:r>
            <a:r>
              <a:rPr lang="en-US" dirty="0"/>
              <a:t> </a:t>
            </a:r>
            <a:r>
              <a:rPr lang="en-US" dirty="0" err="1"/>
              <a:t>kuchi</a:t>
            </a:r>
            <a:r>
              <a:rPr lang="en-US" dirty="0"/>
              <a:t> </a:t>
            </a:r>
            <a:r>
              <a:rPr lang="en-US" dirty="0" err="1"/>
              <a:t>reostatning</a:t>
            </a:r>
            <a:r>
              <a:rPr lang="en-US" dirty="0"/>
              <a:t> </a:t>
            </a:r>
            <a:r>
              <a:rPr lang="en-US" dirty="0" err="1"/>
              <a:t>o‘lchamlariga</a:t>
            </a:r>
            <a:r>
              <a:rPr lang="en-US" dirty="0"/>
              <a:t> </a:t>
            </a:r>
            <a:r>
              <a:rPr lang="en-US" dirty="0" err="1"/>
              <a:t>bog‘liq</a:t>
            </a:r>
            <a:r>
              <a:rPr lang="en-US" dirty="0"/>
              <a:t> </a:t>
            </a:r>
            <a:r>
              <a:rPr lang="en-US" dirty="0" err="1"/>
              <a:t>ravishda</a:t>
            </a:r>
            <a:r>
              <a:rPr lang="en-US" dirty="0"/>
              <a:t> 10—25 N/sm</a:t>
            </a:r>
            <a:r>
              <a:rPr lang="en-US" baseline="30000" dirty="0"/>
              <a:t>2</a:t>
            </a:r>
            <a:r>
              <a:rPr lang="en-US" dirty="0"/>
              <a:t> </a:t>
            </a:r>
            <a:r>
              <a:rPr lang="en-US" dirty="0" err="1"/>
              <a:t>oraliqda</a:t>
            </a:r>
            <a:r>
              <a:rPr lang="en-US" dirty="0"/>
              <a:t> </a:t>
            </a:r>
            <a:r>
              <a:rPr lang="en-US" dirty="0" err="1"/>
              <a:t>bo‘lishi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). </a:t>
            </a:r>
            <a:r>
              <a:rPr lang="en-US" dirty="0" err="1"/>
              <a:t>So‘ngra</a:t>
            </a:r>
            <a:r>
              <a:rPr lang="en-US" dirty="0"/>
              <a:t> </a:t>
            </a:r>
            <a:r>
              <a:rPr lang="en-US" dirty="0" err="1"/>
              <a:t>simli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lentali</a:t>
            </a:r>
            <a:r>
              <a:rPr lang="en-US" dirty="0"/>
              <a:t> </a:t>
            </a:r>
            <a:r>
              <a:rPr lang="en-US" dirty="0" err="1"/>
              <a:t>rezistorlar</a:t>
            </a:r>
            <a:r>
              <a:rPr lang="en-US" dirty="0"/>
              <a:t> </a:t>
            </a:r>
            <a:r>
              <a:rPr lang="en-US" dirty="0" err="1"/>
              <a:t>o‘ramlarining</a:t>
            </a:r>
            <a:r>
              <a:rPr lang="en-US" dirty="0"/>
              <a:t> </a:t>
            </a:r>
            <a:r>
              <a:rPr lang="en-US" dirty="0" err="1"/>
              <a:t>butunligi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sozligi</a:t>
            </a:r>
            <a:r>
              <a:rPr lang="en-US" dirty="0"/>
              <a:t> </a:t>
            </a:r>
            <a:r>
              <a:rPr lang="en-US" dirty="0" err="1"/>
              <a:t>tekshiriladi</a:t>
            </a:r>
            <a:r>
              <a:rPr lang="en-US" dirty="0"/>
              <a:t>. </a:t>
            </a:r>
            <a:r>
              <a:rPr lang="en-US" dirty="0" err="1"/>
              <a:t>Shikastlangan</a:t>
            </a:r>
            <a:r>
              <a:rPr lang="en-US" dirty="0"/>
              <a:t> </a:t>
            </a:r>
            <a:r>
              <a:rPr lang="en-US" dirty="0" err="1"/>
              <a:t>rezistorlar</a:t>
            </a:r>
            <a:r>
              <a:rPr lang="en-US" dirty="0"/>
              <a:t> </a:t>
            </a:r>
            <a:r>
              <a:rPr lang="en-US" dirty="0" err="1"/>
              <a:t>ta’mirlanadi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yangisi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almashtiriladi</a:t>
            </a:r>
            <a:r>
              <a:rPr lang="en-US" dirty="0"/>
              <a:t>. </a:t>
            </a:r>
            <a:r>
              <a:rPr lang="en-US" dirty="0" err="1"/>
              <a:t>Kuygan</a:t>
            </a:r>
            <a:r>
              <a:rPr lang="en-US" dirty="0"/>
              <a:t> </a:t>
            </a:r>
            <a:r>
              <a:rPr lang="en-US" dirty="0" err="1"/>
              <a:t>rezistor</a:t>
            </a:r>
            <a:r>
              <a:rPr lang="en-US" dirty="0"/>
              <a:t> </a:t>
            </a:r>
            <a:r>
              <a:rPr lang="en-US" dirty="0" err="1"/>
              <a:t>xuddi</a:t>
            </a:r>
            <a:r>
              <a:rPr lang="en-US" dirty="0"/>
              <a:t> </a:t>
            </a:r>
            <a:r>
              <a:rPr lang="en-US" dirty="0" err="1"/>
              <a:t>shundayi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almashtiriladi</a:t>
            </a:r>
            <a:r>
              <a:rPr lang="en-US" dirty="0"/>
              <a:t>. </a:t>
            </a:r>
            <a:r>
              <a:rPr lang="en-US" dirty="0" err="1"/>
              <a:t>Keyin</a:t>
            </a:r>
            <a:r>
              <a:rPr lang="en-US" dirty="0"/>
              <a:t> </a:t>
            </a:r>
            <a:r>
              <a:rPr lang="en-US" dirty="0" err="1"/>
              <a:t>o‘rnatilgan</a:t>
            </a:r>
            <a:r>
              <a:rPr lang="en-US" dirty="0"/>
              <a:t> </a:t>
            </a:r>
            <a:r>
              <a:rPr lang="en-US" dirty="0" err="1"/>
              <a:t>rezistorni</a:t>
            </a:r>
            <a:r>
              <a:rPr lang="en-US" dirty="0"/>
              <a:t> </a:t>
            </a:r>
            <a:r>
              <a:rPr lang="en-US" dirty="0" err="1"/>
              <a:t>mahkamlovchi</a:t>
            </a:r>
            <a:r>
              <a:rPr lang="en-US" dirty="0"/>
              <a:t> </a:t>
            </a:r>
            <a:r>
              <a:rPr lang="en-US" dirty="0" err="1"/>
              <a:t>xomutlar</a:t>
            </a:r>
            <a:r>
              <a:rPr lang="en-US" dirty="0"/>
              <a:t> ham </a:t>
            </a:r>
            <a:r>
              <a:rPr lang="en-US" dirty="0" err="1"/>
              <a:t>xuddi</a:t>
            </a:r>
            <a:r>
              <a:rPr lang="en-US" dirty="0"/>
              <a:t> </a:t>
            </a:r>
            <a:r>
              <a:rPr lang="en-US" dirty="0" err="1"/>
              <a:t>avvalgisinikidek</a:t>
            </a:r>
            <a:r>
              <a:rPr lang="en-US" dirty="0"/>
              <a:t> </a:t>
            </a:r>
            <a:r>
              <a:rPr lang="en-US" dirty="0" err="1"/>
              <a:t>o‘rnatilishi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. </a:t>
            </a:r>
            <a:r>
              <a:rPr lang="en-US" dirty="0" err="1"/>
              <a:t>Qarshiliklarning</a:t>
            </a:r>
            <a:r>
              <a:rPr lang="en-US" dirty="0"/>
              <a:t> </a:t>
            </a:r>
            <a:r>
              <a:rPr lang="en-US" dirty="0" err="1"/>
              <a:t>pog‘onali</a:t>
            </a:r>
            <a:r>
              <a:rPr lang="en-US" dirty="0"/>
              <a:t> </a:t>
            </a:r>
            <a:r>
              <a:rPr lang="en-US" dirty="0" err="1"/>
              <a:t>taqsimlanishi</a:t>
            </a:r>
            <a:r>
              <a:rPr lang="en-US" dirty="0"/>
              <a:t> ham </a:t>
            </a:r>
            <a:r>
              <a:rPr lang="en-US" dirty="0" err="1"/>
              <a:t>avvalgidek</a:t>
            </a:r>
            <a:r>
              <a:rPr lang="en-US" dirty="0"/>
              <a:t> </a:t>
            </a:r>
            <a:r>
              <a:rPr lang="en-US" dirty="0" err="1"/>
              <a:t>saqlanishi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. </a:t>
            </a:r>
            <a:r>
              <a:rPr lang="en-US" dirty="0" err="1"/>
              <a:t>Reostatning</a:t>
            </a:r>
            <a:r>
              <a:rPr lang="en-US" dirty="0"/>
              <a:t> </a:t>
            </a:r>
            <a:r>
              <a:rPr lang="en-US" dirty="0" err="1"/>
              <a:t>ixtiyoriy</a:t>
            </a:r>
            <a:r>
              <a:rPr lang="en-US" dirty="0"/>
              <a:t> </a:t>
            </a:r>
            <a:r>
              <a:rPr lang="en-US" dirty="0" err="1"/>
              <a:t>biror</a:t>
            </a:r>
            <a:r>
              <a:rPr lang="en-US" dirty="0"/>
              <a:t> </a:t>
            </a:r>
            <a:r>
              <a:rPr lang="en-US" dirty="0" err="1"/>
              <a:t>nuqtasidagi</a:t>
            </a:r>
            <a:r>
              <a:rPr lang="en-US" dirty="0"/>
              <a:t> </a:t>
            </a:r>
            <a:r>
              <a:rPr lang="en-US" dirty="0" err="1"/>
              <a:t>qarshilik</a:t>
            </a:r>
            <a:r>
              <a:rPr lang="en-US" dirty="0"/>
              <a:t> </a:t>
            </a:r>
            <a:r>
              <a:rPr lang="en-US" dirty="0" err="1"/>
              <a:t>qiymatining</a:t>
            </a:r>
            <a:r>
              <a:rPr lang="en-US" dirty="0"/>
              <a:t> </a:t>
            </a:r>
            <a:r>
              <a:rPr lang="en-US" dirty="0" err="1"/>
              <a:t>hisoblangan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pasportida</a:t>
            </a:r>
            <a:r>
              <a:rPr lang="en-US" dirty="0"/>
              <a:t> </a:t>
            </a:r>
            <a:r>
              <a:rPr lang="en-US" dirty="0" err="1"/>
              <a:t>keltirilgan</a:t>
            </a:r>
            <a:r>
              <a:rPr lang="en-US" dirty="0"/>
              <a:t> </a:t>
            </a:r>
            <a:r>
              <a:rPr lang="en-US" dirty="0" err="1"/>
              <a:t>qiymatidan</a:t>
            </a:r>
            <a:r>
              <a:rPr lang="en-US" dirty="0"/>
              <a:t> </a:t>
            </a:r>
            <a:r>
              <a:rPr lang="en-US" dirty="0" err="1"/>
              <a:t>farqi</a:t>
            </a:r>
            <a:r>
              <a:rPr lang="en-US" dirty="0"/>
              <a:t> </a:t>
            </a:r>
            <a:r>
              <a:rPr lang="en-US" dirty="0" err="1"/>
              <a:t>uzog‘i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10 %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oshmasligiga</a:t>
            </a:r>
            <a:r>
              <a:rPr lang="en-US" dirty="0"/>
              <a:t> </a:t>
            </a:r>
            <a:r>
              <a:rPr lang="en-US" dirty="0" err="1"/>
              <a:t>ruxsat</a:t>
            </a:r>
            <a:r>
              <a:rPr lang="en-US" dirty="0"/>
              <a:t> </a:t>
            </a:r>
            <a:r>
              <a:rPr lang="en-US" dirty="0" err="1"/>
              <a:t>etiladi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68198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</TotalTime>
  <Words>428</Words>
  <Application>Microsoft Office PowerPoint</Application>
  <PresentationFormat>Произвольный</PresentationFormat>
  <Paragraphs>25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Ион</vt:lpstr>
      <vt:lpstr>Magnitli yuritkichlarni nosozliklarini aniqlash va ularni ta’mirlash.</vt:lpstr>
      <vt:lpstr>Презентация PowerPoint</vt:lpstr>
      <vt:lpstr>To’g‘ri yuruvchi qo’zg‘aluvchan tizimli magnitli yuritkichning tarkibiy tuzilishi: 1 — magnit   o’tkazgich; 2 — chulg‘am; 3, 7— prujinalar; 4 — yakor;  5, 6 — qo’zg‘almas va qo’zg‘aluvchan kontaktlar; 8 — qisqa tutashtirilgan o’ram. </vt:lpstr>
      <vt:lpstr> Reostatlarni  ta’mirlash.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Magnitli yuritkichlarni nosozliklarini aniqlash va ularni ta’mirlash.</dc:title>
  <dc:creator>Электрик</dc:creator>
  <cp:lastModifiedBy>Elektrik</cp:lastModifiedBy>
  <cp:revision>1</cp:revision>
  <dcterms:created xsi:type="dcterms:W3CDTF">2021-12-23T09:55:21Z</dcterms:created>
  <dcterms:modified xsi:type="dcterms:W3CDTF">2023-07-07T09:54:59Z</dcterms:modified>
</cp:coreProperties>
</file>