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86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75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633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567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18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40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990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36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12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85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6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04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14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29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4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15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3D758E9-B6EF-42E5-B80D-4645C860DD3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4192E-246F-47EF-BE5A-E8FACE77D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508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332" y="429883"/>
            <a:ext cx="9480281" cy="1140125"/>
          </a:xfrm>
        </p:spPr>
        <p:txBody>
          <a:bodyPr/>
          <a:lstStyle/>
          <a:p>
            <a:pPr algn="ctr"/>
            <a:r>
              <a:rPr lang="uz-Latn-UZ" sz="3200" b="1" i="1" dirty="0"/>
              <a:t>Magnitli yuritkichlarni</a:t>
            </a:r>
            <a:r>
              <a:rPr lang="en-US" sz="3200" b="1" i="1" dirty="0"/>
              <a:t> </a:t>
            </a:r>
            <a:r>
              <a:rPr lang="en-US" sz="3200" b="1" i="1" dirty="0" err="1"/>
              <a:t>nosozliklarini</a:t>
            </a:r>
            <a:r>
              <a:rPr lang="en-US" sz="3200" b="1" i="1" dirty="0"/>
              <a:t> </a:t>
            </a:r>
            <a:r>
              <a:rPr lang="en-US" sz="3200" b="1" i="1" dirty="0" err="1"/>
              <a:t>aniqlash</a:t>
            </a:r>
            <a:r>
              <a:rPr lang="en-US" sz="3200" b="1" i="1" dirty="0"/>
              <a:t> </a:t>
            </a:r>
            <a:r>
              <a:rPr lang="en-US" sz="3200" b="1" i="1" dirty="0" err="1"/>
              <a:t>va</a:t>
            </a:r>
            <a:r>
              <a:rPr lang="en-US" sz="3200" b="1" i="1" dirty="0"/>
              <a:t> </a:t>
            </a:r>
            <a:r>
              <a:rPr lang="en-US" sz="3200" b="1" i="1" dirty="0" err="1"/>
              <a:t>ularni</a:t>
            </a:r>
            <a:r>
              <a:rPr lang="en-US" sz="3200" b="1" i="1" dirty="0"/>
              <a:t> </a:t>
            </a:r>
            <a:r>
              <a:rPr lang="en-US" sz="3200" b="1" i="1" dirty="0" err="1"/>
              <a:t>ta’mirlash</a:t>
            </a:r>
            <a:r>
              <a:rPr lang="en-US" sz="3200" b="1" i="1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332" y="1809894"/>
            <a:ext cx="9480281" cy="4720302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</a:t>
            </a:r>
            <a:r>
              <a:rPr lang="en-US" dirty="0"/>
              <a:t> — </a:t>
            </a:r>
            <a:r>
              <a:rPr lang="en-US" dirty="0" err="1"/>
              <a:t>masofadan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relesidan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boshqaruvchi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yuritkichlarda</a:t>
            </a:r>
            <a:r>
              <a:rPr lang="en-US" dirty="0"/>
              <a:t> </a:t>
            </a:r>
            <a:r>
              <a:rPr lang="en-US" dirty="0" err="1"/>
              <a:t>kontaktorlarning</a:t>
            </a:r>
            <a:r>
              <a:rPr lang="en-US" dirty="0"/>
              <a:t> П6 </a:t>
            </a:r>
            <a:r>
              <a:rPr lang="en-US" dirty="0" err="1"/>
              <a:t>va</a:t>
            </a:r>
            <a:r>
              <a:rPr lang="en-US" dirty="0"/>
              <a:t> ПА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relelarining</a:t>
            </a:r>
            <a:r>
              <a:rPr lang="en-US" dirty="0"/>
              <a:t> ТРП </a:t>
            </a:r>
            <a:r>
              <a:rPr lang="en-US" dirty="0" err="1"/>
              <a:t>yoki</a:t>
            </a:r>
            <a:r>
              <a:rPr lang="en-US" dirty="0"/>
              <a:t> ТРН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yuritkichlarning</a:t>
            </a:r>
            <a:r>
              <a:rPr lang="en-US" dirty="0"/>
              <a:t> </a:t>
            </a:r>
            <a:r>
              <a:rPr lang="en-US" dirty="0" err="1"/>
              <a:t>kontaktorlarini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ta’mirlashdan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amallari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kontaktorlarnikidan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qilmaydi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yuritkichlarning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relelarini</a:t>
            </a:r>
            <a:r>
              <a:rPr lang="en-US" dirty="0"/>
              <a:t> </a:t>
            </a:r>
            <a:r>
              <a:rPr lang="en-US" dirty="0" err="1"/>
              <a:t>ta’mirlashda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relelarning</a:t>
            </a:r>
            <a:r>
              <a:rPr lang="en-US" dirty="0"/>
              <a:t> </a:t>
            </a:r>
            <a:r>
              <a:rPr lang="en-US" dirty="0" err="1"/>
              <a:t>butunligiga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ahamiyat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relelarida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 </a:t>
            </a:r>
            <a:r>
              <a:rPr lang="en-US" dirty="0" err="1"/>
              <a:t>ishdan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Bu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toklarga</a:t>
            </a:r>
            <a:r>
              <a:rPr lang="en-US" dirty="0"/>
              <a:t> </a:t>
            </a:r>
            <a:r>
              <a:rPr lang="en-US" dirty="0" err="1"/>
              <a:t>mo’ljallangan</a:t>
            </a:r>
            <a:r>
              <a:rPr lang="en-US" dirty="0"/>
              <a:t> </a:t>
            </a:r>
            <a:r>
              <a:rPr lang="en-US" dirty="0" err="1"/>
              <a:t>olti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gixrom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fexral</a:t>
            </a:r>
            <a:r>
              <a:rPr lang="en-US" dirty="0"/>
              <a:t> </a:t>
            </a:r>
            <a:r>
              <a:rPr lang="en-US" dirty="0" err="1"/>
              <a:t>simlardan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elementda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slyudali</a:t>
            </a:r>
            <a:r>
              <a:rPr lang="en-US" dirty="0"/>
              <a:t> </a:t>
            </a:r>
            <a:r>
              <a:rPr lang="en-US" dirty="0" err="1"/>
              <a:t>plastinaga</a:t>
            </a:r>
            <a:r>
              <a:rPr lang="en-US" dirty="0"/>
              <a:t> </a:t>
            </a:r>
            <a:r>
              <a:rPr lang="en-US" dirty="0" err="1"/>
              <a:t>o’ralib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uchlariga</a:t>
            </a:r>
            <a:r>
              <a:rPr lang="en-US" dirty="0"/>
              <a:t> </a:t>
            </a:r>
            <a:r>
              <a:rPr lang="en-US" dirty="0" err="1"/>
              <a:t>kumushdan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uchlik</a:t>
            </a:r>
            <a:r>
              <a:rPr lang="en-US" dirty="0"/>
              <a:t> </a:t>
            </a:r>
            <a:r>
              <a:rPr lang="en-US" dirty="0" err="1"/>
              <a:t>kavsharlangan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elementda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spiral </a:t>
            </a:r>
            <a:r>
              <a:rPr lang="en-US" dirty="0" err="1"/>
              <a:t>ko’rinishda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uchlariga</a:t>
            </a:r>
            <a:r>
              <a:rPr lang="en-US" dirty="0"/>
              <a:t> </a:t>
            </a:r>
            <a:r>
              <a:rPr lang="en-US" dirty="0" err="1"/>
              <a:t>po’lat</a:t>
            </a:r>
            <a:r>
              <a:rPr lang="en-US" dirty="0"/>
              <a:t> </a:t>
            </a:r>
            <a:r>
              <a:rPr lang="en-US" dirty="0" err="1"/>
              <a:t>uchliklar</a:t>
            </a:r>
            <a:r>
              <a:rPr lang="en-US" dirty="0"/>
              <a:t> </a:t>
            </a:r>
            <a:r>
              <a:rPr lang="en-US" dirty="0" err="1"/>
              <a:t>kavsharlangan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Spiral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elementlarni</a:t>
            </a:r>
            <a:r>
              <a:rPr lang="en-US" dirty="0"/>
              <a:t> </a:t>
            </a:r>
            <a:r>
              <a:rPr lang="en-US" dirty="0" err="1"/>
              <a:t>oksidlanishdan</a:t>
            </a:r>
            <a:r>
              <a:rPr lang="en-US" dirty="0"/>
              <a:t> </a:t>
            </a:r>
            <a:r>
              <a:rPr lang="en-US" dirty="0" err="1"/>
              <a:t>muhofaza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ustlari</a:t>
            </a:r>
            <a:r>
              <a:rPr lang="en-US" dirty="0"/>
              <a:t> </a:t>
            </a:r>
            <a:r>
              <a:rPr lang="en-US" dirty="0" err="1"/>
              <a:t>kadmiy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qoplanadi</a:t>
            </a:r>
            <a:r>
              <a:rPr lang="en-US" dirty="0"/>
              <a:t>.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elementlarning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to’rt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shtampovka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13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562" y="500332"/>
            <a:ext cx="11300604" cy="5748067"/>
          </a:xfrm>
        </p:spPr>
        <p:txBody>
          <a:bodyPr>
            <a:normAutofit/>
          </a:bodyPr>
          <a:lstStyle/>
          <a:p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yuritkichlarning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ishdan</a:t>
            </a:r>
            <a:r>
              <a:rPr lang="en-US" dirty="0"/>
              <a:t> </a:t>
            </a:r>
            <a:r>
              <a:rPr lang="en-US" dirty="0" err="1"/>
              <a:t>chiqqan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yangisi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almashŧiriladi</a:t>
            </a:r>
            <a:r>
              <a:rPr lang="en-US" dirty="0"/>
              <a:t>. </a:t>
            </a:r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uzish</a:t>
            </a:r>
            <a:r>
              <a:rPr lang="en-US" dirty="0"/>
              <a:t> </a:t>
            </a:r>
            <a:r>
              <a:rPr lang="en-US" dirty="0" err="1"/>
              <a:t>jarayonlarini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oshirishdan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apparatlarning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vazifasi</a:t>
            </a:r>
            <a:r>
              <a:rPr lang="en-US" dirty="0"/>
              <a:t> —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funksiyasini</a:t>
            </a:r>
            <a:r>
              <a:rPr lang="en-US" dirty="0"/>
              <a:t> ham </a:t>
            </a:r>
            <a:r>
              <a:rPr lang="en-US" dirty="0" err="1"/>
              <a:t>bajargani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1.2-paragrafda </a:t>
            </a:r>
            <a:br>
              <a:rPr lang="en-US" dirty="0"/>
            </a:b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to’g‘risida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 </a:t>
            </a:r>
            <a:r>
              <a:rPr lang="en-US" dirty="0" err="1"/>
              <a:t>berilgani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paragrafda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ko’proq</a:t>
            </a:r>
            <a:r>
              <a:rPr lang="en-US" dirty="0"/>
              <a:t> </a:t>
            </a:r>
            <a:r>
              <a:rPr lang="en-US" dirty="0" err="1"/>
              <a:t>ma’lumotlar</a:t>
            </a:r>
            <a:r>
              <a:rPr lang="en-US" dirty="0"/>
              <a:t> </a:t>
            </a:r>
            <a:r>
              <a:rPr lang="en-US" dirty="0" err="1"/>
              <a:t>beramiz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tushiruvchi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apparatdir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Kichikroq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yuruvchi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yuritkichlardan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 (5.10-rasm).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o’tkazgich</a:t>
            </a:r>
            <a:r>
              <a:rPr lang="en-US" dirty="0"/>
              <a:t> (1)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chulg’ami</a:t>
            </a:r>
            <a:r>
              <a:rPr lang="en-US" dirty="0"/>
              <a:t> (2)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yuritkich</a:t>
            </a:r>
            <a:r>
              <a:rPr lang="en-US" dirty="0"/>
              <a:t> </a:t>
            </a:r>
            <a:r>
              <a:rPr lang="en-US" dirty="0" err="1"/>
              <a:t>korpusiga</a:t>
            </a:r>
            <a:r>
              <a:rPr lang="en-US" dirty="0"/>
              <a:t> </a:t>
            </a:r>
            <a:r>
              <a:rPr lang="en-US" dirty="0" err="1"/>
              <a:t>qo’zg’almas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mahkamlangan</a:t>
            </a:r>
            <a:r>
              <a:rPr lang="en-US" dirty="0"/>
              <a:t>.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chulg’amidan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baseline="-25000" dirty="0" err="1"/>
              <a:t>g</a:t>
            </a:r>
            <a:r>
              <a:rPr lang="en-US" baseline="-25000" dirty="0"/>
              <a:t> </a:t>
            </a:r>
            <a:r>
              <a:rPr lang="en-US" dirty="0"/>
              <a:t>   </a:t>
            </a:r>
            <a:r>
              <a:rPr lang="en-US" dirty="0" err="1"/>
              <a:t>o’tganida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(</a:t>
            </a:r>
            <a:r>
              <a:rPr lang="ru-RU" dirty="0"/>
              <a:t>Ф</a:t>
            </a:r>
            <a:r>
              <a:rPr lang="en-US" dirty="0"/>
              <a:t>)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yakor</a:t>
            </a:r>
            <a:r>
              <a:rPr lang="en-US" dirty="0"/>
              <a:t> (4) </a:t>
            </a:r>
            <a:r>
              <a:rPr lang="en-US" dirty="0" err="1"/>
              <a:t>prujina</a:t>
            </a:r>
            <a:r>
              <a:rPr lang="en-US" dirty="0"/>
              <a:t> (3)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siqish</a:t>
            </a:r>
            <a:r>
              <a:rPr lang="en-US" dirty="0"/>
              <a:t> </a:t>
            </a:r>
            <a:r>
              <a:rPr lang="en-US" dirty="0" err="1"/>
              <a:t>kuchini</a:t>
            </a:r>
            <a:r>
              <a:rPr lang="en-US" dirty="0"/>
              <a:t> </a:t>
            </a:r>
            <a:r>
              <a:rPr lang="en-US" dirty="0" err="1"/>
              <a:t>yengib</a:t>
            </a:r>
            <a:r>
              <a:rPr lang="en-US" dirty="0"/>
              <a:t>, </a:t>
            </a:r>
            <a:r>
              <a:rPr lang="en-US" dirty="0" err="1"/>
              <a:t>qo’zg’almas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o’tkazgichga</a:t>
            </a:r>
            <a:r>
              <a:rPr lang="en-US" dirty="0"/>
              <a:t> </a:t>
            </a:r>
            <a:r>
              <a:rPr lang="en-US" dirty="0" err="1"/>
              <a:t>tortiladi</a:t>
            </a:r>
            <a:r>
              <a:rPr lang="en-US" dirty="0"/>
              <a:t>. </a:t>
            </a:r>
            <a:r>
              <a:rPr lang="en-US" dirty="0" err="1"/>
              <a:t>Yakorga</a:t>
            </a:r>
            <a:r>
              <a:rPr lang="en-US" dirty="0"/>
              <a:t> </a:t>
            </a:r>
            <a:r>
              <a:rPr lang="en-US" dirty="0" err="1"/>
              <a:t>mahkamlangan</a:t>
            </a:r>
            <a:r>
              <a:rPr lang="en-US" dirty="0"/>
              <a:t> </a:t>
            </a:r>
            <a:r>
              <a:rPr lang="en-US" dirty="0" err="1"/>
              <a:t>qo’zg’aluvchan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(6) </a:t>
            </a:r>
            <a:r>
              <a:rPr lang="en-US" dirty="0" err="1"/>
              <a:t>qo’zg’almas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(5)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tutashadi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kommutatsiyalanayotgan</a:t>
            </a:r>
            <a:r>
              <a:rPr lang="en-US" dirty="0"/>
              <a:t> </a:t>
            </a:r>
            <a:r>
              <a:rPr lang="en-US" dirty="0" err="1"/>
              <a:t>zanjirdan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(I) </a:t>
            </a:r>
            <a:r>
              <a:rPr lang="en-US" dirty="0" err="1"/>
              <a:t>o’tadi</a:t>
            </a:r>
            <a:r>
              <a:rPr lang="en-US" dirty="0"/>
              <a:t>. </a:t>
            </a:r>
            <a:r>
              <a:rPr lang="en-US" dirty="0" err="1"/>
              <a:t>Yassi</a:t>
            </a:r>
            <a:r>
              <a:rPr lang="en-US" dirty="0"/>
              <a:t> </a:t>
            </a:r>
            <a:r>
              <a:rPr lang="en-US" dirty="0" err="1"/>
              <a:t>prujina</a:t>
            </a:r>
            <a:r>
              <a:rPr lang="en-US" dirty="0"/>
              <a:t> (7) </a:t>
            </a:r>
            <a:r>
              <a:rPr lang="en-US" dirty="0" err="1"/>
              <a:t>kontaktlarni</a:t>
            </a:r>
            <a:r>
              <a:rPr lang="en-US" dirty="0"/>
              <a:t> </a:t>
            </a:r>
            <a:r>
              <a:rPr lang="en-US" dirty="0" err="1"/>
              <a:t>siqadi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58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 err="1" smtClean="0"/>
              <a:t>To’g‘ri</a:t>
            </a:r>
            <a:r>
              <a:rPr lang="en-US" sz="1800" b="1" dirty="0" smtClean="0"/>
              <a:t> </a:t>
            </a:r>
            <a:r>
              <a:rPr lang="en-US" sz="1800" b="1" dirty="0" err="1"/>
              <a:t>yuruvchi</a:t>
            </a:r>
            <a:r>
              <a:rPr lang="en-US" sz="1800" b="1" dirty="0"/>
              <a:t> </a:t>
            </a:r>
            <a:r>
              <a:rPr lang="en-US" sz="1800" b="1" dirty="0" err="1"/>
              <a:t>qo’zg‘aluvchan</a:t>
            </a:r>
            <a:r>
              <a:rPr lang="en-US" sz="1800" b="1" dirty="0"/>
              <a:t> </a:t>
            </a:r>
            <a:r>
              <a:rPr lang="en-US" sz="1800" b="1" dirty="0" err="1"/>
              <a:t>tizimli</a:t>
            </a:r>
            <a:r>
              <a:rPr lang="en-US" sz="1800" b="1" dirty="0"/>
              <a:t> </a:t>
            </a:r>
            <a:r>
              <a:rPr lang="en-US" sz="1800" b="1" dirty="0" err="1"/>
              <a:t>magnitli</a:t>
            </a:r>
            <a:r>
              <a:rPr lang="en-US" sz="1800" b="1" dirty="0"/>
              <a:t> </a:t>
            </a:r>
            <a:r>
              <a:rPr lang="en-US" sz="1800" b="1" dirty="0" err="1"/>
              <a:t>yuritkichning</a:t>
            </a:r>
            <a:r>
              <a:rPr lang="en-US" sz="1800" b="1" dirty="0"/>
              <a:t> </a:t>
            </a:r>
            <a:r>
              <a:rPr lang="en-US" sz="1800" b="1" dirty="0" err="1"/>
              <a:t>tarkibiy</a:t>
            </a:r>
            <a:r>
              <a:rPr lang="en-US" sz="1800" b="1" dirty="0"/>
              <a:t> </a:t>
            </a:r>
            <a:r>
              <a:rPr lang="en-US" sz="1800" b="1" dirty="0" err="1"/>
              <a:t>tuzilishi</a:t>
            </a:r>
            <a:r>
              <a:rPr lang="en-US" sz="1800" b="1" dirty="0"/>
              <a:t>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en-US" sz="1800" dirty="0"/>
              <a:t>1 — </a:t>
            </a:r>
            <a:r>
              <a:rPr lang="en-US" sz="1800" dirty="0" err="1"/>
              <a:t>magnit</a:t>
            </a:r>
            <a:r>
              <a:rPr lang="en-US" sz="1800" dirty="0"/>
              <a:t>   </a:t>
            </a:r>
            <a:r>
              <a:rPr lang="en-US" sz="1800" dirty="0" err="1"/>
              <a:t>o’tkazgich</a:t>
            </a:r>
            <a:r>
              <a:rPr lang="en-US" sz="1800" dirty="0"/>
              <a:t>; 2 — </a:t>
            </a:r>
            <a:r>
              <a:rPr lang="en-US" sz="1800" dirty="0" err="1"/>
              <a:t>chulg‘am</a:t>
            </a:r>
            <a:r>
              <a:rPr lang="en-US" sz="1800" dirty="0"/>
              <a:t>; 3, 7— </a:t>
            </a:r>
            <a:r>
              <a:rPr lang="en-US" sz="1800" dirty="0" err="1"/>
              <a:t>prujinalar</a:t>
            </a:r>
            <a:r>
              <a:rPr lang="en-US" sz="1800" dirty="0"/>
              <a:t>; 4 — </a:t>
            </a:r>
            <a:r>
              <a:rPr lang="en-US" sz="1800" dirty="0" err="1"/>
              <a:t>yakor</a:t>
            </a:r>
            <a:r>
              <a:rPr lang="en-US" sz="1800" dirty="0"/>
              <a:t>;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5</a:t>
            </a:r>
            <a:r>
              <a:rPr lang="en-US" sz="1800" dirty="0"/>
              <a:t>, 6 — </a:t>
            </a:r>
            <a:r>
              <a:rPr lang="en-US" sz="1800" dirty="0" err="1"/>
              <a:t>qo’zg‘almas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qo’zg‘aluvchan</a:t>
            </a:r>
            <a:r>
              <a:rPr lang="en-US" sz="1800" dirty="0"/>
              <a:t> </a:t>
            </a:r>
            <a:r>
              <a:rPr lang="en-US" sz="1800" dirty="0" err="1"/>
              <a:t>kontaktlar</a:t>
            </a:r>
            <a:r>
              <a:rPr lang="en-US" sz="1800" dirty="0"/>
              <a:t>; 8 — </a:t>
            </a:r>
            <a:r>
              <a:rPr lang="en-US" sz="1800" dirty="0" err="1"/>
              <a:t>qisqa</a:t>
            </a:r>
            <a:r>
              <a:rPr lang="en-US" sz="1800" dirty="0"/>
              <a:t> </a:t>
            </a:r>
            <a:r>
              <a:rPr lang="en-US" sz="1800" dirty="0" err="1"/>
              <a:t>tutashtirilgan</a:t>
            </a:r>
            <a:r>
              <a:rPr lang="en-US" sz="1800" dirty="0"/>
              <a:t> </a:t>
            </a:r>
            <a:r>
              <a:rPr lang="en-US" sz="1800" dirty="0" err="1"/>
              <a:t>o’ram</a:t>
            </a:r>
            <a:r>
              <a:rPr lang="en-US" sz="1800" dirty="0"/>
              <a:t>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5" y="1686958"/>
            <a:ext cx="3419475" cy="358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845" y="1686959"/>
            <a:ext cx="3303917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7798280" y="1603679"/>
            <a:ext cx="4295954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marR="659130" indent="190500" algn="ctr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Burilma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yakorli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magnitli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yuritkichning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tarkibiy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2,</a:t>
            </a: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qo’zg‘almas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qo’zg‘aluvchan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3, 7, 8 — 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qo’zg‘almas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o’tkazgich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chulg‘am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yakor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izolatsion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90170" marR="659130" indent="190500">
              <a:lnSpc>
                <a:spcPct val="115000"/>
              </a:lnSpc>
              <a:spcAft>
                <a:spcPts val="0"/>
              </a:spcAft>
              <a:tabLst>
                <a:tab pos="603885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issiqlik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relesi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1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b="1" i="1" dirty="0"/>
              <a:t> Reostatlarni </a:t>
            </a:r>
            <a:r>
              <a:rPr lang="en-US" b="1" i="1" dirty="0"/>
              <a:t> </a:t>
            </a:r>
            <a:r>
              <a:rPr lang="en-US" b="1" i="1" dirty="0" err="1"/>
              <a:t>ta’mirlash</a:t>
            </a:r>
            <a:r>
              <a:rPr lang="en-US" b="1" i="1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26" y="1423358"/>
            <a:ext cx="11499010" cy="5098212"/>
          </a:xfrm>
        </p:spPr>
        <p:txBody>
          <a:bodyPr>
            <a:normAutofit/>
          </a:bodyPr>
          <a:lstStyle/>
          <a:p>
            <a:r>
              <a:rPr lang="en-US" b="1" dirty="0" err="1"/>
              <a:t>Reostat</a:t>
            </a:r>
            <a:r>
              <a:rPr lang="en-US" dirty="0"/>
              <a:t> —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qarshilikdan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kommutatsiyalovchi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rostlanadigan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     </a:t>
            </a:r>
            <a:r>
              <a:rPr lang="en-US" dirty="0" err="1"/>
              <a:t>Bajaradigan</a:t>
            </a:r>
            <a:r>
              <a:rPr lang="en-US" dirty="0"/>
              <a:t> </a:t>
            </a:r>
            <a:r>
              <a:rPr lang="en-US" dirty="0" err="1"/>
              <a:t>vazifasiga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</a:t>
            </a:r>
            <a:r>
              <a:rPr lang="en-US" dirty="0" err="1"/>
              <a:t>reostatlar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tushiruvchi</a:t>
            </a:r>
            <a:r>
              <a:rPr lang="en-US" dirty="0"/>
              <a:t> (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),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tushiruvchi-rostlovchi</a:t>
            </a:r>
            <a:r>
              <a:rPr lang="en-US" dirty="0"/>
              <a:t> (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qo‘zg‘atish</a:t>
            </a:r>
            <a:r>
              <a:rPr lang="en-US" dirty="0"/>
              <a:t> (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mashinalarning</a:t>
            </a:r>
            <a:r>
              <a:rPr lang="en-US" dirty="0"/>
              <a:t> </a:t>
            </a:r>
            <a:r>
              <a:rPr lang="en-US" dirty="0" err="1"/>
              <a:t>qo‘zg‘atish</a:t>
            </a:r>
            <a:r>
              <a:rPr lang="en-US" dirty="0"/>
              <a:t> </a:t>
            </a:r>
            <a:r>
              <a:rPr lang="en-US" dirty="0" err="1"/>
              <a:t>chulg‘amlaridagi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) </a:t>
            </a:r>
            <a:r>
              <a:rPr lang="en-US" dirty="0" err="1"/>
              <a:t>turlarga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r>
              <a:rPr lang="en-US" dirty="0" err="1"/>
              <a:t>Reostatlar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,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ko‘mir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xillarga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      </a:t>
            </a:r>
            <a:r>
              <a:rPr lang="en-US" dirty="0" err="1"/>
              <a:t>Reostatlarda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issiqlikka</a:t>
            </a:r>
            <a:r>
              <a:rPr lang="en-US" dirty="0"/>
              <a:t> </a:t>
            </a:r>
            <a:r>
              <a:rPr lang="en-US" dirty="0" err="1"/>
              <a:t>o‘zgartiriladi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yo‘li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rezistorlardan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muhitga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</a:t>
            </a:r>
            <a:r>
              <a:rPr lang="en-US" dirty="0" err="1"/>
              <a:t>Rezistorlar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havoli</a:t>
            </a:r>
            <a:r>
              <a:rPr lang="en-US" dirty="0"/>
              <a:t>,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suvli</a:t>
            </a:r>
            <a:r>
              <a:rPr lang="en-US" dirty="0"/>
              <a:t> </a:t>
            </a:r>
            <a:r>
              <a:rPr lang="en-US" dirty="0" err="1"/>
              <a:t>turlarga</a:t>
            </a:r>
            <a:r>
              <a:rPr lang="en-US" dirty="0"/>
              <a:t> </a:t>
            </a:r>
            <a:r>
              <a:rPr lang="en-US" dirty="0" err="1"/>
              <a:t>ajratiladi.Sanoat</a:t>
            </a:r>
            <a:r>
              <a:rPr lang="en-US" dirty="0"/>
              <a:t> </a:t>
            </a:r>
            <a:r>
              <a:rPr lang="en-US" dirty="0" err="1"/>
              <a:t>korxonalarining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rezistorli</a:t>
            </a:r>
            <a:r>
              <a:rPr lang="en-US" dirty="0"/>
              <a:t> </a:t>
            </a:r>
            <a:r>
              <a:rPr lang="en-US" dirty="0" err="1"/>
              <a:t>havoli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sovitiladigan</a:t>
            </a:r>
            <a:r>
              <a:rPr lang="en-US" dirty="0"/>
              <a:t> </a:t>
            </a:r>
            <a:r>
              <a:rPr lang="en-US" dirty="0" err="1"/>
              <a:t>reostatlar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tushiruvchi-rostlovchi</a:t>
            </a:r>
            <a:r>
              <a:rPr lang="en-US" dirty="0"/>
              <a:t> </a:t>
            </a:r>
            <a:r>
              <a:rPr lang="en-US" dirty="0" err="1"/>
              <a:t>reostatlarning</a:t>
            </a:r>
            <a:r>
              <a:rPr lang="en-US" dirty="0"/>
              <a:t> </a:t>
            </a:r>
            <a:r>
              <a:rPr lang="en-US" dirty="0" err="1"/>
              <a:t>ko‘pchiligida</a:t>
            </a:r>
            <a:r>
              <a:rPr lang="en-US" dirty="0"/>
              <a:t> </a:t>
            </a:r>
            <a:r>
              <a:rPr lang="en-US" dirty="0" err="1"/>
              <a:t>rezistorlarni</a:t>
            </a:r>
            <a:r>
              <a:rPr lang="en-US" dirty="0"/>
              <a:t> </a:t>
            </a:r>
            <a:r>
              <a:rPr lang="en-US" dirty="0" err="1"/>
              <a:t>pog‘onali</a:t>
            </a:r>
            <a:r>
              <a:rPr lang="en-US" dirty="0"/>
              <a:t> </a:t>
            </a:r>
            <a:r>
              <a:rPr lang="en-US" dirty="0" err="1"/>
              <a:t>ulab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rostlanadi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49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470" y="698784"/>
            <a:ext cx="7105650" cy="3590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4397720"/>
            <a:ext cx="11947585" cy="1767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3790">
              <a:spcBef>
                <a:spcPts val="745"/>
              </a:spcBef>
              <a:spcAft>
                <a:spcPts val="0"/>
              </a:spcAft>
            </a:pPr>
            <a:r>
              <a:rPr lang="en-US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5.14-rasm. </a:t>
            </a:r>
            <a:r>
              <a:rPr lang="en-US" b="1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Reostatlarning</a:t>
            </a:r>
            <a:r>
              <a:rPr lang="en-US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b="1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rezistorlari</a:t>
            </a:r>
            <a:r>
              <a:rPr lang="en-US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 marR="679450" algn="just">
              <a:spcBef>
                <a:spcPts val="15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ramkaga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o‘ralgan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b —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ramkaga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lenta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ko‘rinishida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o‘ralgan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cho‘yandan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quyilgan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e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karkasli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uchlari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3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lenta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 —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ramka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5 —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izolatsiyalangan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sterjen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6 —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elementlar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paketi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izolator</a:t>
            </a:r>
            <a:r>
              <a:rPr lang="en-US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>
              <a:spcBef>
                <a:spcPts val="55"/>
              </a:spcBef>
              <a:spcAft>
                <a:spcPts val="0"/>
              </a:spcAft>
            </a:pP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elementlar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izolatsion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shayba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8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cho‘yan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9465">
              <a:spcBef>
                <a:spcPts val="5"/>
              </a:spcBef>
              <a:spcAft>
                <a:spcPts val="0"/>
              </a:spcAft>
            </a:pP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9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tayanch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ustuni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10 —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chinni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quvurchali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karkas</a:t>
            </a:r>
            <a:r>
              <a:rPr lang="en-US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74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287" y="457200"/>
            <a:ext cx="11645659" cy="6133381"/>
          </a:xfrm>
        </p:spPr>
        <p:txBody>
          <a:bodyPr>
            <a:normAutofit/>
          </a:bodyPr>
          <a:lstStyle/>
          <a:p>
            <a:r>
              <a:rPr lang="en-US" dirty="0" err="1"/>
              <a:t>Reostatlarning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rezistorlari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shikastlanadigan</a:t>
            </a:r>
            <a:r>
              <a:rPr lang="en-US" dirty="0"/>
              <a:t> </a:t>
            </a:r>
            <a:r>
              <a:rPr lang="en-US" dirty="0" err="1"/>
              <a:t>qismidir.Reostatlarni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shikastlangan</a:t>
            </a:r>
            <a:r>
              <a:rPr lang="en-US" dirty="0"/>
              <a:t> </a:t>
            </a:r>
            <a:r>
              <a:rPr lang="en-US" dirty="0" err="1"/>
              <a:t>rezistorlar</a:t>
            </a:r>
            <a:r>
              <a:rPr lang="en-US" dirty="0"/>
              <a:t>,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qismlarini</a:t>
            </a:r>
            <a:r>
              <a:rPr lang="en-US" dirty="0"/>
              <a:t>, </a:t>
            </a:r>
            <a:r>
              <a:rPr lang="en-US" dirty="0" err="1"/>
              <a:t>izolatsiyalovchi</a:t>
            </a:r>
            <a:r>
              <a:rPr lang="en-US" dirty="0"/>
              <a:t> </a:t>
            </a:r>
            <a:r>
              <a:rPr lang="en-US" dirty="0" err="1"/>
              <a:t>detallari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mexanizmlarini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yangisi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almashtirish</a:t>
            </a:r>
            <a:r>
              <a:rPr lang="en-US" dirty="0"/>
              <a:t>,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sxemalarini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, </a:t>
            </a:r>
            <a:r>
              <a:rPr lang="en-US" dirty="0" err="1"/>
              <a:t>ta’mirlangan</a:t>
            </a:r>
            <a:r>
              <a:rPr lang="en-US" dirty="0"/>
              <a:t> </a:t>
            </a:r>
            <a:r>
              <a:rPr lang="en-US" dirty="0" err="1"/>
              <a:t>reostatni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amallari</a:t>
            </a:r>
            <a:r>
              <a:rPr lang="en-US" dirty="0"/>
              <a:t> </a:t>
            </a:r>
            <a:r>
              <a:rPr lang="en-US" dirty="0" err="1"/>
              <a:t>kiradi.Reostatlarni</a:t>
            </a:r>
            <a:r>
              <a:rPr lang="en-US" dirty="0"/>
              <a:t> </a:t>
            </a:r>
            <a:r>
              <a:rPr lang="en-US" dirty="0" err="1"/>
              <a:t>ko‘zdan</a:t>
            </a:r>
            <a:r>
              <a:rPr lang="en-US" dirty="0"/>
              <a:t> </a:t>
            </a:r>
            <a:r>
              <a:rPr lang="en-US" dirty="0" err="1"/>
              <a:t>kechirish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apparatning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qismlari</a:t>
            </a:r>
            <a:r>
              <a:rPr lang="en-US" dirty="0"/>
              <a:t> </a:t>
            </a:r>
            <a:r>
              <a:rPr lang="en-US" dirty="0" err="1"/>
              <a:t>chang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iflosliklardan</a:t>
            </a:r>
            <a:r>
              <a:rPr lang="en-US" dirty="0"/>
              <a:t> </a:t>
            </a:r>
            <a:r>
              <a:rPr lang="en-US" dirty="0" err="1"/>
              <a:t>tozalanadi</a:t>
            </a:r>
            <a:r>
              <a:rPr lang="en-US" dirty="0"/>
              <a:t>, </a:t>
            </a:r>
            <a:r>
              <a:rPr lang="en-US" dirty="0" err="1"/>
              <a:t>mahkamlovchi</a:t>
            </a:r>
            <a:r>
              <a:rPr lang="en-US" dirty="0"/>
              <a:t> </a:t>
            </a:r>
            <a:r>
              <a:rPr lang="en-US" dirty="0" err="1"/>
              <a:t>vintlarning</a:t>
            </a:r>
            <a:r>
              <a:rPr lang="en-US" dirty="0"/>
              <a:t>,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holatlari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</a:t>
            </a:r>
            <a:r>
              <a:rPr lang="en-US" dirty="0" err="1"/>
              <a:t>Bo‘shab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gaykalar</a:t>
            </a:r>
            <a:r>
              <a:rPr lang="en-US" dirty="0"/>
              <a:t> </a:t>
            </a:r>
            <a:r>
              <a:rPr lang="en-US" dirty="0" err="1"/>
              <a:t>tortib</a:t>
            </a:r>
            <a:r>
              <a:rPr lang="en-US" dirty="0"/>
              <a:t> </a:t>
            </a:r>
            <a:r>
              <a:rPr lang="en-US" dirty="0" err="1"/>
              <a:t>qo‘yiladi</a:t>
            </a:r>
            <a:r>
              <a:rPr lang="en-US" dirty="0"/>
              <a:t>, </a:t>
            </a:r>
            <a:r>
              <a:rPr lang="en-US" dirty="0" err="1"/>
              <a:t>oksidlanib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yuzalari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tishli</a:t>
            </a:r>
            <a:r>
              <a:rPr lang="en-US" dirty="0"/>
              <a:t> </a:t>
            </a:r>
            <a:r>
              <a:rPr lang="en-US" dirty="0" err="1"/>
              <a:t>egov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tozalanadi</a:t>
            </a:r>
            <a:r>
              <a:rPr lang="en-US" dirty="0"/>
              <a:t>, </a:t>
            </a:r>
            <a:r>
              <a:rPr lang="en-US" dirty="0" err="1"/>
              <a:t>qo‘zg‘aluvchan</a:t>
            </a:r>
            <a:r>
              <a:rPr lang="en-US" dirty="0"/>
              <a:t> </a:t>
            </a:r>
            <a:r>
              <a:rPr lang="en-US" dirty="0" err="1"/>
              <a:t>kontaktning</a:t>
            </a:r>
            <a:r>
              <a:rPr lang="en-US" dirty="0"/>
              <a:t> </a:t>
            </a:r>
            <a:r>
              <a:rPr lang="en-US" dirty="0" err="1"/>
              <a:t>qo‘zg‘almas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tegib</a:t>
            </a:r>
            <a:r>
              <a:rPr lang="en-US" dirty="0"/>
              <a:t> </a:t>
            </a:r>
            <a:r>
              <a:rPr lang="en-US" dirty="0" err="1"/>
              <a:t>turishi</a:t>
            </a:r>
            <a:r>
              <a:rPr lang="en-US" dirty="0"/>
              <a:t> </a:t>
            </a:r>
            <a:r>
              <a:rPr lang="en-US" dirty="0" err="1"/>
              <a:t>buzilgan</a:t>
            </a:r>
            <a:r>
              <a:rPr lang="en-US" dirty="0"/>
              <a:t> </a:t>
            </a:r>
            <a:r>
              <a:rPr lang="en-US" dirty="0" err="1"/>
              <a:t>joylari</a:t>
            </a:r>
            <a:r>
              <a:rPr lang="en-US" dirty="0"/>
              <a:t> </a:t>
            </a:r>
            <a:r>
              <a:rPr lang="en-US" dirty="0" err="1"/>
              <a:t>tiklanadi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bosilish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</a:t>
            </a:r>
            <a:r>
              <a:rPr lang="en-US" dirty="0" err="1"/>
              <a:t>rostlanadi</a:t>
            </a:r>
            <a:r>
              <a:rPr lang="en-US" dirty="0"/>
              <a:t> (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bosilish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</a:t>
            </a:r>
            <a:r>
              <a:rPr lang="en-US" dirty="0" err="1"/>
              <a:t>reostatning</a:t>
            </a:r>
            <a:r>
              <a:rPr lang="en-US" dirty="0"/>
              <a:t> </a:t>
            </a:r>
            <a:r>
              <a:rPr lang="en-US" dirty="0" err="1"/>
              <a:t>o‘lchamlariga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10—25 N/sm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oraliqda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). </a:t>
            </a:r>
            <a:r>
              <a:rPr lang="en-US" dirty="0" err="1"/>
              <a:t>So‘ngra</a:t>
            </a:r>
            <a:r>
              <a:rPr lang="en-US" dirty="0"/>
              <a:t> </a:t>
            </a:r>
            <a:r>
              <a:rPr lang="en-US" dirty="0" err="1"/>
              <a:t>simli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lentali</a:t>
            </a:r>
            <a:r>
              <a:rPr lang="en-US" dirty="0"/>
              <a:t> </a:t>
            </a:r>
            <a:r>
              <a:rPr lang="en-US" dirty="0" err="1"/>
              <a:t>rezistorlar</a:t>
            </a:r>
            <a:r>
              <a:rPr lang="en-US" dirty="0"/>
              <a:t> </a:t>
            </a:r>
            <a:r>
              <a:rPr lang="en-US" dirty="0" err="1"/>
              <a:t>o‘ramlarining</a:t>
            </a:r>
            <a:r>
              <a:rPr lang="en-US" dirty="0"/>
              <a:t> </a:t>
            </a:r>
            <a:r>
              <a:rPr lang="en-US" dirty="0" err="1"/>
              <a:t>butunligi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sozligi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</a:t>
            </a:r>
            <a:r>
              <a:rPr lang="en-US" dirty="0" err="1"/>
              <a:t>Shikastlangan</a:t>
            </a:r>
            <a:r>
              <a:rPr lang="en-US" dirty="0"/>
              <a:t> </a:t>
            </a:r>
            <a:r>
              <a:rPr lang="en-US" dirty="0" err="1"/>
              <a:t>rezistorlar</a:t>
            </a:r>
            <a:r>
              <a:rPr lang="en-US" dirty="0"/>
              <a:t> </a:t>
            </a:r>
            <a:r>
              <a:rPr lang="en-US" dirty="0" err="1"/>
              <a:t>ta’mirlanadi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yangisi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almashtiriladi</a:t>
            </a:r>
            <a:r>
              <a:rPr lang="en-US" dirty="0"/>
              <a:t>. </a:t>
            </a:r>
            <a:r>
              <a:rPr lang="en-US" dirty="0" err="1"/>
              <a:t>Kuygan</a:t>
            </a:r>
            <a:r>
              <a:rPr lang="en-US" dirty="0"/>
              <a:t> </a:t>
            </a:r>
            <a:r>
              <a:rPr lang="en-US" dirty="0" err="1"/>
              <a:t>rezistor</a:t>
            </a:r>
            <a:r>
              <a:rPr lang="en-US" dirty="0"/>
              <a:t>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shundayi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almashtiriladi</a:t>
            </a:r>
            <a:r>
              <a:rPr lang="en-US" dirty="0"/>
              <a:t>.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o‘rnatilgan</a:t>
            </a:r>
            <a:r>
              <a:rPr lang="en-US" dirty="0"/>
              <a:t> </a:t>
            </a:r>
            <a:r>
              <a:rPr lang="en-US" dirty="0" err="1"/>
              <a:t>rezistorni</a:t>
            </a:r>
            <a:r>
              <a:rPr lang="en-US" dirty="0"/>
              <a:t> </a:t>
            </a:r>
            <a:r>
              <a:rPr lang="en-US" dirty="0" err="1"/>
              <a:t>mahkamlovchi</a:t>
            </a:r>
            <a:r>
              <a:rPr lang="en-US" dirty="0"/>
              <a:t> </a:t>
            </a:r>
            <a:r>
              <a:rPr lang="en-US" dirty="0" err="1"/>
              <a:t>xomutlar</a:t>
            </a:r>
            <a:r>
              <a:rPr lang="en-US" dirty="0"/>
              <a:t> ham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avvalgisinikidek</a:t>
            </a:r>
            <a:r>
              <a:rPr lang="en-US" dirty="0"/>
              <a:t> </a:t>
            </a:r>
            <a:r>
              <a:rPr lang="en-US" dirty="0" err="1"/>
              <a:t>o‘rnatilishi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Qarshiliklarning</a:t>
            </a:r>
            <a:r>
              <a:rPr lang="en-US" dirty="0"/>
              <a:t> </a:t>
            </a:r>
            <a:r>
              <a:rPr lang="en-US" dirty="0" err="1"/>
              <a:t>pog‘onali</a:t>
            </a:r>
            <a:r>
              <a:rPr lang="en-US" dirty="0"/>
              <a:t> </a:t>
            </a:r>
            <a:r>
              <a:rPr lang="en-US" dirty="0" err="1"/>
              <a:t>taqsimlanishi</a:t>
            </a:r>
            <a:r>
              <a:rPr lang="en-US" dirty="0"/>
              <a:t> ham </a:t>
            </a:r>
            <a:r>
              <a:rPr lang="en-US" dirty="0" err="1"/>
              <a:t>avvalgidek</a:t>
            </a:r>
            <a:r>
              <a:rPr lang="en-US" dirty="0"/>
              <a:t> </a:t>
            </a:r>
            <a:r>
              <a:rPr lang="en-US" dirty="0" err="1"/>
              <a:t>saqlanishi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Reostatning</a:t>
            </a:r>
            <a:r>
              <a:rPr lang="en-US" dirty="0"/>
              <a:t> </a:t>
            </a:r>
            <a:r>
              <a:rPr lang="en-US" dirty="0" err="1"/>
              <a:t>ixtiyoriy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nuqtasidagi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qiymatining</a:t>
            </a:r>
            <a:r>
              <a:rPr lang="en-US" dirty="0"/>
              <a:t> </a:t>
            </a:r>
            <a:r>
              <a:rPr lang="en-US" dirty="0" err="1"/>
              <a:t>hisoblangan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pasportida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qiymatidan</a:t>
            </a:r>
            <a:r>
              <a:rPr lang="en-US" dirty="0"/>
              <a:t>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uzog‘i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10 %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oshmasligiga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819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428</Words>
  <Application>Microsoft Office PowerPoint</Application>
  <PresentationFormat>Произвольный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Magnitli yuritkichlarni nosozliklarini aniqlash va ularni ta’mirlash.</vt:lpstr>
      <vt:lpstr>Презентация PowerPoint</vt:lpstr>
      <vt:lpstr>To’g‘ri yuruvchi qo’zg‘aluvchan tizimli magnitli yuritkichning tarkibiy tuzilishi: 1 — magnit   o’tkazgich; 2 — chulg‘am; 3, 7— prujinalar; 4 — yakor;  5, 6 — qo’zg‘almas va qo’zg‘aluvchan kontaktlar; 8 — qisqa tutashtirilgan o’ram. </vt:lpstr>
      <vt:lpstr> Reostatlarni  ta’mirlash.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Magnitli yuritkichlarni nosozliklarini aniqlash va ularni ta’mirlash.</dc:title>
  <dc:creator>Электрик</dc:creator>
  <cp:lastModifiedBy>Elektrik</cp:lastModifiedBy>
  <cp:revision>1</cp:revision>
  <dcterms:created xsi:type="dcterms:W3CDTF">2021-12-23T09:55:21Z</dcterms:created>
  <dcterms:modified xsi:type="dcterms:W3CDTF">2023-07-07T09:54:59Z</dcterms:modified>
</cp:coreProperties>
</file>