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828800"/>
          </a:xfrm>
        </p:spPr>
        <p:txBody>
          <a:bodyPr/>
          <a:lstStyle/>
          <a:p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puskatelni</a:t>
            </a:r>
            <a:r>
              <a:rPr lang="en-US" dirty="0"/>
              <a:t> </a:t>
            </a:r>
            <a:r>
              <a:rPr lang="en-US" dirty="0" err="1"/>
              <a:t>ulanishi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96944" cy="432048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ulanishi</a:t>
            </a:r>
            <a:r>
              <a:rPr lang="en-US" i="1" dirty="0"/>
              <a:t> </a:t>
            </a:r>
            <a:r>
              <a:rPr lang="en-US" i="1" dirty="0" err="1"/>
              <a:t>tajribalik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muammo</a:t>
            </a:r>
            <a:r>
              <a:rPr lang="en-US" i="1" dirty="0"/>
              <a:t> </a:t>
            </a:r>
            <a:r>
              <a:rPr lang="en-US" i="1" dirty="0" err="1"/>
              <a:t>emas</a:t>
            </a:r>
            <a:r>
              <a:rPr lang="en-US" i="1" dirty="0"/>
              <a:t>, </a:t>
            </a:r>
            <a:r>
              <a:rPr lang="en-US" i="1" dirty="0" err="1"/>
              <a:t>lekin</a:t>
            </a:r>
            <a:r>
              <a:rPr lang="en-US" i="1" dirty="0"/>
              <a:t> </a:t>
            </a:r>
            <a:r>
              <a:rPr lang="en-US" i="1" dirty="0" err="1"/>
              <a:t>yangi</a:t>
            </a:r>
            <a:r>
              <a:rPr lang="en-US" i="1" dirty="0"/>
              <a:t> </a:t>
            </a:r>
            <a:r>
              <a:rPr lang="en-US" i="1" dirty="0" err="1"/>
              <a:t>boshlovchilar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,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haqda</a:t>
            </a:r>
            <a:r>
              <a:rPr lang="en-US" i="1" dirty="0"/>
              <a:t> </a:t>
            </a:r>
            <a:r>
              <a:rPr lang="en-US" i="1" dirty="0" err="1"/>
              <a:t>o'ylashga</a:t>
            </a:r>
            <a:r>
              <a:rPr lang="en-US" i="1" dirty="0"/>
              <a:t> </a:t>
            </a:r>
            <a:r>
              <a:rPr lang="en-US" i="1" dirty="0" err="1"/>
              <a:t>to'g'ri</a:t>
            </a:r>
            <a:r>
              <a:rPr lang="en-US" i="1" dirty="0"/>
              <a:t> </a:t>
            </a:r>
            <a:r>
              <a:rPr lang="en-US" i="1" dirty="0" err="1"/>
              <a:t>kelishi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. 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</a:t>
            </a:r>
            <a:r>
              <a:rPr lang="en-US" i="1" dirty="0"/>
              <a:t> 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yuqori</a:t>
            </a:r>
            <a:r>
              <a:rPr lang="en-US" i="1" dirty="0"/>
              <a:t> </a:t>
            </a:r>
            <a:r>
              <a:rPr lang="en-US" i="1" dirty="0" err="1"/>
              <a:t>quvvatli</a:t>
            </a:r>
            <a:r>
              <a:rPr lang="en-US" i="1" dirty="0"/>
              <a:t> </a:t>
            </a:r>
            <a:r>
              <a:rPr lang="en-US" i="1" dirty="0" err="1"/>
              <a:t>yuklamalarni</a:t>
            </a:r>
            <a:r>
              <a:rPr lang="en-US" i="1" dirty="0"/>
              <a:t> </a:t>
            </a:r>
            <a:r>
              <a:rPr lang="en-US" i="1" dirty="0" err="1"/>
              <a:t>masofadan</a:t>
            </a:r>
            <a:r>
              <a:rPr lang="en-US" i="1" dirty="0"/>
              <a:t> </a:t>
            </a:r>
            <a:r>
              <a:rPr lang="en-US" i="1" dirty="0" err="1"/>
              <a:t>boshqarish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kommutasiya</a:t>
            </a:r>
            <a:r>
              <a:rPr lang="en-US" i="1" dirty="0"/>
              <a:t> </a:t>
            </a:r>
            <a:r>
              <a:rPr lang="en-US" i="1" dirty="0" err="1"/>
              <a:t>qiluvchi</a:t>
            </a:r>
            <a:r>
              <a:rPr lang="en-US" i="1" dirty="0"/>
              <a:t> (</a:t>
            </a:r>
            <a:r>
              <a:rPr lang="en-US" i="1" dirty="0" err="1"/>
              <a:t>uzib</a:t>
            </a:r>
            <a:r>
              <a:rPr lang="en-US" i="1" dirty="0"/>
              <a:t> </a:t>
            </a:r>
            <a:r>
              <a:rPr lang="en-US" i="1" dirty="0" err="1"/>
              <a:t>ulovchi</a:t>
            </a:r>
            <a:r>
              <a:rPr lang="en-US" i="1" dirty="0"/>
              <a:t>)  </a:t>
            </a:r>
            <a:r>
              <a:rPr lang="en-US" i="1" dirty="0" err="1"/>
              <a:t>qurilma</a:t>
            </a:r>
            <a:r>
              <a:rPr lang="en-US" i="1" dirty="0"/>
              <a:t> </a:t>
            </a:r>
            <a:r>
              <a:rPr lang="en-US" i="1" dirty="0" err="1"/>
              <a:t>hisoblanadi</a:t>
            </a:r>
            <a:r>
              <a:rPr lang="en-US" i="1" dirty="0"/>
              <a:t>. </a:t>
            </a:r>
            <a:r>
              <a:rPr lang="en-US" i="1" dirty="0" err="1"/>
              <a:t>Amalda</a:t>
            </a:r>
            <a:r>
              <a:rPr lang="en-US" i="1" dirty="0"/>
              <a:t>, </a:t>
            </a:r>
            <a:r>
              <a:rPr lang="en-US" i="1" dirty="0" err="1"/>
              <a:t>ko'pincha</a:t>
            </a:r>
            <a:r>
              <a:rPr lang="en-US" i="1" dirty="0"/>
              <a:t>, </a:t>
            </a:r>
            <a:r>
              <a:rPr lang="en-US" i="1" dirty="0" err="1"/>
              <a:t>kontaktorlar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puskatellar</a:t>
            </a:r>
            <a:r>
              <a:rPr lang="en-US" i="1" dirty="0"/>
              <a:t> </a:t>
            </a:r>
            <a:r>
              <a:rPr lang="en-US" i="1" dirty="0" err="1"/>
              <a:t>asosan</a:t>
            </a:r>
            <a:r>
              <a:rPr lang="en-US" i="1" dirty="0"/>
              <a:t> </a:t>
            </a:r>
            <a:r>
              <a:rPr lang="en-US" i="1" dirty="0" err="1"/>
              <a:t>asinxron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dvigatellarni</a:t>
            </a:r>
            <a:r>
              <a:rPr lang="en-US" i="1" dirty="0"/>
              <a:t> 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to'xtatish</a:t>
            </a:r>
            <a:r>
              <a:rPr lang="en-US" i="1" dirty="0"/>
              <a:t>, 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dvigatellarni</a:t>
            </a:r>
            <a:r>
              <a:rPr lang="en-US" i="1" dirty="0"/>
              <a:t>  </a:t>
            </a:r>
            <a:r>
              <a:rPr lang="en-US" i="1" dirty="0" err="1"/>
              <a:t>teskari</a:t>
            </a:r>
            <a:r>
              <a:rPr lang="en-US" i="1" dirty="0"/>
              <a:t> </a:t>
            </a:r>
            <a:r>
              <a:rPr lang="en-US" i="1" dirty="0" err="1"/>
              <a:t>tarafga</a:t>
            </a:r>
            <a:r>
              <a:rPr lang="en-US" i="1" dirty="0"/>
              <a:t> </a:t>
            </a:r>
            <a:r>
              <a:rPr lang="en-US" i="1" dirty="0" err="1"/>
              <a:t>harakatlanish</a:t>
            </a:r>
            <a:r>
              <a:rPr lang="en-US" i="1" dirty="0"/>
              <a:t> </a:t>
            </a:r>
            <a:r>
              <a:rPr lang="en-US" i="1" dirty="0" err="1"/>
              <a:t>imkonini</a:t>
            </a:r>
            <a:r>
              <a:rPr lang="en-US" i="1" dirty="0"/>
              <a:t> </a:t>
            </a:r>
            <a:r>
              <a:rPr lang="en-US" i="1" dirty="0" err="1"/>
              <a:t>beruvchi</a:t>
            </a:r>
            <a:r>
              <a:rPr lang="en-US" i="1" dirty="0"/>
              <a:t> revers </a:t>
            </a:r>
            <a:r>
              <a:rPr lang="en-US" i="1" dirty="0" err="1"/>
              <a:t>aylanish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ularni</a:t>
            </a:r>
            <a:r>
              <a:rPr lang="en-US" i="1" dirty="0"/>
              <a:t> </a:t>
            </a:r>
            <a:r>
              <a:rPr lang="en-US" i="1" dirty="0" err="1"/>
              <a:t>boshqarish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qo'llaniladi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O'z</a:t>
            </a:r>
            <a:r>
              <a:rPr lang="en-US" i="1" dirty="0"/>
              <a:t> </a:t>
            </a:r>
            <a:r>
              <a:rPr lang="en-US" i="1" dirty="0" err="1"/>
              <a:t>o'rnida</a:t>
            </a:r>
            <a:r>
              <a:rPr lang="en-US" i="1" dirty="0"/>
              <a:t> </a:t>
            </a:r>
            <a:r>
              <a:rPr lang="en-US" i="1" dirty="0" err="1"/>
              <a:t>bunday</a:t>
            </a:r>
            <a:r>
              <a:rPr lang="en-US" i="1" dirty="0"/>
              <a:t> </a:t>
            </a:r>
            <a:r>
              <a:rPr lang="en-US" i="1" dirty="0" err="1"/>
              <a:t>qurilmalar</a:t>
            </a:r>
            <a:r>
              <a:rPr lang="en-US" i="1" dirty="0"/>
              <a:t> </a:t>
            </a:r>
            <a:r>
              <a:rPr lang="en-US" i="1" dirty="0" err="1"/>
              <a:t>asinxron</a:t>
            </a:r>
            <a:r>
              <a:rPr lang="en-US" i="1" dirty="0"/>
              <a:t> </a:t>
            </a:r>
            <a:r>
              <a:rPr lang="en-US" i="1" dirty="0" err="1"/>
              <a:t>dvigatellardan</a:t>
            </a:r>
            <a:r>
              <a:rPr lang="en-US" i="1" dirty="0"/>
              <a:t> </a:t>
            </a:r>
            <a:r>
              <a:rPr lang="en-US" i="1" dirty="0" err="1"/>
              <a:t>tashqari</a:t>
            </a:r>
            <a:r>
              <a:rPr lang="en-US" i="1" dirty="0"/>
              <a:t>, </a:t>
            </a:r>
            <a:r>
              <a:rPr lang="en-US" i="1" dirty="0" err="1"/>
              <a:t>boshqa</a:t>
            </a:r>
            <a:r>
              <a:rPr lang="en-US" i="1" dirty="0"/>
              <a:t> </a:t>
            </a:r>
            <a:r>
              <a:rPr lang="en-US" i="1" dirty="0" err="1"/>
              <a:t>yuklamalarning</a:t>
            </a:r>
            <a:r>
              <a:rPr lang="en-US" i="1" dirty="0"/>
              <a:t>, </a:t>
            </a:r>
            <a:r>
              <a:rPr lang="en-US" i="1" dirty="0" err="1"/>
              <a:t>masalan</a:t>
            </a:r>
            <a:r>
              <a:rPr lang="en-US" i="1" dirty="0"/>
              <a:t> </a:t>
            </a:r>
            <a:r>
              <a:rPr lang="en-US" i="1" dirty="0" err="1"/>
              <a:t>kompressorlar</a:t>
            </a:r>
            <a:r>
              <a:rPr lang="en-US" i="1" dirty="0"/>
              <a:t>, </a:t>
            </a:r>
            <a:r>
              <a:rPr lang="en-US" i="1" dirty="0" err="1"/>
              <a:t>nasoslar</a:t>
            </a:r>
            <a:r>
              <a:rPr lang="en-US" i="1" dirty="0"/>
              <a:t>, </a:t>
            </a:r>
            <a:r>
              <a:rPr lang="en-US" i="1" dirty="0" err="1"/>
              <a:t>isitish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yoritish</a:t>
            </a:r>
            <a:r>
              <a:rPr lang="en-US" i="1" dirty="0"/>
              <a:t> </a:t>
            </a:r>
            <a:r>
              <a:rPr lang="en-US" i="1" dirty="0" err="1"/>
              <a:t>qurilmalarini</a:t>
            </a:r>
            <a:r>
              <a:rPr lang="en-US" i="1" dirty="0"/>
              <a:t> </a:t>
            </a:r>
            <a:r>
              <a:rPr lang="en-US" i="1" dirty="0" err="1"/>
              <a:t>ishlashida</a:t>
            </a:r>
            <a:r>
              <a:rPr lang="en-US" i="1" dirty="0"/>
              <a:t> ham </a:t>
            </a:r>
            <a:r>
              <a:rPr lang="en-US" i="1" dirty="0" err="1"/>
              <a:t>foydalaniladi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78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90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 (3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37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effectLst/>
              </a:rPr>
              <a:t>Revers </a:t>
            </a:r>
            <a:r>
              <a:rPr lang="en-US" i="1" dirty="0" err="1">
                <a:effectLst/>
              </a:rPr>
              <a:t>yoqishni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bosqichma</a:t>
            </a:r>
            <a:r>
              <a:rPr lang="en-US" i="1" dirty="0">
                <a:effectLst/>
              </a:rPr>
              <a:t> - </a:t>
            </a:r>
            <a:r>
              <a:rPr lang="en-US" i="1" dirty="0" err="1">
                <a:effectLst/>
              </a:rPr>
              <a:t>bosqich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tarifi</a:t>
            </a:r>
            <a:r>
              <a:rPr lang="en-US" i="1" dirty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4" name="Объект 3" descr="C:\Users\Elektrik\Desktop\Без названия (4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5292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86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lteam.uz/media/uploads/2023/07/09/image-20230709175233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45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effectLst/>
              </a:rPr>
              <a:t>Dvigatelni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teskari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aylantirish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uchun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tizimni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almashtirish</a:t>
            </a:r>
            <a:r>
              <a:rPr lang="en-US" i="1" dirty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4" name="Объект 3" descr="https://elteam.uz/media/uploads/2023/07/09/image-20230709175930-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45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/>
              <a:t>Xavfsizlikni</a:t>
            </a:r>
            <a:r>
              <a:rPr lang="en-US" i="1" dirty="0"/>
              <a:t> </a:t>
            </a:r>
            <a:r>
              <a:rPr lang="en-US" i="1" dirty="0" err="1"/>
              <a:t>maxsus</a:t>
            </a:r>
            <a:r>
              <a:rPr lang="en-US" i="1" dirty="0"/>
              <a:t> </a:t>
            </a:r>
            <a:r>
              <a:rPr lang="en-US" i="1" dirty="0" err="1"/>
              <a:t>talablari</a:t>
            </a:r>
            <a:r>
              <a:rPr lang="en-US" i="1" dirty="0"/>
              <a:t> </a:t>
            </a:r>
            <a:r>
              <a:rPr lang="en-US" i="1" dirty="0" err="1"/>
              <a:t>bo'lganda</a:t>
            </a:r>
            <a:r>
              <a:rPr lang="en-US" i="1" dirty="0"/>
              <a:t> (</a:t>
            </a:r>
            <a:r>
              <a:rPr lang="en-US" i="1" dirty="0" err="1"/>
              <a:t>binodagi</a:t>
            </a:r>
            <a:r>
              <a:rPr lang="en-US" i="1" dirty="0"/>
              <a:t> </a:t>
            </a:r>
            <a:r>
              <a:rPr lang="en-US" i="1" dirty="0" err="1"/>
              <a:t>yuqori</a:t>
            </a:r>
            <a:r>
              <a:rPr lang="en-US" i="1" dirty="0"/>
              <a:t> </a:t>
            </a:r>
            <a:r>
              <a:rPr lang="en-US" i="1" dirty="0" err="1"/>
              <a:t>namlik</a:t>
            </a:r>
            <a:r>
              <a:rPr lang="en-US" i="1" dirty="0"/>
              <a:t>)  </a:t>
            </a:r>
            <a:r>
              <a:rPr lang="en-US" i="1" dirty="0" err="1"/>
              <a:t>g'altagi</a:t>
            </a:r>
            <a:r>
              <a:rPr lang="en-US" i="1" dirty="0"/>
              <a:t> (</a:t>
            </a:r>
            <a:r>
              <a:rPr lang="en-US" i="1" dirty="0" err="1"/>
              <a:t>katushkasi</a:t>
            </a:r>
            <a:r>
              <a:rPr lang="en-US" i="1" dirty="0"/>
              <a:t>) 12,  24  </a:t>
            </a:r>
            <a:r>
              <a:rPr lang="en-US" i="1" dirty="0" err="1"/>
              <a:t>voltli</a:t>
            </a:r>
            <a:r>
              <a:rPr lang="en-US" i="1" dirty="0"/>
              <a:t> </a:t>
            </a:r>
            <a:r>
              <a:rPr lang="en-US" i="1" dirty="0" err="1"/>
              <a:t>puskatellardan</a:t>
            </a:r>
            <a:r>
              <a:rPr lang="en-US" i="1" dirty="0"/>
              <a:t> </a:t>
            </a:r>
            <a:r>
              <a:rPr lang="en-US" i="1" dirty="0" err="1"/>
              <a:t>foydalanish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.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holda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jihozlarining</a:t>
            </a:r>
            <a:r>
              <a:rPr lang="en-US" i="1" dirty="0"/>
              <a:t> </a:t>
            </a:r>
            <a:r>
              <a:rPr lang="en-US" i="1" dirty="0" err="1"/>
              <a:t>manba</a:t>
            </a:r>
            <a:r>
              <a:rPr lang="en-US" i="1" dirty="0"/>
              <a:t>  </a:t>
            </a:r>
            <a:r>
              <a:rPr lang="en-US" i="1" dirty="0" err="1"/>
              <a:t>kuchlanishi</a:t>
            </a:r>
            <a:r>
              <a:rPr lang="en-US" i="1" dirty="0"/>
              <a:t> </a:t>
            </a:r>
            <a:r>
              <a:rPr lang="en-US" i="1" dirty="0" err="1"/>
              <a:t>katta</a:t>
            </a:r>
            <a:r>
              <a:rPr lang="en-US" i="1" dirty="0"/>
              <a:t> </a:t>
            </a:r>
            <a:r>
              <a:rPr lang="en-US" i="1" dirty="0" err="1"/>
              <a:t>bo'lishi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, </a:t>
            </a:r>
            <a:r>
              <a:rPr lang="en-US" i="1" dirty="0" err="1"/>
              <a:t>masalan</a:t>
            </a:r>
            <a:r>
              <a:rPr lang="en-US" i="1" dirty="0"/>
              <a:t>, 380 volt. </a:t>
            </a:r>
            <a:r>
              <a:rPr lang="en-US" i="1" dirty="0" err="1"/>
              <a:t>To'g'ridan</a:t>
            </a:r>
            <a:r>
              <a:rPr lang="en-US" i="1" dirty="0"/>
              <a:t> </a:t>
            </a:r>
            <a:r>
              <a:rPr lang="en-US" i="1" dirty="0" err="1"/>
              <a:t>to'g'ri</a:t>
            </a:r>
            <a:r>
              <a:rPr lang="en-US" i="1" dirty="0"/>
              <a:t> </a:t>
            </a:r>
            <a:r>
              <a:rPr lang="en-US" i="1" dirty="0" err="1"/>
              <a:t>vazifasi</a:t>
            </a:r>
            <a:r>
              <a:rPr lang="en-US" i="1" dirty="0"/>
              <a:t> </a:t>
            </a:r>
            <a:r>
              <a:rPr lang="en-US" i="1" dirty="0" err="1"/>
              <a:t>bo'lgan</a:t>
            </a:r>
            <a:r>
              <a:rPr lang="en-US" i="1" dirty="0"/>
              <a:t> </a:t>
            </a:r>
            <a:r>
              <a:rPr lang="en-US" i="1" dirty="0" err="1"/>
              <a:t>kommutasiya</a:t>
            </a:r>
            <a:r>
              <a:rPr lang="en-US" i="1" dirty="0"/>
              <a:t> </a:t>
            </a:r>
            <a:r>
              <a:rPr lang="en-US" i="1" dirty="0" err="1"/>
              <a:t>qilish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katta</a:t>
            </a:r>
            <a:r>
              <a:rPr lang="en-US" i="1" dirty="0"/>
              <a:t> </a:t>
            </a:r>
            <a:r>
              <a:rPr lang="en-US" i="1" dirty="0" err="1"/>
              <a:t>tokli</a:t>
            </a:r>
            <a:r>
              <a:rPr lang="en-US" i="1" dirty="0"/>
              <a:t> </a:t>
            </a:r>
            <a:r>
              <a:rPr lang="en-US" i="1" dirty="0" err="1"/>
              <a:t>yuklamani</a:t>
            </a:r>
            <a:r>
              <a:rPr lang="en-US" i="1" dirty="0"/>
              <a:t> </a:t>
            </a:r>
            <a:r>
              <a:rPr lang="en-US" i="1" dirty="0" err="1"/>
              <a:t>boshqarishdan</a:t>
            </a:r>
            <a:r>
              <a:rPr lang="en-US" i="1" dirty="0"/>
              <a:t>  </a:t>
            </a:r>
            <a:r>
              <a:rPr lang="en-US" i="1" dirty="0" err="1"/>
              <a:t>tashqari</a:t>
            </a:r>
            <a:r>
              <a:rPr lang="en-US" i="1" dirty="0"/>
              <a:t>, </a:t>
            </a:r>
            <a:r>
              <a:rPr lang="en-US" i="1" dirty="0" err="1"/>
              <a:t>yana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muhim</a:t>
            </a:r>
            <a:r>
              <a:rPr lang="en-US" i="1" dirty="0"/>
              <a:t> </a:t>
            </a:r>
            <a:r>
              <a:rPr lang="en-US" i="1" dirty="0" err="1"/>
              <a:t>xususiyati</a:t>
            </a:r>
            <a:r>
              <a:rPr lang="en-US" i="1" dirty="0"/>
              <a:t> - </a:t>
            </a:r>
            <a:r>
              <a:rPr lang="en-US" i="1" dirty="0" err="1"/>
              <a:t>qurilmada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energiyasi</a:t>
            </a:r>
            <a:r>
              <a:rPr lang="en-US" i="1" dirty="0"/>
              <a:t> </a:t>
            </a:r>
            <a:r>
              <a:rPr lang="en-US" i="1" dirty="0" err="1"/>
              <a:t>uzilishi</a:t>
            </a:r>
            <a:r>
              <a:rPr lang="en-US" i="1" dirty="0"/>
              <a:t> </a:t>
            </a:r>
            <a:r>
              <a:rPr lang="en-US" i="1" dirty="0" err="1"/>
              <a:t>yuz</a:t>
            </a:r>
            <a:r>
              <a:rPr lang="en-US" i="1" dirty="0"/>
              <a:t> </a:t>
            </a:r>
            <a:r>
              <a:rPr lang="en-US" i="1" dirty="0" err="1"/>
              <a:t>berganda</a:t>
            </a:r>
            <a:r>
              <a:rPr lang="en-US" i="1" dirty="0"/>
              <a:t> </a:t>
            </a:r>
            <a:r>
              <a:rPr lang="en-US" i="1" dirty="0" err="1"/>
              <a:t>avtomatik</a:t>
            </a:r>
            <a:r>
              <a:rPr lang="en-US" i="1" dirty="0"/>
              <a:t> </a:t>
            </a:r>
            <a:r>
              <a:rPr lang="en-US" i="1" dirty="0" err="1"/>
              <a:t>o'chirish</a:t>
            </a:r>
            <a:r>
              <a:rPr lang="en-US" i="1" dirty="0"/>
              <a:t> </a:t>
            </a:r>
            <a:r>
              <a:rPr lang="en-US" i="1" dirty="0" err="1"/>
              <a:t>imkoniyati</a:t>
            </a:r>
            <a:r>
              <a:rPr lang="en-US" i="1" dirty="0"/>
              <a:t> </a:t>
            </a:r>
            <a:r>
              <a:rPr lang="en-US" i="1" dirty="0" err="1"/>
              <a:t>bor</a:t>
            </a:r>
            <a:endParaRPr lang="ru-RU" dirty="0"/>
          </a:p>
          <a:p>
            <a:r>
              <a:rPr lang="en-US" i="1" dirty="0" err="1"/>
              <a:t>Yaqqol</a:t>
            </a:r>
            <a:r>
              <a:rPr lang="en-US" i="1" dirty="0"/>
              <a:t> </a:t>
            </a:r>
            <a:r>
              <a:rPr lang="en-US" i="1" dirty="0" err="1"/>
              <a:t>misol</a:t>
            </a:r>
            <a:r>
              <a:rPr lang="en-US" i="1" dirty="0"/>
              <a:t>. </a:t>
            </a:r>
            <a:r>
              <a:rPr lang="en-US" i="1" dirty="0" err="1"/>
              <a:t>Biror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dastgohni</a:t>
            </a:r>
            <a:r>
              <a:rPr lang="en-US" i="1" dirty="0"/>
              <a:t> </a:t>
            </a:r>
            <a:r>
              <a:rPr lang="en-US" i="1" dirty="0" err="1"/>
              <a:t>ishlashida</a:t>
            </a:r>
            <a:r>
              <a:rPr lang="en-US" i="1" dirty="0"/>
              <a:t>, </a:t>
            </a:r>
            <a:r>
              <a:rPr lang="en-US" i="1" dirty="0" err="1"/>
              <a:t>masalan</a:t>
            </a:r>
            <a:r>
              <a:rPr lang="en-US" i="1" dirty="0"/>
              <a:t>, </a:t>
            </a:r>
            <a:r>
              <a:rPr lang="en-US" i="1" dirty="0" err="1"/>
              <a:t>arralash</a:t>
            </a:r>
            <a:r>
              <a:rPr lang="en-US" i="1" dirty="0"/>
              <a:t> </a:t>
            </a:r>
            <a:r>
              <a:rPr lang="en-US" i="1" dirty="0" err="1"/>
              <a:t>mashinasining</a:t>
            </a:r>
            <a:r>
              <a:rPr lang="en-US" i="1" dirty="0"/>
              <a:t> </a:t>
            </a:r>
            <a:r>
              <a:rPr lang="en-US" i="1" dirty="0" err="1"/>
              <a:t>ishlashi</a:t>
            </a:r>
            <a:r>
              <a:rPr lang="en-US" i="1" dirty="0"/>
              <a:t> </a:t>
            </a:r>
            <a:r>
              <a:rPr lang="en-US" i="1" dirty="0" err="1"/>
              <a:t>paytida</a:t>
            </a:r>
            <a:r>
              <a:rPr lang="en-US" i="1" dirty="0"/>
              <a:t> </a:t>
            </a:r>
            <a:r>
              <a:rPr lang="en-US" i="1" dirty="0" err="1"/>
              <a:t>tarmoqdagi</a:t>
            </a:r>
            <a:r>
              <a:rPr lang="en-US" i="1" dirty="0"/>
              <a:t>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yo'qolgan</a:t>
            </a:r>
            <a:r>
              <a:rPr lang="en-US" i="1" dirty="0"/>
              <a:t>. </a:t>
            </a:r>
            <a:r>
              <a:rPr lang="en-US" i="1" dirty="0" err="1"/>
              <a:t>Dvigatel</a:t>
            </a:r>
            <a:r>
              <a:rPr lang="en-US" i="1" dirty="0"/>
              <a:t> </a:t>
            </a:r>
            <a:r>
              <a:rPr lang="en-US" i="1" dirty="0" err="1"/>
              <a:t>to'xtadi</a:t>
            </a:r>
            <a:r>
              <a:rPr lang="en-US" i="1" dirty="0"/>
              <a:t>. </a:t>
            </a:r>
            <a:r>
              <a:rPr lang="en-US" i="1" dirty="0" err="1"/>
              <a:t>Ishchi</a:t>
            </a:r>
            <a:r>
              <a:rPr lang="en-US" i="1" dirty="0"/>
              <a:t> </a:t>
            </a:r>
            <a:r>
              <a:rPr lang="en-US" i="1" dirty="0" err="1"/>
              <a:t>mashinaning</a:t>
            </a:r>
            <a:r>
              <a:rPr lang="en-US" i="1" dirty="0"/>
              <a:t> </a:t>
            </a:r>
            <a:r>
              <a:rPr lang="en-US" i="1" dirty="0" err="1"/>
              <a:t>ishlaydigan</a:t>
            </a:r>
            <a:r>
              <a:rPr lang="en-US" i="1" dirty="0"/>
              <a:t> </a:t>
            </a:r>
            <a:r>
              <a:rPr lang="en-US" i="1" dirty="0" err="1"/>
              <a:t>qismiga</a:t>
            </a:r>
            <a:r>
              <a:rPr lang="en-US" i="1" dirty="0"/>
              <a:t> </a:t>
            </a:r>
            <a:r>
              <a:rPr lang="en-US" i="1" dirty="0" err="1"/>
              <a:t>ko'tarildi</a:t>
            </a:r>
            <a:r>
              <a:rPr lang="en-US" i="1" dirty="0"/>
              <a:t>, </a:t>
            </a:r>
            <a:r>
              <a:rPr lang="en-US" i="1" dirty="0" err="1"/>
              <a:t>keyin</a:t>
            </a:r>
            <a:r>
              <a:rPr lang="en-US" i="1" dirty="0"/>
              <a:t> </a:t>
            </a:r>
            <a:r>
              <a:rPr lang="en-US" i="1" dirty="0" err="1"/>
              <a:t>birdan</a:t>
            </a:r>
            <a:r>
              <a:rPr lang="en-US" i="1" dirty="0"/>
              <a:t> </a:t>
            </a:r>
            <a:r>
              <a:rPr lang="en-US" i="1" dirty="0" err="1"/>
              <a:t>tarmoqda</a:t>
            </a:r>
            <a:r>
              <a:rPr lang="en-US" i="1" dirty="0"/>
              <a:t>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yana</a:t>
            </a:r>
            <a:r>
              <a:rPr lang="en-US" i="1" dirty="0"/>
              <a:t> </a:t>
            </a:r>
            <a:r>
              <a:rPr lang="en-US" i="1" dirty="0" err="1"/>
              <a:t>paydo</a:t>
            </a:r>
            <a:r>
              <a:rPr lang="en-US" i="1" dirty="0"/>
              <a:t> </a:t>
            </a:r>
            <a:r>
              <a:rPr lang="en-US" i="1" dirty="0" err="1"/>
              <a:t>bo'ldi</a:t>
            </a:r>
            <a:r>
              <a:rPr lang="en-US" i="1" dirty="0"/>
              <a:t>. Agar </a:t>
            </a:r>
            <a:r>
              <a:rPr lang="en-US" i="1" dirty="0" err="1"/>
              <a:t>mashina</a:t>
            </a:r>
            <a:r>
              <a:rPr lang="en-US" i="1" dirty="0"/>
              <a:t> </a:t>
            </a:r>
            <a:r>
              <a:rPr lang="en-US" i="1" dirty="0" err="1"/>
              <a:t>oddiygina</a:t>
            </a:r>
            <a:r>
              <a:rPr lang="en-US" i="1" dirty="0"/>
              <a:t> </a:t>
            </a:r>
            <a:r>
              <a:rPr lang="en-US" i="1" dirty="0" err="1"/>
              <a:t>rubilnik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boshqarilsa</a:t>
            </a:r>
            <a:r>
              <a:rPr lang="en-US" i="1" dirty="0"/>
              <a:t>, </a:t>
            </a:r>
            <a:r>
              <a:rPr lang="en-US" i="1" dirty="0" err="1"/>
              <a:t>mashina</a:t>
            </a:r>
            <a:r>
              <a:rPr lang="en-US" i="1" dirty="0"/>
              <a:t> </a:t>
            </a:r>
            <a:r>
              <a:rPr lang="en-US" i="1" dirty="0" err="1"/>
              <a:t>darhol</a:t>
            </a:r>
            <a:r>
              <a:rPr lang="en-US" i="1" dirty="0"/>
              <a:t> </a:t>
            </a:r>
            <a:r>
              <a:rPr lang="en-US" i="1" dirty="0" err="1"/>
              <a:t>yoqiladi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natijada</a:t>
            </a:r>
            <a:r>
              <a:rPr lang="en-US" i="1" dirty="0"/>
              <a:t> </a:t>
            </a:r>
            <a:r>
              <a:rPr lang="en-US" i="1" dirty="0" err="1"/>
              <a:t>jarohatlar</a:t>
            </a:r>
            <a:r>
              <a:rPr lang="en-US" i="1" dirty="0"/>
              <a:t> </a:t>
            </a:r>
            <a:r>
              <a:rPr lang="en-US" i="1" dirty="0" err="1"/>
              <a:t>paydo</a:t>
            </a:r>
            <a:r>
              <a:rPr lang="en-US" i="1" dirty="0"/>
              <a:t> </a:t>
            </a:r>
            <a:r>
              <a:rPr lang="en-US" i="1" dirty="0" err="1"/>
              <a:t>bo'ladi</a:t>
            </a:r>
            <a:r>
              <a:rPr lang="en-US" i="1" dirty="0"/>
              <a:t>.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yordamida</a:t>
            </a:r>
            <a:r>
              <a:rPr lang="en-US" i="1" dirty="0"/>
              <a:t> 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dvigatelli</a:t>
            </a:r>
            <a:r>
              <a:rPr lang="en-US" i="1" dirty="0"/>
              <a:t> </a:t>
            </a:r>
            <a:r>
              <a:rPr lang="en-US" i="1" dirty="0" err="1"/>
              <a:t>apparatlarni</a:t>
            </a:r>
            <a:r>
              <a:rPr lang="en-US" i="1" dirty="0"/>
              <a:t> </a:t>
            </a:r>
            <a:r>
              <a:rPr lang="en-US" i="1" dirty="0" err="1"/>
              <a:t>boshqarishda</a:t>
            </a:r>
            <a:r>
              <a:rPr lang="en-US" i="1" dirty="0"/>
              <a:t>, "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" </a:t>
            </a:r>
            <a:r>
              <a:rPr lang="en-US" i="1" dirty="0" err="1"/>
              <a:t>tugmasi</a:t>
            </a:r>
            <a:r>
              <a:rPr lang="en-US" i="1" dirty="0"/>
              <a:t> </a:t>
            </a:r>
            <a:r>
              <a:rPr lang="en-US" i="1" dirty="0" err="1"/>
              <a:t>bosilmaguncha</a:t>
            </a:r>
            <a:r>
              <a:rPr lang="en-US" i="1" dirty="0"/>
              <a:t> </a:t>
            </a:r>
            <a:r>
              <a:rPr lang="en-US" i="1" dirty="0" err="1"/>
              <a:t>apparat</a:t>
            </a:r>
            <a:r>
              <a:rPr lang="en-US" i="1" dirty="0"/>
              <a:t> </a:t>
            </a:r>
            <a:r>
              <a:rPr lang="en-US" i="1" dirty="0" err="1"/>
              <a:t>yoqilmaydi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10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effectLst/>
              </a:rPr>
              <a:t>Magnit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puskatelni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ulanish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sxemasi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err="1"/>
              <a:t>Aslida</a:t>
            </a:r>
            <a:r>
              <a:rPr lang="en-US" i="1" dirty="0"/>
              <a:t>,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ulashning</a:t>
            </a:r>
            <a:r>
              <a:rPr lang="en-US" i="1" dirty="0"/>
              <a:t> </a:t>
            </a:r>
            <a:r>
              <a:rPr lang="en-US" i="1" dirty="0" err="1"/>
              <a:t>ko‘plab</a:t>
            </a:r>
            <a:r>
              <a:rPr lang="en-US" i="1" dirty="0"/>
              <a:t> </a:t>
            </a:r>
            <a:r>
              <a:rPr lang="en-US" i="1" dirty="0" err="1"/>
              <a:t>variantlari</a:t>
            </a:r>
            <a:r>
              <a:rPr lang="en-US" i="1" dirty="0"/>
              <a:t> </a:t>
            </a:r>
            <a:r>
              <a:rPr lang="en-US" i="1" dirty="0" err="1"/>
              <a:t>mavjud</a:t>
            </a:r>
            <a:r>
              <a:rPr lang="en-US" i="1" dirty="0"/>
              <a:t>, biz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nechtasini</a:t>
            </a:r>
            <a:r>
              <a:rPr lang="en-US" i="1" dirty="0"/>
              <a:t> </a:t>
            </a:r>
            <a:r>
              <a:rPr lang="en-US" i="1" dirty="0" err="1"/>
              <a:t>tasvirlaymiz</a:t>
            </a:r>
            <a:r>
              <a:rPr lang="en-US" i="1" dirty="0"/>
              <a:t>.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fazalik</a:t>
            </a:r>
            <a:r>
              <a:rPr lang="en-US" i="1" dirty="0"/>
              <a:t> </a:t>
            </a:r>
            <a:r>
              <a:rPr lang="en-US" i="1" dirty="0" err="1"/>
              <a:t>tarmoqqa</a:t>
            </a:r>
            <a:r>
              <a:rPr lang="en-US" i="1" dirty="0"/>
              <a:t> </a:t>
            </a:r>
            <a:r>
              <a:rPr lang="en-US" i="1" dirty="0" err="1"/>
              <a:t>ulash</a:t>
            </a:r>
            <a:r>
              <a:rPr lang="en-US" i="1" dirty="0"/>
              <a:t> </a:t>
            </a:r>
            <a:r>
              <a:rPr lang="en-US" i="1" dirty="0" err="1"/>
              <a:t>sxemasi</a:t>
            </a:r>
            <a:r>
              <a:rPr lang="en-US" i="1" dirty="0"/>
              <a:t> </a:t>
            </a:r>
            <a:r>
              <a:rPr lang="en-US" i="1" dirty="0" err="1"/>
              <a:t>sodda</a:t>
            </a:r>
            <a:r>
              <a:rPr lang="en-US" i="1" dirty="0"/>
              <a:t>, </a:t>
            </a:r>
            <a:r>
              <a:rPr lang="en-US" i="1" dirty="0" err="1"/>
              <a:t>shuning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u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tanishishni</a:t>
            </a:r>
            <a:r>
              <a:rPr lang="en-US" i="1" dirty="0"/>
              <a:t> </a:t>
            </a:r>
            <a:r>
              <a:rPr lang="en-US" i="1" dirty="0" err="1"/>
              <a:t>boshlaylik</a:t>
            </a:r>
            <a:r>
              <a:rPr lang="en-US" i="1" dirty="0"/>
              <a:t> - </a:t>
            </a:r>
            <a:r>
              <a:rPr lang="en-US" i="1" dirty="0" err="1"/>
              <a:t>keyingi</a:t>
            </a:r>
            <a:r>
              <a:rPr lang="en-US" i="1" dirty="0"/>
              <a:t> </a:t>
            </a:r>
            <a:r>
              <a:rPr lang="en-US" i="1" dirty="0" err="1"/>
              <a:t>sxemalarni</a:t>
            </a:r>
            <a:r>
              <a:rPr lang="en-US" i="1" dirty="0"/>
              <a:t> </a:t>
            </a:r>
            <a:r>
              <a:rPr lang="en-US" i="1" dirty="0" err="1"/>
              <a:t>tushunish</a:t>
            </a:r>
            <a:r>
              <a:rPr lang="en-US" i="1" dirty="0"/>
              <a:t> </a:t>
            </a:r>
            <a:r>
              <a:rPr lang="en-US" i="1" dirty="0" err="1"/>
              <a:t>yanada</a:t>
            </a:r>
            <a:r>
              <a:rPr lang="en-US" i="1" dirty="0"/>
              <a:t> </a:t>
            </a:r>
            <a:r>
              <a:rPr lang="en-US" i="1" dirty="0" err="1"/>
              <a:t>osonroq</a:t>
            </a:r>
            <a:r>
              <a:rPr lang="en-US" i="1" dirty="0"/>
              <a:t> </a:t>
            </a:r>
            <a:r>
              <a:rPr lang="en-US" i="1" dirty="0" err="1"/>
              <a:t>bo‘ladi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b="1" i="1" dirty="0" err="1"/>
              <a:t>Qurilmani</a:t>
            </a:r>
            <a:r>
              <a:rPr lang="en-US" b="1" i="1" dirty="0"/>
              <a:t> 220 V </a:t>
            </a:r>
            <a:r>
              <a:rPr lang="en-US" b="1" i="1" dirty="0" err="1"/>
              <a:t>ga</a:t>
            </a:r>
            <a:r>
              <a:rPr lang="en-US" b="1" i="1" dirty="0"/>
              <a:t> </a:t>
            </a:r>
            <a:r>
              <a:rPr lang="en-US" b="1" i="1" dirty="0" err="1"/>
              <a:t>ulashning</a:t>
            </a:r>
            <a:r>
              <a:rPr lang="en-US" b="1" i="1" dirty="0"/>
              <a:t> </a:t>
            </a:r>
            <a:r>
              <a:rPr lang="en-US" b="1" i="1" dirty="0" err="1"/>
              <a:t>nozik</a:t>
            </a:r>
            <a:r>
              <a:rPr lang="en-US" b="1" i="1" dirty="0"/>
              <a:t> </a:t>
            </a:r>
            <a:r>
              <a:rPr lang="en-US" b="1" i="1" dirty="0" err="1"/>
              <a:t>jihatlari</a:t>
            </a:r>
            <a:r>
              <a:rPr lang="en-US" b="1" i="1" dirty="0"/>
              <a:t>.</a:t>
            </a:r>
            <a:endParaRPr lang="ru-RU" dirty="0"/>
          </a:p>
          <a:p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puskatel'ni</a:t>
            </a:r>
            <a:r>
              <a:rPr lang="en-US" i="1" dirty="0"/>
              <a:t> </a:t>
            </a:r>
            <a:r>
              <a:rPr lang="en-US" i="1" dirty="0" err="1"/>
              <a:t>qanday</a:t>
            </a:r>
            <a:r>
              <a:rPr lang="en-US" i="1" dirty="0"/>
              <a:t> </a:t>
            </a:r>
            <a:r>
              <a:rPr lang="en-US" i="1" dirty="0" err="1"/>
              <a:t>ulashga</a:t>
            </a:r>
            <a:r>
              <a:rPr lang="en-US" i="1" dirty="0"/>
              <a:t> </a:t>
            </a:r>
            <a:r>
              <a:rPr lang="en-US" i="1" dirty="0" err="1"/>
              <a:t>qaror</a:t>
            </a:r>
            <a:r>
              <a:rPr lang="en-US" i="1" dirty="0"/>
              <a:t> </a:t>
            </a:r>
            <a:r>
              <a:rPr lang="en-US" i="1" dirty="0" err="1"/>
              <a:t>qilinganidan</a:t>
            </a:r>
            <a:r>
              <a:rPr lang="en-US" i="1" dirty="0"/>
              <a:t> </a:t>
            </a:r>
            <a:r>
              <a:rPr lang="en-US" i="1" dirty="0" err="1"/>
              <a:t>qat'i</a:t>
            </a:r>
            <a:r>
              <a:rPr lang="en-US" i="1" dirty="0"/>
              <a:t> </a:t>
            </a:r>
            <a:r>
              <a:rPr lang="en-US" i="1" dirty="0" err="1"/>
              <a:t>nazar</a:t>
            </a:r>
            <a:r>
              <a:rPr lang="en-US" i="1" dirty="0"/>
              <a:t>, </a:t>
            </a:r>
            <a:r>
              <a:rPr lang="en-US" i="1" dirty="0" err="1"/>
              <a:t>loyihada</a:t>
            </a:r>
            <a:r>
              <a:rPr lang="en-US" i="1" dirty="0"/>
              <a:t> </a:t>
            </a:r>
            <a:r>
              <a:rPr lang="en-US" i="1" dirty="0" err="1"/>
              <a:t>har</a:t>
            </a:r>
            <a:r>
              <a:rPr lang="en-US" i="1" dirty="0"/>
              <a:t> </a:t>
            </a:r>
            <a:r>
              <a:rPr lang="en-US" i="1" dirty="0" err="1"/>
              <a:t>doim</a:t>
            </a:r>
            <a:r>
              <a:rPr lang="en-US" i="1" dirty="0"/>
              <a:t> </a:t>
            </a:r>
            <a:r>
              <a:rPr lang="en-US" i="1" dirty="0" err="1"/>
              <a:t>ikkita</a:t>
            </a:r>
            <a:r>
              <a:rPr lang="en-US" i="1" dirty="0"/>
              <a:t> </a:t>
            </a:r>
            <a:r>
              <a:rPr lang="en-US" i="1" dirty="0" err="1"/>
              <a:t>zanjir</a:t>
            </a:r>
            <a:r>
              <a:rPr lang="en-US" i="1" dirty="0"/>
              <a:t> </a:t>
            </a:r>
            <a:r>
              <a:rPr lang="en-US" i="1" dirty="0" err="1"/>
              <a:t>bo‘ladi</a:t>
            </a:r>
            <a:r>
              <a:rPr lang="en-US" i="1" dirty="0"/>
              <a:t> – </a:t>
            </a:r>
            <a:r>
              <a:rPr lang="en-US" i="1" dirty="0" err="1"/>
              <a:t>kuch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boshqaruv</a:t>
            </a:r>
            <a:r>
              <a:rPr lang="en-US" i="1" dirty="0"/>
              <a:t> </a:t>
            </a:r>
            <a:r>
              <a:rPr lang="en-US" i="1" dirty="0" err="1"/>
              <a:t>qismi</a:t>
            </a:r>
            <a:r>
              <a:rPr lang="en-US" i="1" dirty="0"/>
              <a:t>. </a:t>
            </a:r>
            <a:r>
              <a:rPr lang="en-US" i="1" dirty="0" err="1"/>
              <a:t>Birinchisi</a:t>
            </a:r>
            <a:r>
              <a:rPr lang="en-US" i="1" dirty="0"/>
              <a:t> </a:t>
            </a:r>
            <a:r>
              <a:rPr lang="en-US" i="1" dirty="0" err="1"/>
              <a:t>orqali</a:t>
            </a:r>
            <a:r>
              <a:rPr lang="en-US" i="1" dirty="0"/>
              <a:t> </a:t>
            </a:r>
            <a:r>
              <a:rPr lang="en-US" i="1" dirty="0" err="1"/>
              <a:t>uskunalarga</a:t>
            </a:r>
            <a:r>
              <a:rPr lang="en-US" i="1" dirty="0"/>
              <a:t>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beriladi</a:t>
            </a:r>
            <a:r>
              <a:rPr lang="en-US" i="1" dirty="0"/>
              <a:t>, </a:t>
            </a:r>
            <a:r>
              <a:rPr lang="en-US" i="1" dirty="0" err="1"/>
              <a:t>ikkinchisi</a:t>
            </a:r>
            <a:r>
              <a:rPr lang="en-US" i="1" dirty="0"/>
              <a:t> </a:t>
            </a:r>
            <a:r>
              <a:rPr lang="en-US" i="1" dirty="0" err="1"/>
              <a:t>orqali</a:t>
            </a:r>
            <a:r>
              <a:rPr lang="en-US" i="1" dirty="0"/>
              <a:t> </a:t>
            </a:r>
            <a:r>
              <a:rPr lang="en-US" i="1" dirty="0" err="1"/>
              <a:t>uskunaning</a:t>
            </a:r>
            <a:r>
              <a:rPr lang="en-US" i="1" dirty="0"/>
              <a:t> </a:t>
            </a:r>
            <a:r>
              <a:rPr lang="en-US" i="1" dirty="0" err="1"/>
              <a:t>ishlashi</a:t>
            </a:r>
            <a:r>
              <a:rPr lang="en-US" i="1" dirty="0"/>
              <a:t> </a:t>
            </a:r>
            <a:r>
              <a:rPr lang="en-US" i="1" dirty="0" err="1"/>
              <a:t>nazorat</a:t>
            </a:r>
            <a:r>
              <a:rPr lang="en-US" i="1" dirty="0"/>
              <a:t> </a:t>
            </a:r>
            <a:r>
              <a:rPr lang="en-US" i="1" dirty="0" err="1"/>
              <a:t>qilinadi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b="1" i="1" dirty="0" err="1"/>
              <a:t>Boshqaruv</a:t>
            </a:r>
            <a:r>
              <a:rPr lang="en-US" b="1" i="1" dirty="0"/>
              <a:t> </a:t>
            </a:r>
            <a:r>
              <a:rPr lang="en-US" b="1" i="1" dirty="0" err="1"/>
              <a:t>zanjirini</a:t>
            </a:r>
            <a:r>
              <a:rPr lang="en-US" b="1" i="1" dirty="0"/>
              <a:t> </a:t>
            </a:r>
            <a:r>
              <a:rPr lang="en-US" b="1" i="1" dirty="0" err="1"/>
              <a:t>ulanishi</a:t>
            </a:r>
            <a:r>
              <a:rPr lang="en-US" b="1" i="1" dirty="0"/>
              <a:t>.</a:t>
            </a:r>
            <a:endParaRPr lang="ru-RU" dirty="0"/>
          </a:p>
          <a:p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cho‘lg‘ami</a:t>
            </a:r>
            <a:r>
              <a:rPr lang="en-US" i="1" dirty="0"/>
              <a:t> </a:t>
            </a:r>
            <a:r>
              <a:rPr lang="en-US" i="1" dirty="0" err="1"/>
              <a:t>odatda</a:t>
            </a:r>
            <a:r>
              <a:rPr lang="en-US" i="1" dirty="0"/>
              <a:t> A1 </a:t>
            </a:r>
            <a:r>
              <a:rPr lang="en-US" i="1" dirty="0" err="1"/>
              <a:t>va</a:t>
            </a:r>
            <a:r>
              <a:rPr lang="en-US" i="1" dirty="0"/>
              <a:t> A2 </a:t>
            </a:r>
            <a:r>
              <a:rPr lang="en-US" i="1" dirty="0" err="1"/>
              <a:t>belgilari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belgilanadi</a:t>
            </a:r>
            <a:r>
              <a:rPr lang="en-US" i="1" dirty="0"/>
              <a:t>, </a:t>
            </a:r>
            <a:r>
              <a:rPr lang="en-US" i="1" dirty="0" err="1"/>
              <a:t>unga</a:t>
            </a:r>
            <a:r>
              <a:rPr lang="en-US" i="1" dirty="0"/>
              <a:t> 220 </a:t>
            </a:r>
            <a:r>
              <a:rPr lang="en-US" i="1" dirty="0" err="1"/>
              <a:t>vol't</a:t>
            </a:r>
            <a:r>
              <a:rPr lang="en-US" i="1" dirty="0"/>
              <a:t>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keladi</a:t>
            </a:r>
            <a:r>
              <a:rPr lang="en-US" i="1" dirty="0"/>
              <a:t>, agar </a:t>
            </a:r>
            <a:r>
              <a:rPr lang="en-US" i="1" dirty="0" err="1"/>
              <a:t>puskatel'ni</a:t>
            </a:r>
            <a:r>
              <a:rPr lang="en-US" i="1" dirty="0"/>
              <a:t> </a:t>
            </a:r>
            <a:r>
              <a:rPr lang="en-US" i="1" dirty="0" err="1"/>
              <a:t>cho‘lg‘amini</a:t>
            </a:r>
            <a:r>
              <a:rPr lang="en-US" i="1" dirty="0"/>
              <a:t> </a:t>
            </a:r>
            <a:r>
              <a:rPr lang="en-US" i="1" dirty="0" err="1"/>
              <a:t>o‘zi</a:t>
            </a:r>
            <a:r>
              <a:rPr lang="en-US" i="1" dirty="0"/>
              <a:t> </a:t>
            </a:r>
            <a:r>
              <a:rPr lang="en-US" i="1" dirty="0" err="1"/>
              <a:t>bunday</a:t>
            </a:r>
            <a:r>
              <a:rPr lang="en-US" i="1" dirty="0"/>
              <a:t> </a:t>
            </a:r>
            <a:r>
              <a:rPr lang="en-US" i="1" dirty="0" err="1"/>
              <a:t>kuchlanishga</a:t>
            </a:r>
            <a:r>
              <a:rPr lang="en-US" i="1" dirty="0"/>
              <a:t> </a:t>
            </a:r>
            <a:r>
              <a:rPr lang="en-US" i="1" dirty="0" err="1"/>
              <a:t>mo‘ljallangan</a:t>
            </a:r>
            <a:r>
              <a:rPr lang="en-US" i="1" dirty="0"/>
              <a:t> </a:t>
            </a:r>
            <a:r>
              <a:rPr lang="en-US" i="1" dirty="0" err="1"/>
              <a:t>bo‘lsa</a:t>
            </a:r>
            <a:r>
              <a:rPr lang="en-US" i="1" dirty="0"/>
              <a:t>. "</a:t>
            </a:r>
            <a:r>
              <a:rPr lang="en-US" i="1" dirty="0" err="1"/>
              <a:t>Faza</a:t>
            </a:r>
            <a:r>
              <a:rPr lang="en-US" i="1" dirty="0"/>
              <a:t>" </a:t>
            </a:r>
            <a:r>
              <a:rPr lang="en-US" i="1" dirty="0" err="1"/>
              <a:t>ni</a:t>
            </a:r>
            <a:r>
              <a:rPr lang="en-US" i="1" dirty="0"/>
              <a:t>  A1 </a:t>
            </a:r>
            <a:r>
              <a:rPr lang="en-US" i="1" dirty="0" err="1"/>
              <a:t>yoki</a:t>
            </a:r>
            <a:r>
              <a:rPr lang="en-US" i="1" dirty="0"/>
              <a:t> A2 </a:t>
            </a:r>
            <a:r>
              <a:rPr lang="en-US" i="1" dirty="0" err="1"/>
              <a:t>kontaktlardan</a:t>
            </a:r>
            <a:r>
              <a:rPr lang="en-US" i="1" dirty="0"/>
              <a:t> </a:t>
            </a:r>
            <a:r>
              <a:rPr lang="en-US" i="1" dirty="0" err="1"/>
              <a:t>istaganingizga</a:t>
            </a:r>
            <a:r>
              <a:rPr lang="en-US" i="1" dirty="0"/>
              <a:t> </a:t>
            </a:r>
            <a:r>
              <a:rPr lang="en-US" i="1" dirty="0" err="1"/>
              <a:t>ulashingiz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, </a:t>
            </a:r>
            <a:r>
              <a:rPr lang="en-US" i="1" dirty="0" err="1"/>
              <a:t>ularda</a:t>
            </a:r>
            <a:r>
              <a:rPr lang="en-US" i="1" dirty="0"/>
              <a:t> </a:t>
            </a:r>
            <a:r>
              <a:rPr lang="en-US" i="1" dirty="0" err="1"/>
              <a:t>faza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nolni</a:t>
            </a:r>
            <a:r>
              <a:rPr lang="en-US" i="1" dirty="0"/>
              <a:t>  </a:t>
            </a:r>
            <a:r>
              <a:rPr lang="en-US" i="1" dirty="0" err="1"/>
              <a:t>ulanishda</a:t>
            </a:r>
            <a:r>
              <a:rPr lang="en-US" i="1" dirty="0"/>
              <a:t> </a:t>
            </a:r>
            <a:r>
              <a:rPr lang="en-US" i="1" dirty="0" err="1"/>
              <a:t>farq</a:t>
            </a:r>
            <a:r>
              <a:rPr lang="en-US" i="1" dirty="0"/>
              <a:t> </a:t>
            </a:r>
            <a:r>
              <a:rPr lang="en-US" i="1" dirty="0" err="1"/>
              <a:t>yo‘q</a:t>
            </a:r>
            <a:r>
              <a:rPr lang="en-US" i="1" dirty="0"/>
              <a:t>. </a:t>
            </a:r>
            <a:r>
              <a:rPr lang="en-US" i="1" dirty="0" err="1"/>
              <a:t>Odatda</a:t>
            </a:r>
            <a:r>
              <a:rPr lang="en-US" i="1" dirty="0"/>
              <a:t> </a:t>
            </a:r>
            <a:r>
              <a:rPr lang="en-US" i="1" dirty="0" err="1"/>
              <a:t>faza</a:t>
            </a:r>
            <a:r>
              <a:rPr lang="en-US" i="1" dirty="0"/>
              <a:t> A2 </a:t>
            </a:r>
            <a:r>
              <a:rPr lang="en-US" i="1" dirty="0" err="1"/>
              <a:t>ga</a:t>
            </a:r>
            <a:r>
              <a:rPr lang="en-US" i="1" dirty="0"/>
              <a:t> </a:t>
            </a:r>
            <a:r>
              <a:rPr lang="en-US" i="1" dirty="0" err="1"/>
              <a:t>ulanadi</a:t>
            </a:r>
            <a:r>
              <a:rPr lang="en-US" i="1" dirty="0"/>
              <a:t>.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turi</a:t>
            </a:r>
            <a:r>
              <a:rPr lang="en-US" i="1" dirty="0"/>
              <a:t> </a:t>
            </a:r>
            <a:r>
              <a:rPr lang="en-US" i="1" dirty="0" err="1"/>
              <a:t>muhim</a:t>
            </a:r>
            <a:r>
              <a:rPr lang="en-US" i="1" dirty="0"/>
              <a:t> </a:t>
            </a:r>
            <a:r>
              <a:rPr lang="en-US" i="1" dirty="0" err="1"/>
              <a:t>emas</a:t>
            </a:r>
            <a:r>
              <a:rPr lang="en-US" i="1" dirty="0"/>
              <a:t>, </a:t>
            </a:r>
            <a:r>
              <a:rPr lang="en-US" i="1" dirty="0" err="1"/>
              <a:t>asosiysi</a:t>
            </a:r>
            <a:r>
              <a:rPr lang="en-US" i="1" dirty="0"/>
              <a:t>, </a:t>
            </a:r>
            <a:r>
              <a:rPr lang="en-US" i="1" dirty="0" err="1"/>
              <a:t>nominali</a:t>
            </a:r>
            <a:r>
              <a:rPr lang="en-US" i="1" dirty="0"/>
              <a:t> 220 V </a:t>
            </a:r>
            <a:r>
              <a:rPr lang="en-US" i="1" dirty="0" err="1"/>
              <a:t>chegarasidan</a:t>
            </a:r>
            <a:r>
              <a:rPr lang="en-US" i="1" dirty="0"/>
              <a:t> </a:t>
            </a:r>
            <a:r>
              <a:rPr lang="en-US" i="1" dirty="0" err="1"/>
              <a:t>chetga</a:t>
            </a:r>
            <a:r>
              <a:rPr lang="en-US" i="1" dirty="0"/>
              <a:t> </a:t>
            </a:r>
            <a:r>
              <a:rPr lang="en-US" i="1" dirty="0" err="1"/>
              <a:t>chiqmasa</a:t>
            </a:r>
            <a:r>
              <a:rPr lang="en-US" i="1" dirty="0"/>
              <a:t> </a:t>
            </a:r>
            <a:r>
              <a:rPr lang="en-US" i="1" dirty="0" err="1"/>
              <a:t>bo‘ldi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96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з наз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6008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Standart</a:t>
            </a:r>
            <a:r>
              <a:rPr lang="en-US" b="1" i="1" dirty="0"/>
              <a:t> </a:t>
            </a:r>
            <a:r>
              <a:rPr lang="en-US" b="1" i="1" dirty="0" err="1"/>
              <a:t>sxema</a:t>
            </a:r>
            <a:r>
              <a:rPr lang="en-US" b="1" i="1" dirty="0"/>
              <a:t>.</a:t>
            </a:r>
            <a:endParaRPr lang="ru-RU" dirty="0"/>
          </a:p>
          <a:p>
            <a:r>
              <a:rPr lang="en-US" i="1" dirty="0"/>
              <a:t>Bu </a:t>
            </a:r>
            <a:r>
              <a:rPr lang="en-US" i="1" dirty="0" err="1"/>
              <a:t>sxema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dvigatelni</a:t>
            </a:r>
            <a:r>
              <a:rPr lang="en-US" i="1" dirty="0"/>
              <a:t>  </a:t>
            </a:r>
            <a:r>
              <a:rPr lang="en-US" i="1" dirty="0" err="1"/>
              <a:t>oddiy</a:t>
            </a:r>
            <a:r>
              <a:rPr lang="en-US" i="1" dirty="0"/>
              <a:t> 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 </a:t>
            </a:r>
            <a:r>
              <a:rPr lang="en-US" i="1" dirty="0" err="1"/>
              <a:t>bo'lgan</a:t>
            </a:r>
            <a:r>
              <a:rPr lang="en-US" i="1" dirty="0"/>
              <a:t> </a:t>
            </a:r>
            <a:r>
              <a:rPr lang="en-US" i="1" dirty="0" err="1"/>
              <a:t>hollarda</a:t>
            </a:r>
            <a:r>
              <a:rPr lang="en-US" i="1" dirty="0"/>
              <a:t> </a:t>
            </a:r>
            <a:r>
              <a:rPr lang="en-US" i="1" dirty="0" err="1"/>
              <a:t>qo'llaniladi</a:t>
            </a:r>
            <a:r>
              <a:rPr lang="en-US" i="1" dirty="0"/>
              <a:t>. "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" </a:t>
            </a:r>
            <a:r>
              <a:rPr lang="en-US" i="1" dirty="0" err="1"/>
              <a:t>tugmasi</a:t>
            </a:r>
            <a:r>
              <a:rPr lang="en-US" i="1" dirty="0"/>
              <a:t> </a:t>
            </a:r>
            <a:r>
              <a:rPr lang="en-US" i="1" dirty="0" err="1"/>
              <a:t>bosildi</a:t>
            </a:r>
            <a:r>
              <a:rPr lang="en-US" i="1" dirty="0"/>
              <a:t> – </a:t>
            </a:r>
            <a:r>
              <a:rPr lang="en-US" i="1" dirty="0" err="1"/>
              <a:t>dvigatel</a:t>
            </a:r>
            <a:r>
              <a:rPr lang="en-US" i="1" dirty="0"/>
              <a:t> </a:t>
            </a:r>
            <a:r>
              <a:rPr lang="en-US" i="1" dirty="0" err="1"/>
              <a:t>yoqildi</a:t>
            </a:r>
            <a:r>
              <a:rPr lang="en-US" i="1" dirty="0"/>
              <a:t>, "</a:t>
            </a:r>
            <a:r>
              <a:rPr lang="en-US" i="1" dirty="0" err="1"/>
              <a:t>to'xtatish</a:t>
            </a:r>
            <a:r>
              <a:rPr lang="en-US" i="1" dirty="0"/>
              <a:t>" </a:t>
            </a:r>
            <a:r>
              <a:rPr lang="en-US" i="1" dirty="0" err="1"/>
              <a:t>tugmasi</a:t>
            </a:r>
            <a:r>
              <a:rPr lang="en-US" i="1" dirty="0"/>
              <a:t> </a:t>
            </a:r>
            <a:r>
              <a:rPr lang="en-US" i="1" dirty="0" err="1"/>
              <a:t>bosildi</a:t>
            </a:r>
            <a:r>
              <a:rPr lang="en-US" i="1" dirty="0"/>
              <a:t> – </a:t>
            </a:r>
            <a:r>
              <a:rPr lang="en-US" i="1" dirty="0" err="1"/>
              <a:t>dvigatel</a:t>
            </a:r>
            <a:r>
              <a:rPr lang="en-US" i="1" dirty="0"/>
              <a:t> </a:t>
            </a:r>
            <a:r>
              <a:rPr lang="en-US" i="1" dirty="0" err="1"/>
              <a:t>to’xtadi</a:t>
            </a:r>
            <a:r>
              <a:rPr lang="en-US" i="1" dirty="0"/>
              <a:t>. </a:t>
            </a:r>
            <a:r>
              <a:rPr lang="en-US" i="1" dirty="0" err="1"/>
              <a:t>Dvigatel</a:t>
            </a:r>
            <a:r>
              <a:rPr lang="en-US" i="1" dirty="0"/>
              <a:t> </a:t>
            </a:r>
            <a:r>
              <a:rPr lang="en-US" i="1" dirty="0" err="1"/>
              <a:t>o'rniga</a:t>
            </a:r>
            <a:r>
              <a:rPr lang="en-US" i="1" dirty="0"/>
              <a:t>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kontaktlarga</a:t>
            </a:r>
            <a:r>
              <a:rPr lang="en-US" i="1" dirty="0"/>
              <a:t> </a:t>
            </a:r>
            <a:r>
              <a:rPr lang="en-US" i="1" dirty="0" err="1"/>
              <a:t>ulangan</a:t>
            </a:r>
            <a:r>
              <a:rPr lang="en-US" i="1" dirty="0"/>
              <a:t> </a:t>
            </a:r>
            <a:r>
              <a:rPr lang="en-US" i="1" dirty="0" err="1"/>
              <a:t>har</a:t>
            </a:r>
            <a:r>
              <a:rPr lang="en-US" i="1" dirty="0"/>
              <a:t> </a:t>
            </a:r>
            <a:r>
              <a:rPr lang="en-US" i="1" dirty="0" err="1"/>
              <a:t>qanday</a:t>
            </a:r>
            <a:r>
              <a:rPr lang="en-US" i="1" dirty="0"/>
              <a:t> </a:t>
            </a:r>
            <a:r>
              <a:rPr lang="en-US" i="1" dirty="0" err="1"/>
              <a:t>yuklama</a:t>
            </a:r>
            <a:r>
              <a:rPr lang="en-US" i="1" dirty="0"/>
              <a:t> </a:t>
            </a:r>
            <a:r>
              <a:rPr lang="en-US" i="1" dirty="0" err="1"/>
              <a:t>bo'lishi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, </a:t>
            </a:r>
            <a:r>
              <a:rPr lang="en-US" i="1" dirty="0" err="1"/>
              <a:t>masalan</a:t>
            </a:r>
            <a:r>
              <a:rPr lang="en-US" i="1" dirty="0"/>
              <a:t>, </a:t>
            </a:r>
            <a:r>
              <a:rPr lang="en-US" i="1" dirty="0" err="1"/>
              <a:t>quvvati</a:t>
            </a:r>
            <a:r>
              <a:rPr lang="en-US" i="1" dirty="0"/>
              <a:t> </a:t>
            </a:r>
            <a:r>
              <a:rPr lang="en-US" i="1" dirty="0" err="1"/>
              <a:t>katta</a:t>
            </a:r>
            <a:r>
              <a:rPr lang="en-US" i="1" dirty="0"/>
              <a:t> </a:t>
            </a:r>
            <a:r>
              <a:rPr lang="en-US" i="1" dirty="0" err="1"/>
              <a:t>isitgich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70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err="1"/>
              <a:t>Ushbu</a:t>
            </a:r>
            <a:r>
              <a:rPr lang="en-US" i="1" dirty="0"/>
              <a:t> </a:t>
            </a:r>
            <a:r>
              <a:rPr lang="en-US" i="1" dirty="0" err="1"/>
              <a:t>sxemada</a:t>
            </a:r>
            <a:r>
              <a:rPr lang="en-US" i="1" dirty="0"/>
              <a:t> </a:t>
            </a:r>
            <a:r>
              <a:rPr lang="en-US" i="1" dirty="0" err="1"/>
              <a:t>kuch</a:t>
            </a:r>
            <a:r>
              <a:rPr lang="en-US" i="1" dirty="0"/>
              <a:t> </a:t>
            </a:r>
            <a:r>
              <a:rPr lang="en-US" i="1" dirty="0" err="1"/>
              <a:t>qismi</a:t>
            </a:r>
            <a:r>
              <a:rPr lang="en-US" i="1" dirty="0"/>
              <a:t> </a:t>
            </a:r>
            <a:r>
              <a:rPr lang="en-US" i="1" dirty="0" err="1"/>
              <a:t>o'zgaruvchan</a:t>
            </a:r>
            <a:r>
              <a:rPr lang="en-US" i="1" dirty="0"/>
              <a:t> </a:t>
            </a:r>
            <a:r>
              <a:rPr lang="en-US" i="1" dirty="0" err="1"/>
              <a:t>uch</a:t>
            </a:r>
            <a:r>
              <a:rPr lang="en-US" i="1" dirty="0"/>
              <a:t> </a:t>
            </a:r>
            <a:r>
              <a:rPr lang="en-US" i="1" dirty="0" err="1"/>
              <a:t>fazali</a:t>
            </a:r>
            <a:r>
              <a:rPr lang="en-US" i="1" dirty="0"/>
              <a:t>  380V </a:t>
            </a:r>
            <a:r>
              <a:rPr lang="en-US" i="1" dirty="0" err="1"/>
              <a:t>kuchlanishdan</a:t>
            </a:r>
            <a:r>
              <a:rPr lang="en-US" i="1" dirty="0"/>
              <a:t>  "A" "B" "C" </a:t>
            </a:r>
            <a:r>
              <a:rPr lang="en-US" i="1" dirty="0" err="1"/>
              <a:t>fazalari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ta’minlanadi</a:t>
            </a:r>
            <a:r>
              <a:rPr lang="en-US" i="1" dirty="0"/>
              <a:t>.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fazali</a:t>
            </a:r>
            <a:r>
              <a:rPr lang="en-US" i="1" dirty="0"/>
              <a:t>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holatida</a:t>
            </a:r>
            <a:r>
              <a:rPr lang="en-US" i="1" dirty="0"/>
              <a:t> </a:t>
            </a:r>
            <a:r>
              <a:rPr lang="en-US" i="1" dirty="0" err="1"/>
              <a:t>esa</a:t>
            </a:r>
            <a:r>
              <a:rPr lang="en-US" i="1" dirty="0"/>
              <a:t>  </a:t>
            </a:r>
            <a:r>
              <a:rPr lang="en-US" i="1" dirty="0" err="1"/>
              <a:t>faqat</a:t>
            </a:r>
            <a:r>
              <a:rPr lang="en-US" i="1" dirty="0"/>
              <a:t> </a:t>
            </a:r>
            <a:r>
              <a:rPr lang="en-US" i="1" dirty="0" err="1"/>
              <a:t>ikkita</a:t>
            </a:r>
            <a:r>
              <a:rPr lang="en-US" i="1" dirty="0"/>
              <a:t> </a:t>
            </a:r>
            <a:r>
              <a:rPr lang="en-US" i="1" dirty="0" err="1"/>
              <a:t>klemmalar</a:t>
            </a:r>
            <a:r>
              <a:rPr lang="en-US" i="1" dirty="0"/>
              <a:t>  </a:t>
            </a:r>
            <a:r>
              <a:rPr lang="en-US" i="1" dirty="0" err="1"/>
              <a:t>ishlatiladi</a:t>
            </a:r>
            <a:r>
              <a:rPr lang="en-US" i="1" dirty="0"/>
              <a:t>. </a:t>
            </a:r>
            <a:r>
              <a:rPr lang="en-US" i="1" dirty="0" err="1"/>
              <a:t>Sxemani</a:t>
            </a:r>
            <a:r>
              <a:rPr lang="en-US" i="1" dirty="0"/>
              <a:t> </a:t>
            </a:r>
            <a:r>
              <a:rPr lang="en-US" i="1" dirty="0" err="1"/>
              <a:t>kuch</a:t>
            </a:r>
            <a:r>
              <a:rPr lang="en-US" i="1" dirty="0"/>
              <a:t>  </a:t>
            </a:r>
            <a:r>
              <a:rPr lang="en-US" i="1" dirty="0" err="1"/>
              <a:t>qismiga</a:t>
            </a:r>
            <a:r>
              <a:rPr lang="en-US" i="1" dirty="0"/>
              <a:t> </a:t>
            </a:r>
            <a:r>
              <a:rPr lang="en-US" i="1" dirty="0" err="1"/>
              <a:t>quyidagilar</a:t>
            </a:r>
            <a:r>
              <a:rPr lang="en-US" i="1" dirty="0"/>
              <a:t> </a:t>
            </a:r>
            <a:r>
              <a:rPr lang="en-US" i="1" dirty="0" err="1"/>
              <a:t>kiradi</a:t>
            </a:r>
            <a:r>
              <a:rPr lang="en-US" i="1" dirty="0"/>
              <a:t>: </a:t>
            </a:r>
            <a:r>
              <a:rPr lang="en-US" i="1" dirty="0" err="1"/>
              <a:t>uch</a:t>
            </a:r>
            <a:r>
              <a:rPr lang="en-US" i="1" dirty="0"/>
              <a:t> </a:t>
            </a:r>
            <a:r>
              <a:rPr lang="en-US" i="1" dirty="0" err="1"/>
              <a:t>qutblik</a:t>
            </a:r>
            <a:r>
              <a:rPr lang="en-US" i="1" dirty="0"/>
              <a:t> </a:t>
            </a:r>
            <a:r>
              <a:rPr lang="en-US" i="1" dirty="0" err="1"/>
              <a:t>avtomat</a:t>
            </a:r>
            <a:r>
              <a:rPr lang="en-US" i="1" dirty="0"/>
              <a:t> </a:t>
            </a:r>
            <a:r>
              <a:rPr lang="en-US" i="1" dirty="0" err="1"/>
              <a:t>o’chirgich</a:t>
            </a:r>
            <a:r>
              <a:rPr lang="en-US" i="1" dirty="0"/>
              <a:t> QF1, 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uch</a:t>
            </a:r>
            <a:r>
              <a:rPr lang="en-US" i="1" dirty="0"/>
              <a:t> </a:t>
            </a:r>
            <a:r>
              <a:rPr lang="en-US" i="1" dirty="0" err="1"/>
              <a:t>juft</a:t>
            </a:r>
            <a:r>
              <a:rPr lang="en-US" i="1" dirty="0"/>
              <a:t> </a:t>
            </a:r>
            <a:r>
              <a:rPr lang="en-US" i="1" dirty="0" err="1"/>
              <a:t>kuch</a:t>
            </a:r>
            <a:r>
              <a:rPr lang="en-US" i="1" dirty="0"/>
              <a:t> </a:t>
            </a:r>
            <a:r>
              <a:rPr lang="en-US" i="1" dirty="0" err="1"/>
              <a:t>kontaktlari</a:t>
            </a:r>
            <a:r>
              <a:rPr lang="en-US" i="1" dirty="0"/>
              <a:t>  1L1-2T1,  3L2-4T2,  5L3-6T3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uch</a:t>
            </a:r>
            <a:r>
              <a:rPr lang="en-US" i="1" dirty="0"/>
              <a:t> </a:t>
            </a:r>
            <a:r>
              <a:rPr lang="en-US" i="1" dirty="0" err="1"/>
              <a:t>fazali</a:t>
            </a:r>
            <a:r>
              <a:rPr lang="en-US" i="1" dirty="0"/>
              <a:t> </a:t>
            </a:r>
            <a:r>
              <a:rPr lang="en-US" i="1" dirty="0" err="1"/>
              <a:t>asinxron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</a:t>
            </a:r>
            <a:r>
              <a:rPr lang="en-US" i="1" dirty="0"/>
              <a:t> M. </a:t>
            </a:r>
            <a:r>
              <a:rPr lang="en-US" i="1" dirty="0" err="1"/>
              <a:t>Boshqaruv</a:t>
            </a:r>
            <a:r>
              <a:rPr lang="en-US" i="1" dirty="0"/>
              <a:t> </a:t>
            </a:r>
            <a:r>
              <a:rPr lang="en-US" i="1" dirty="0" err="1"/>
              <a:t>zanjiri</a:t>
            </a:r>
            <a:r>
              <a:rPr lang="en-US" i="1" dirty="0"/>
              <a:t>  " A " </a:t>
            </a:r>
            <a:r>
              <a:rPr lang="en-US" i="1" dirty="0" err="1"/>
              <a:t>fazasidan</a:t>
            </a:r>
            <a:r>
              <a:rPr lang="en-US" i="1" dirty="0"/>
              <a:t>  </a:t>
            </a:r>
            <a:r>
              <a:rPr lang="en-US" i="1" dirty="0" err="1"/>
              <a:t>manba</a:t>
            </a:r>
            <a:r>
              <a:rPr lang="en-US" i="1" dirty="0"/>
              <a:t> </a:t>
            </a:r>
            <a:r>
              <a:rPr lang="en-US" i="1" dirty="0" err="1"/>
              <a:t>oladi</a:t>
            </a:r>
            <a:r>
              <a:rPr lang="en-US" i="1" dirty="0"/>
              <a:t>. </a:t>
            </a:r>
            <a:r>
              <a:rPr lang="en-US" i="1" dirty="0" err="1"/>
              <a:t>Boshqarish</a:t>
            </a:r>
            <a:r>
              <a:rPr lang="en-US" i="1" dirty="0"/>
              <a:t> </a:t>
            </a:r>
            <a:r>
              <a:rPr lang="en-US" i="1" dirty="0" err="1"/>
              <a:t>zanjiri</a:t>
            </a:r>
            <a:r>
              <a:rPr lang="en-US" i="1" dirty="0"/>
              <a:t> </a:t>
            </a:r>
            <a:r>
              <a:rPr lang="en-US" i="1" dirty="0" err="1"/>
              <a:t>sxemasiga</a:t>
            </a:r>
            <a:r>
              <a:rPr lang="en-US" i="1" dirty="0"/>
              <a:t>  SB1 "</a:t>
            </a:r>
            <a:r>
              <a:rPr lang="en-US" i="1" dirty="0" err="1"/>
              <a:t>to’xtash</a:t>
            </a:r>
            <a:r>
              <a:rPr lang="en-US" i="1" dirty="0"/>
              <a:t>" </a:t>
            </a:r>
            <a:r>
              <a:rPr lang="en-US" i="1" dirty="0" err="1"/>
              <a:t>tugmasi</a:t>
            </a:r>
            <a:r>
              <a:rPr lang="en-US" i="1" dirty="0"/>
              <a:t>, SB2 "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" </a:t>
            </a:r>
            <a:r>
              <a:rPr lang="en-US" i="1" dirty="0" err="1"/>
              <a:t>tugmasi</a:t>
            </a:r>
            <a:r>
              <a:rPr lang="en-US" i="1" dirty="0"/>
              <a:t>, KM1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cho’lg’ami</a:t>
            </a:r>
            <a:r>
              <a:rPr lang="en-US" i="1" dirty="0"/>
              <a:t> 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uning</a:t>
            </a:r>
            <a:r>
              <a:rPr lang="en-US" i="1" dirty="0"/>
              <a:t> "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" </a:t>
            </a:r>
            <a:r>
              <a:rPr lang="en-US" i="1" dirty="0" err="1"/>
              <a:t>tugmasiga</a:t>
            </a:r>
            <a:r>
              <a:rPr lang="en-US" i="1" dirty="0"/>
              <a:t> parallel </a:t>
            </a:r>
            <a:r>
              <a:rPr lang="en-US" i="1" dirty="0" err="1"/>
              <a:t>ulangan</a:t>
            </a:r>
            <a:r>
              <a:rPr lang="en-US" i="1" dirty="0"/>
              <a:t> </a:t>
            </a:r>
            <a:r>
              <a:rPr lang="en-US" i="1" dirty="0" err="1"/>
              <a:t>yordamchi</a:t>
            </a:r>
            <a:r>
              <a:rPr lang="en-US" i="1" dirty="0"/>
              <a:t> </a:t>
            </a:r>
            <a:r>
              <a:rPr lang="en-US" i="1" dirty="0" err="1"/>
              <a:t>kontakti</a:t>
            </a:r>
            <a:r>
              <a:rPr lang="en-US" i="1" dirty="0"/>
              <a:t>  13NO-14NO </a:t>
            </a:r>
            <a:r>
              <a:rPr lang="en-US" i="1" dirty="0" err="1"/>
              <a:t>lar</a:t>
            </a:r>
            <a:r>
              <a:rPr lang="en-US" i="1" dirty="0"/>
              <a:t> </a:t>
            </a:r>
            <a:r>
              <a:rPr lang="en-US" i="1" dirty="0" err="1"/>
              <a:t>kiradi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E'tibor</a:t>
            </a:r>
            <a:r>
              <a:rPr lang="en-US" i="1" dirty="0"/>
              <a:t> </a:t>
            </a:r>
            <a:r>
              <a:rPr lang="en-US" i="1" dirty="0" err="1"/>
              <a:t>bering</a:t>
            </a:r>
            <a:r>
              <a:rPr lang="en-US" i="1" dirty="0"/>
              <a:t>.  </a:t>
            </a:r>
            <a:r>
              <a:rPr lang="en-US" i="1" dirty="0" err="1"/>
              <a:t>Foydalanilayotgan</a:t>
            </a:r>
            <a:r>
              <a:rPr lang="en-US" i="1" dirty="0"/>
              <a:t> </a:t>
            </a:r>
            <a:r>
              <a:rPr lang="en-US" i="1" dirty="0" err="1"/>
              <a:t>tarmoq</a:t>
            </a:r>
            <a:r>
              <a:rPr lang="en-US" i="1" dirty="0"/>
              <a:t> </a:t>
            </a:r>
            <a:r>
              <a:rPr lang="en-US" i="1" dirty="0" err="1"/>
              <a:t>kuchlanishi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cho’lg’amini</a:t>
            </a:r>
            <a:r>
              <a:rPr lang="en-US" i="1" dirty="0"/>
              <a:t> </a:t>
            </a:r>
            <a:r>
              <a:rPr lang="en-US" i="1" dirty="0" err="1"/>
              <a:t>o’zininig</a:t>
            </a:r>
            <a:r>
              <a:rPr lang="en-US" i="1" dirty="0"/>
              <a:t> nominal </a:t>
            </a:r>
            <a:r>
              <a:rPr lang="en-US" i="1" dirty="0" err="1"/>
              <a:t>kuchlanishiga</a:t>
            </a:r>
            <a:r>
              <a:rPr lang="en-US" i="1" dirty="0"/>
              <a:t> </a:t>
            </a:r>
            <a:r>
              <a:rPr lang="en-US" i="1" dirty="0" err="1"/>
              <a:t>qarab</a:t>
            </a:r>
            <a:r>
              <a:rPr lang="en-US" i="1" dirty="0"/>
              <a:t>, </a:t>
            </a:r>
            <a:r>
              <a:rPr lang="en-US" i="1" dirty="0" err="1"/>
              <a:t>cho’lg’amning</a:t>
            </a:r>
            <a:r>
              <a:rPr lang="en-US" i="1" dirty="0"/>
              <a:t> </a:t>
            </a:r>
            <a:r>
              <a:rPr lang="en-US" i="1" dirty="0" err="1"/>
              <a:t>har</a:t>
            </a:r>
            <a:r>
              <a:rPr lang="en-US" i="1" dirty="0"/>
              <a:t> </a:t>
            </a:r>
            <a:r>
              <a:rPr lang="en-US" i="1" dirty="0" err="1"/>
              <a:t>xil</a:t>
            </a:r>
            <a:r>
              <a:rPr lang="en-US" i="1" dirty="0"/>
              <a:t>  </a:t>
            </a:r>
            <a:r>
              <a:rPr lang="en-US" i="1" dirty="0" err="1"/>
              <a:t>ulanish</a:t>
            </a:r>
            <a:r>
              <a:rPr lang="en-US" i="1" dirty="0"/>
              <a:t> </a:t>
            </a:r>
            <a:r>
              <a:rPr lang="en-US" i="1" dirty="0" err="1"/>
              <a:t>sxemalari</a:t>
            </a:r>
            <a:r>
              <a:rPr lang="en-US" i="1" dirty="0"/>
              <a:t> </a:t>
            </a:r>
            <a:r>
              <a:rPr lang="en-US" i="1" dirty="0" err="1"/>
              <a:t>bo’ladi</a:t>
            </a:r>
            <a:r>
              <a:rPr lang="en-US" i="1" dirty="0"/>
              <a:t>.  </a:t>
            </a:r>
            <a:r>
              <a:rPr lang="en-US" i="1" dirty="0" err="1"/>
              <a:t>Misol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, agar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cho’lg’ami</a:t>
            </a:r>
            <a:r>
              <a:rPr lang="en-US" i="1" dirty="0"/>
              <a:t>  220 </a:t>
            </a:r>
            <a:r>
              <a:rPr lang="en-US" i="1" dirty="0" err="1"/>
              <a:t>voltga</a:t>
            </a:r>
            <a:r>
              <a:rPr lang="en-US" i="1" dirty="0"/>
              <a:t> </a:t>
            </a:r>
            <a:r>
              <a:rPr lang="en-US" i="1" dirty="0" err="1"/>
              <a:t>bo’lsa</a:t>
            </a:r>
            <a:r>
              <a:rPr lang="en-US" i="1" dirty="0"/>
              <a:t>, - </a:t>
            </a:r>
            <a:r>
              <a:rPr lang="en-US" i="1" dirty="0" err="1"/>
              <a:t>uning</a:t>
            </a:r>
            <a:r>
              <a:rPr lang="en-US" i="1" dirty="0"/>
              <a:t> </a:t>
            </a:r>
            <a:r>
              <a:rPr lang="en-US" i="1" dirty="0" err="1"/>
              <a:t>bitta</a:t>
            </a:r>
            <a:r>
              <a:rPr lang="en-US" i="1" dirty="0"/>
              <a:t> </a:t>
            </a:r>
            <a:r>
              <a:rPr lang="en-US" i="1" dirty="0" err="1"/>
              <a:t>chiqishi</a:t>
            </a:r>
            <a:r>
              <a:rPr lang="en-US" i="1" dirty="0"/>
              <a:t> (N) </a:t>
            </a:r>
            <a:r>
              <a:rPr lang="en-US" i="1" dirty="0" err="1"/>
              <a:t>neytralga</a:t>
            </a:r>
            <a:r>
              <a:rPr lang="en-US" i="1" dirty="0"/>
              <a:t>, </a:t>
            </a:r>
            <a:r>
              <a:rPr lang="en-US" i="1" dirty="0" err="1"/>
              <a:t>boshqasi</a:t>
            </a:r>
            <a:r>
              <a:rPr lang="en-US" i="1" dirty="0"/>
              <a:t>  «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tushirish</a:t>
            </a:r>
            <a:r>
              <a:rPr lang="en-US" i="1" dirty="0"/>
              <a:t>» </a:t>
            </a:r>
            <a:r>
              <a:rPr lang="en-US" i="1" dirty="0" err="1"/>
              <a:t>tugmasi</a:t>
            </a:r>
            <a:r>
              <a:rPr lang="en-US" i="1" dirty="0"/>
              <a:t>  </a:t>
            </a:r>
            <a:r>
              <a:rPr lang="en-US" i="1" dirty="0" err="1"/>
              <a:t>orqali</a:t>
            </a:r>
            <a:r>
              <a:rPr lang="en-US" i="1" dirty="0"/>
              <a:t> </a:t>
            </a:r>
            <a:r>
              <a:rPr lang="en-US" i="1" dirty="0" err="1"/>
              <a:t>fazalardan</a:t>
            </a:r>
            <a:r>
              <a:rPr lang="en-US" i="1" dirty="0"/>
              <a:t> </a:t>
            </a:r>
            <a:r>
              <a:rPr lang="en-US" i="1" dirty="0" err="1"/>
              <a:t>biriga</a:t>
            </a:r>
            <a:r>
              <a:rPr lang="en-US" i="1" dirty="0"/>
              <a:t> </a:t>
            </a:r>
            <a:r>
              <a:rPr lang="en-US" i="1" dirty="0" err="1"/>
              <a:t>ulanadi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Agar </a:t>
            </a:r>
            <a:r>
              <a:rPr lang="en-US" i="1" dirty="0" err="1"/>
              <a:t>cho’lg’amni</a:t>
            </a:r>
            <a:r>
              <a:rPr lang="en-US" i="1" dirty="0"/>
              <a:t> </a:t>
            </a:r>
            <a:r>
              <a:rPr lang="en-US" i="1" dirty="0" err="1"/>
              <a:t>nominali</a:t>
            </a:r>
            <a:r>
              <a:rPr lang="en-US" i="1" dirty="0"/>
              <a:t>  380 </a:t>
            </a:r>
            <a:r>
              <a:rPr lang="en-US" i="1" dirty="0" err="1"/>
              <a:t>voltga</a:t>
            </a:r>
            <a:r>
              <a:rPr lang="en-US" i="1" dirty="0"/>
              <a:t>  </a:t>
            </a:r>
            <a:r>
              <a:rPr lang="en-US" i="1" dirty="0" err="1"/>
              <a:t>bo'lsa</a:t>
            </a:r>
            <a:r>
              <a:rPr lang="en-US" i="1" dirty="0"/>
              <a:t>, </a:t>
            </a:r>
            <a:r>
              <a:rPr lang="en-US" i="1" dirty="0" err="1"/>
              <a:t>bitta</a:t>
            </a:r>
            <a:r>
              <a:rPr lang="en-US" i="1" dirty="0"/>
              <a:t> </a:t>
            </a:r>
            <a:r>
              <a:rPr lang="en-US" i="1" dirty="0" err="1"/>
              <a:t>chiqishi</a:t>
            </a:r>
            <a:r>
              <a:rPr lang="en-US" i="1" dirty="0"/>
              <a:t> </a:t>
            </a:r>
            <a:r>
              <a:rPr lang="en-US" i="1" dirty="0" err="1"/>
              <a:t>fazalardan</a:t>
            </a:r>
            <a:r>
              <a:rPr lang="en-US" i="1" dirty="0"/>
              <a:t> </a:t>
            </a:r>
            <a:r>
              <a:rPr lang="en-US" i="1" dirty="0" err="1"/>
              <a:t>biriga</a:t>
            </a:r>
            <a:r>
              <a:rPr lang="en-US" i="1" dirty="0"/>
              <a:t>, </a:t>
            </a:r>
            <a:r>
              <a:rPr lang="en-US" i="1" dirty="0" err="1"/>
              <a:t>ikkinchi</a:t>
            </a:r>
            <a:r>
              <a:rPr lang="en-US" i="1" dirty="0"/>
              <a:t> </a:t>
            </a:r>
            <a:r>
              <a:rPr lang="en-US" i="1" dirty="0" err="1"/>
              <a:t>chiqishi</a:t>
            </a:r>
            <a:r>
              <a:rPr lang="en-US" i="1" dirty="0"/>
              <a:t>  </a:t>
            </a:r>
            <a:r>
              <a:rPr lang="en-US" i="1" dirty="0" err="1"/>
              <a:t>esa</a:t>
            </a:r>
            <a:r>
              <a:rPr lang="en-US" i="1" dirty="0"/>
              <a:t> </a:t>
            </a:r>
            <a:r>
              <a:rPr lang="en-US" i="1" dirty="0" err="1"/>
              <a:t>zanjir</a:t>
            </a:r>
            <a:r>
              <a:rPr lang="en-US" i="1" dirty="0"/>
              <a:t> </a:t>
            </a:r>
            <a:r>
              <a:rPr lang="en-US" i="1" dirty="0" err="1"/>
              <a:t>tugmalari</a:t>
            </a:r>
            <a:r>
              <a:rPr lang="en-US" i="1" dirty="0"/>
              <a:t> </a:t>
            </a:r>
            <a:r>
              <a:rPr lang="en-US" i="1" dirty="0" err="1"/>
              <a:t>orqali</a:t>
            </a:r>
            <a:r>
              <a:rPr lang="en-US" i="1" dirty="0"/>
              <a:t> </a:t>
            </a:r>
            <a:r>
              <a:rPr lang="en-US" i="1" dirty="0" err="1"/>
              <a:t>boshqa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fazaga</a:t>
            </a:r>
            <a:r>
              <a:rPr lang="en-US" i="1" dirty="0"/>
              <a:t> </a:t>
            </a:r>
            <a:r>
              <a:rPr lang="en-US" i="1" dirty="0" err="1"/>
              <a:t>ulanadi</a:t>
            </a:r>
            <a:r>
              <a:rPr lang="en-US" i="1" dirty="0"/>
              <a:t>.  </a:t>
            </a:r>
            <a:r>
              <a:rPr lang="en-US" i="1" dirty="0" err="1"/>
              <a:t>Shuningdek</a:t>
            </a:r>
            <a:r>
              <a:rPr lang="en-US" i="1" dirty="0"/>
              <a:t>  </a:t>
            </a:r>
            <a:r>
              <a:rPr lang="en-US" i="1" dirty="0" err="1"/>
              <a:t>kuchlanishi</a:t>
            </a:r>
            <a:r>
              <a:rPr lang="en-US" i="1" dirty="0"/>
              <a:t> 12, 24, 36, 42, 110 </a:t>
            </a:r>
            <a:r>
              <a:rPr lang="en-US" i="1" dirty="0" err="1"/>
              <a:t>voltli</a:t>
            </a:r>
            <a:r>
              <a:rPr lang="en-US" i="1" dirty="0"/>
              <a:t> </a:t>
            </a:r>
            <a:r>
              <a:rPr lang="en-US" i="1" dirty="0" err="1"/>
              <a:t>cho’lg’amlar</a:t>
            </a:r>
            <a:r>
              <a:rPr lang="en-US" i="1" dirty="0"/>
              <a:t>  ham </a:t>
            </a:r>
            <a:r>
              <a:rPr lang="en-US" i="1" dirty="0" err="1"/>
              <a:t>mavjud</a:t>
            </a:r>
            <a:r>
              <a:rPr lang="en-US" i="1" dirty="0"/>
              <a:t>, </a:t>
            </a:r>
            <a:r>
              <a:rPr lang="en-US" i="1" dirty="0" err="1"/>
              <a:t>shuning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cho’lg’amig’a</a:t>
            </a:r>
            <a:r>
              <a:rPr lang="en-US" i="1" dirty="0"/>
              <a:t>  </a:t>
            </a:r>
            <a:r>
              <a:rPr lang="en-US" i="1" dirty="0" err="1"/>
              <a:t>kuchlanishini</a:t>
            </a:r>
            <a:r>
              <a:rPr lang="en-US" i="1" dirty="0"/>
              <a:t> </a:t>
            </a:r>
            <a:r>
              <a:rPr lang="en-US" i="1" dirty="0" err="1"/>
              <a:t>berishdan</a:t>
            </a:r>
            <a:r>
              <a:rPr lang="en-US" i="1" dirty="0"/>
              <a:t>  </a:t>
            </a:r>
            <a:r>
              <a:rPr lang="en-US" i="1" dirty="0" err="1"/>
              <a:t>oldin</a:t>
            </a:r>
            <a:r>
              <a:rPr lang="en-US" i="1" dirty="0"/>
              <a:t>,  </a:t>
            </a:r>
            <a:r>
              <a:rPr lang="en-US" i="1" dirty="0" err="1"/>
              <a:t>siz</a:t>
            </a:r>
            <a:r>
              <a:rPr lang="en-US" i="1" dirty="0"/>
              <a:t> </a:t>
            </a:r>
            <a:r>
              <a:rPr lang="en-US" i="1" dirty="0" err="1"/>
              <a:t>uning</a:t>
            </a:r>
            <a:r>
              <a:rPr lang="en-US" i="1" dirty="0"/>
              <a:t> nominal </a:t>
            </a:r>
            <a:r>
              <a:rPr lang="en-US" i="1" dirty="0" err="1"/>
              <a:t>ish</a:t>
            </a:r>
            <a:r>
              <a:rPr lang="en-US" i="1" dirty="0"/>
              <a:t> </a:t>
            </a:r>
            <a:r>
              <a:rPr lang="en-US" i="1" dirty="0" err="1"/>
              <a:t>kuchlanishini</a:t>
            </a:r>
            <a:r>
              <a:rPr lang="en-US" i="1" dirty="0"/>
              <a:t> </a:t>
            </a:r>
            <a:r>
              <a:rPr lang="en-US" i="1" dirty="0" err="1"/>
              <a:t>aniq</a:t>
            </a:r>
            <a:r>
              <a:rPr lang="en-US" i="1" dirty="0"/>
              <a:t> </a:t>
            </a:r>
            <a:r>
              <a:rPr lang="en-US" i="1" dirty="0" err="1"/>
              <a:t>bilishingiz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0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"Start" </a:t>
            </a:r>
            <a:r>
              <a:rPr lang="en-US" i="1" dirty="0" err="1"/>
              <a:t>tugmasini</a:t>
            </a:r>
            <a:r>
              <a:rPr lang="en-US" i="1" dirty="0"/>
              <a:t> </a:t>
            </a:r>
            <a:r>
              <a:rPr lang="en-US" i="1" dirty="0" err="1"/>
              <a:t>bosilganda</a:t>
            </a:r>
            <a:r>
              <a:rPr lang="en-US" i="1" dirty="0"/>
              <a:t> " A " </a:t>
            </a:r>
            <a:r>
              <a:rPr lang="en-US" i="1" dirty="0" err="1"/>
              <a:t>faza</a:t>
            </a:r>
            <a:r>
              <a:rPr lang="en-US" i="1" dirty="0"/>
              <a:t>,  KM1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cho'lg'amiga</a:t>
            </a:r>
            <a:r>
              <a:rPr lang="en-US" i="1" dirty="0"/>
              <a:t> </a:t>
            </a:r>
            <a:r>
              <a:rPr lang="en-US" i="1" dirty="0" err="1"/>
              <a:t>keladi</a:t>
            </a:r>
            <a:r>
              <a:rPr lang="en-US" i="1" dirty="0"/>
              <a:t>, </a:t>
            </a:r>
            <a:r>
              <a:rPr lang="en-US" i="1" dirty="0" err="1"/>
              <a:t>puskatel</a:t>
            </a:r>
            <a:r>
              <a:rPr lang="en-US" i="1" dirty="0"/>
              <a:t> </a:t>
            </a:r>
            <a:r>
              <a:rPr lang="en-US" i="1" dirty="0" err="1"/>
              <a:t>ishga</a:t>
            </a:r>
            <a:r>
              <a:rPr lang="en-US" i="1" dirty="0"/>
              <a:t> </a:t>
            </a:r>
            <a:r>
              <a:rPr lang="en-US" i="1" dirty="0" err="1"/>
              <a:t>tushadi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uning</a:t>
            </a:r>
            <a:r>
              <a:rPr lang="en-US" i="1" dirty="0"/>
              <a:t> </a:t>
            </a:r>
            <a:r>
              <a:rPr lang="en-US" i="1" dirty="0" err="1"/>
              <a:t>barcha</a:t>
            </a:r>
            <a:r>
              <a:rPr lang="en-US" i="1" dirty="0"/>
              <a:t> </a:t>
            </a:r>
            <a:r>
              <a:rPr lang="en-US" i="1" dirty="0" err="1"/>
              <a:t>kontaktlari</a:t>
            </a:r>
            <a:r>
              <a:rPr lang="en-US" i="1" dirty="0"/>
              <a:t> </a:t>
            </a:r>
            <a:r>
              <a:rPr lang="en-US" i="1" dirty="0" err="1"/>
              <a:t>ulanadi</a:t>
            </a:r>
            <a:r>
              <a:rPr lang="en-US" i="1" dirty="0"/>
              <a:t>. </a:t>
            </a:r>
            <a:r>
              <a:rPr lang="en-US" i="1" dirty="0" err="1"/>
              <a:t>Kuchlanish</a:t>
            </a:r>
            <a:r>
              <a:rPr lang="en-US" i="1" dirty="0"/>
              <a:t> 2T1, 4T2, 6T3 </a:t>
            </a:r>
            <a:r>
              <a:rPr lang="en-US" i="1" dirty="0" err="1"/>
              <a:t>pastki</a:t>
            </a:r>
            <a:r>
              <a:rPr lang="en-US" i="1" dirty="0"/>
              <a:t> </a:t>
            </a:r>
            <a:r>
              <a:rPr lang="en-US" i="1" dirty="0" err="1"/>
              <a:t>kuch</a:t>
            </a:r>
            <a:r>
              <a:rPr lang="en-US" i="1" dirty="0"/>
              <a:t> </a:t>
            </a:r>
            <a:r>
              <a:rPr lang="en-US" i="1" dirty="0" err="1"/>
              <a:t>kontaktlarida</a:t>
            </a:r>
            <a:r>
              <a:rPr lang="en-US" i="1" dirty="0"/>
              <a:t> </a:t>
            </a:r>
            <a:r>
              <a:rPr lang="en-US" i="1" dirty="0" err="1"/>
              <a:t>paydo</a:t>
            </a:r>
            <a:r>
              <a:rPr lang="en-US" i="1" dirty="0"/>
              <a:t> </a:t>
            </a:r>
            <a:r>
              <a:rPr lang="en-US" i="1" dirty="0" err="1"/>
              <a:t>bo'ladi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ulardan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dvigatelga</a:t>
            </a:r>
            <a:r>
              <a:rPr lang="en-US" i="1" dirty="0"/>
              <a:t> </a:t>
            </a:r>
            <a:r>
              <a:rPr lang="en-US" i="1" dirty="0" err="1"/>
              <a:t>o'tadi</a:t>
            </a:r>
            <a:r>
              <a:rPr lang="en-US" i="1" dirty="0"/>
              <a:t>. </a:t>
            </a:r>
            <a:r>
              <a:rPr lang="en-US" i="1" dirty="0" err="1"/>
              <a:t>Dvigatel</a:t>
            </a:r>
            <a:r>
              <a:rPr lang="en-US" i="1" dirty="0"/>
              <a:t> </a:t>
            </a:r>
            <a:r>
              <a:rPr lang="en-US" i="1" dirty="0" err="1"/>
              <a:t>aylanishni</a:t>
            </a:r>
            <a:r>
              <a:rPr lang="en-US" i="1" dirty="0"/>
              <a:t> </a:t>
            </a:r>
            <a:r>
              <a:rPr lang="en-US" i="1" dirty="0" err="1"/>
              <a:t>boshlaydi</a:t>
            </a:r>
            <a:r>
              <a:rPr lang="en-US" i="1" dirty="0"/>
              <a:t>. </a:t>
            </a:r>
            <a:r>
              <a:rPr lang="en-US" i="1" dirty="0" err="1"/>
              <a:t>Siz</a:t>
            </a:r>
            <a:r>
              <a:rPr lang="en-US" i="1" dirty="0"/>
              <a:t> "Start" </a:t>
            </a:r>
            <a:r>
              <a:rPr lang="en-US" i="1" dirty="0" err="1"/>
              <a:t>tugmasini</a:t>
            </a:r>
            <a:r>
              <a:rPr lang="en-US" i="1" dirty="0"/>
              <a:t> </a:t>
            </a:r>
            <a:r>
              <a:rPr lang="en-US" i="1" dirty="0" err="1"/>
              <a:t>qo'yib</a:t>
            </a:r>
            <a:r>
              <a:rPr lang="en-US" i="1" dirty="0"/>
              <a:t>  </a:t>
            </a:r>
            <a:r>
              <a:rPr lang="en-US" i="1" dirty="0" err="1"/>
              <a:t>yuborishingiz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 </a:t>
            </a:r>
            <a:r>
              <a:rPr lang="en-US" i="1" dirty="0" err="1"/>
              <a:t>bunda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</a:t>
            </a:r>
            <a:r>
              <a:rPr lang="en-US" i="1" dirty="0"/>
              <a:t> </a:t>
            </a:r>
            <a:r>
              <a:rPr lang="en-US" i="1" dirty="0" err="1"/>
              <a:t>o'chib</a:t>
            </a:r>
            <a:r>
              <a:rPr lang="en-US" i="1" dirty="0"/>
              <a:t> </a:t>
            </a:r>
            <a:r>
              <a:rPr lang="en-US" i="1" dirty="0" err="1"/>
              <a:t>qolmaydi</a:t>
            </a:r>
            <a:r>
              <a:rPr lang="en-US" i="1" dirty="0"/>
              <a:t> </a:t>
            </a:r>
            <a:r>
              <a:rPr lang="en-US" i="1" dirty="0" err="1"/>
              <a:t>sababi</a:t>
            </a:r>
            <a:r>
              <a:rPr lang="en-US" i="1" dirty="0"/>
              <a:t>, "start" </a:t>
            </a:r>
            <a:r>
              <a:rPr lang="en-US" i="1" dirty="0" err="1"/>
              <a:t>tugmasiga</a:t>
            </a:r>
            <a:r>
              <a:rPr lang="en-US" i="1" dirty="0"/>
              <a:t> parallel </a:t>
            </a:r>
            <a:r>
              <a:rPr lang="en-US" i="1" dirty="0" err="1"/>
              <a:t>ulangan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13NO-14NO </a:t>
            </a:r>
            <a:r>
              <a:rPr lang="en-US" i="1" dirty="0" err="1"/>
              <a:t>yordamchi</a:t>
            </a:r>
            <a:r>
              <a:rPr lang="en-US" i="1" dirty="0"/>
              <a:t> </a:t>
            </a:r>
            <a:r>
              <a:rPr lang="en-US" i="1" dirty="0" err="1"/>
              <a:t>kontaktlaridan</a:t>
            </a:r>
            <a:r>
              <a:rPr lang="en-US" i="1" dirty="0"/>
              <a:t> </a:t>
            </a:r>
            <a:r>
              <a:rPr lang="en-US" i="1" dirty="0" err="1"/>
              <a:t>foydalanib</a:t>
            </a:r>
            <a:r>
              <a:rPr lang="en-US" i="1" dirty="0"/>
              <a:t> </a:t>
            </a:r>
            <a:r>
              <a:rPr lang="en-US" i="1" dirty="0" err="1"/>
              <a:t>o'zini</a:t>
            </a:r>
            <a:r>
              <a:rPr lang="en-US" i="1" dirty="0"/>
              <a:t> </a:t>
            </a:r>
            <a:r>
              <a:rPr lang="en-US" i="1" dirty="0" err="1"/>
              <a:t>o'zi</a:t>
            </a:r>
            <a:r>
              <a:rPr lang="en-US" i="1" dirty="0"/>
              <a:t> </a:t>
            </a:r>
            <a:r>
              <a:rPr lang="en-US" i="1" dirty="0" err="1"/>
              <a:t>ushlab</a:t>
            </a:r>
            <a:r>
              <a:rPr lang="en-US" i="1" dirty="0"/>
              <a:t> </a:t>
            </a:r>
            <a:r>
              <a:rPr lang="en-US" i="1" dirty="0" err="1"/>
              <a:t>olish</a:t>
            </a:r>
            <a:r>
              <a:rPr lang="en-US" i="1" dirty="0"/>
              <a:t> </a:t>
            </a:r>
            <a:r>
              <a:rPr lang="en-US" i="1" dirty="0" err="1"/>
              <a:t>amalga</a:t>
            </a:r>
            <a:r>
              <a:rPr lang="en-US" i="1" dirty="0"/>
              <a:t> </a:t>
            </a:r>
            <a:r>
              <a:rPr lang="en-US" i="1" dirty="0" err="1"/>
              <a:t>oshirilgan</a:t>
            </a:r>
            <a:r>
              <a:rPr lang="en-US" i="1" dirty="0"/>
              <a:t>. </a:t>
            </a:r>
            <a:endParaRPr lang="ru-RU" dirty="0"/>
          </a:p>
          <a:p>
            <a:r>
              <a:rPr lang="en-US" i="1" dirty="0" err="1"/>
              <a:t>Shunday</a:t>
            </a:r>
            <a:r>
              <a:rPr lang="en-US" i="1" dirty="0"/>
              <a:t> </a:t>
            </a:r>
            <a:r>
              <a:rPr lang="en-US" i="1" dirty="0" err="1"/>
              <a:t>qilib</a:t>
            </a:r>
            <a:r>
              <a:rPr lang="en-US" i="1" dirty="0"/>
              <a:t>, "Start" </a:t>
            </a:r>
            <a:r>
              <a:rPr lang="en-US" i="1" dirty="0" err="1"/>
              <a:t>tugmachasini</a:t>
            </a:r>
            <a:r>
              <a:rPr lang="en-US" i="1" dirty="0"/>
              <a:t> </a:t>
            </a:r>
            <a:r>
              <a:rPr lang="en-US" i="1" dirty="0" err="1"/>
              <a:t>qo'yib</a:t>
            </a:r>
            <a:r>
              <a:rPr lang="en-US" i="1" dirty="0"/>
              <a:t> </a:t>
            </a:r>
            <a:r>
              <a:rPr lang="en-US" i="1" dirty="0" err="1"/>
              <a:t>yuborilgandan</a:t>
            </a:r>
            <a:r>
              <a:rPr lang="en-US" i="1" dirty="0"/>
              <a:t> </a:t>
            </a:r>
            <a:r>
              <a:rPr lang="en-US" i="1" dirty="0" err="1"/>
              <a:t>so'ng</a:t>
            </a:r>
            <a:r>
              <a:rPr lang="en-US" i="1" dirty="0"/>
              <a:t>, </a:t>
            </a:r>
            <a:r>
              <a:rPr lang="en-US" i="1" dirty="0" err="1"/>
              <a:t>faza</a:t>
            </a:r>
            <a:r>
              <a:rPr lang="en-US" i="1" dirty="0"/>
              <a:t> </a:t>
            </a:r>
            <a:r>
              <a:rPr lang="en-US" i="1" dirty="0" err="1"/>
              <a:t>magnit</a:t>
            </a:r>
            <a:r>
              <a:rPr lang="en-US" i="1" dirty="0"/>
              <a:t> </a:t>
            </a:r>
            <a:r>
              <a:rPr lang="en-US" i="1" dirty="0" err="1"/>
              <a:t>puskatelni</a:t>
            </a:r>
            <a:r>
              <a:rPr lang="en-US" i="1" dirty="0"/>
              <a:t> </a:t>
            </a:r>
            <a:r>
              <a:rPr lang="en-US" i="1" dirty="0" err="1"/>
              <a:t>cho'lg'amiga</a:t>
            </a:r>
            <a:r>
              <a:rPr lang="en-US" i="1" dirty="0"/>
              <a:t> </a:t>
            </a:r>
            <a:r>
              <a:rPr lang="en-US" i="1" dirty="0" err="1"/>
              <a:t>kelishda</a:t>
            </a:r>
            <a:r>
              <a:rPr lang="en-US" i="1" dirty="0"/>
              <a:t> </a:t>
            </a:r>
            <a:r>
              <a:rPr lang="en-US" i="1" dirty="0" err="1"/>
              <a:t>davom</a:t>
            </a:r>
            <a:r>
              <a:rPr lang="en-US" i="1" dirty="0"/>
              <a:t> </a:t>
            </a:r>
            <a:r>
              <a:rPr lang="en-US" i="1" dirty="0" err="1"/>
              <a:t>etadi</a:t>
            </a:r>
            <a:r>
              <a:rPr lang="en-US" i="1" dirty="0"/>
              <a:t> </a:t>
            </a:r>
            <a:r>
              <a:rPr lang="en-US" i="1" dirty="0" err="1"/>
              <a:t>biroq</a:t>
            </a:r>
            <a:r>
              <a:rPr lang="en-US" i="1" dirty="0"/>
              <a:t> </a:t>
            </a:r>
            <a:r>
              <a:rPr lang="en-US" i="1" dirty="0" err="1"/>
              <a:t>endi</a:t>
            </a:r>
            <a:r>
              <a:rPr lang="en-US" i="1" dirty="0"/>
              <a:t> 13NO-14NO </a:t>
            </a:r>
            <a:r>
              <a:rPr lang="en-US" i="1" dirty="0" err="1"/>
              <a:t>juftligi</a:t>
            </a:r>
            <a:r>
              <a:rPr lang="en-US" i="1" dirty="0"/>
              <a:t> </a:t>
            </a:r>
            <a:r>
              <a:rPr lang="en-US" i="1" dirty="0" err="1"/>
              <a:t>orqali</a:t>
            </a:r>
            <a:r>
              <a:rPr lang="en-US" i="1" dirty="0"/>
              <a:t>. Agar </a:t>
            </a:r>
            <a:r>
              <a:rPr lang="en-US" i="1" dirty="0" err="1"/>
              <a:t>o'z-o'zini</a:t>
            </a:r>
            <a:r>
              <a:rPr lang="en-US" i="1" dirty="0"/>
              <a:t>  </a:t>
            </a:r>
            <a:r>
              <a:rPr lang="en-US" i="1" dirty="0" err="1"/>
              <a:t>ushlab</a:t>
            </a:r>
            <a:r>
              <a:rPr lang="en-US" i="1" dirty="0"/>
              <a:t> </a:t>
            </a:r>
            <a:r>
              <a:rPr lang="en-US" i="1" dirty="0" err="1"/>
              <a:t>tura</a:t>
            </a:r>
            <a:r>
              <a:rPr lang="en-US" i="1" dirty="0"/>
              <a:t> </a:t>
            </a:r>
            <a:r>
              <a:rPr lang="en-US" i="1" dirty="0" err="1"/>
              <a:t>olmasa</a:t>
            </a:r>
            <a:r>
              <a:rPr lang="en-US" i="1" dirty="0"/>
              <a:t> </a:t>
            </a:r>
            <a:r>
              <a:rPr lang="en-US" i="1" dirty="0" err="1"/>
              <a:t>nima</a:t>
            </a:r>
            <a:r>
              <a:rPr lang="en-US" i="1" dirty="0"/>
              <a:t> </a:t>
            </a:r>
            <a:r>
              <a:rPr lang="en-US" i="1" dirty="0" err="1"/>
              <a:t>bo'ladi</a:t>
            </a:r>
            <a:r>
              <a:rPr lang="en-US" i="1" dirty="0"/>
              <a:t>,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dvigatelni</a:t>
            </a:r>
            <a:r>
              <a:rPr lang="en-US" i="1" dirty="0"/>
              <a:t> </a:t>
            </a:r>
            <a:r>
              <a:rPr lang="en-US" i="1" dirty="0" err="1"/>
              <a:t>yoki</a:t>
            </a:r>
            <a:r>
              <a:rPr lang="en-US" i="1" dirty="0"/>
              <a:t> </a:t>
            </a:r>
            <a:r>
              <a:rPr lang="en-US" i="1" dirty="0" err="1"/>
              <a:t>boshqa</a:t>
            </a:r>
            <a:r>
              <a:rPr lang="en-US" i="1" dirty="0"/>
              <a:t> </a:t>
            </a:r>
            <a:r>
              <a:rPr lang="en-US" i="1" dirty="0" err="1"/>
              <a:t>yuklamani</a:t>
            </a:r>
            <a:r>
              <a:rPr lang="en-US" i="1" dirty="0"/>
              <a:t>  </a:t>
            </a:r>
            <a:r>
              <a:rPr lang="en-US" i="1" dirty="0" err="1"/>
              <a:t>ishlashi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"start" </a:t>
            </a:r>
            <a:r>
              <a:rPr lang="en-US" i="1" dirty="0" err="1"/>
              <a:t>tugmasini</a:t>
            </a:r>
            <a:r>
              <a:rPr lang="en-US" i="1" dirty="0"/>
              <a:t> </a:t>
            </a:r>
            <a:r>
              <a:rPr lang="en-US" i="1" dirty="0" err="1"/>
              <a:t>har</a:t>
            </a:r>
            <a:r>
              <a:rPr lang="en-US" i="1" dirty="0"/>
              <a:t> </a:t>
            </a:r>
            <a:r>
              <a:rPr lang="en-US" i="1" dirty="0" err="1"/>
              <a:t>doim</a:t>
            </a:r>
            <a:r>
              <a:rPr lang="en-US" i="1" dirty="0"/>
              <a:t> </a:t>
            </a:r>
            <a:r>
              <a:rPr lang="en-US" i="1" dirty="0" err="1"/>
              <a:t>bosib</a:t>
            </a:r>
            <a:r>
              <a:rPr lang="en-US" i="1" dirty="0"/>
              <a:t> </a:t>
            </a:r>
            <a:r>
              <a:rPr lang="en-US" i="1" dirty="0" err="1"/>
              <a:t>turish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 </a:t>
            </a:r>
            <a:r>
              <a:rPr lang="en-US" i="1" dirty="0" err="1"/>
              <a:t>bo'ladi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3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41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 (1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3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5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72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188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Magnit puskatelni ulanishi</vt:lpstr>
      <vt:lpstr>Презентация PowerPoint</vt:lpstr>
      <vt:lpstr>Magnit puskatelni ulanish sxemasi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Revers yoqishni bosqichma - bosqich tarifi.</vt:lpstr>
      <vt:lpstr>Презентация PowerPoint</vt:lpstr>
      <vt:lpstr>Dvigatelni teskari aylantirish uchun tizimni almashtirish.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Magnit puskatelni ulanishi</dc:title>
  <dc:creator>Elektrik</dc:creator>
  <cp:lastModifiedBy>Elektrik</cp:lastModifiedBy>
  <cp:revision>6</cp:revision>
  <dcterms:created xsi:type="dcterms:W3CDTF">2023-07-20T09:52:03Z</dcterms:created>
  <dcterms:modified xsi:type="dcterms:W3CDTF">2023-07-20T10:00:26Z</dcterms:modified>
</cp:coreProperties>
</file>