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8" r:id="rId2"/>
    <p:sldId id="256" r:id="rId3"/>
    <p:sldId id="261" r:id="rId4"/>
    <p:sldId id="260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6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91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070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96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788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3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3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29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7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9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94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9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6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47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9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97789-835F-4CEC-9E8C-C9D26D7DEBA7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4AA5F0-04DF-43C4-BAFD-6C47F8155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1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dirty="0" smtClean="0"/>
              <a:t> MAYDON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Agar </a:t>
            </a:r>
            <a:r>
              <a:rPr lang="en-US" dirty="0" err="1" smtClean="0"/>
              <a:t>qo‘zg‘almas</a:t>
            </a:r>
            <a:r>
              <a:rPr lang="en-US" dirty="0" smtClean="0"/>
              <a:t> </a:t>
            </a:r>
            <a:r>
              <a:rPr lang="en-US" dirty="0" err="1" smtClean="0"/>
              <a:t>zaryadlangan</a:t>
            </a:r>
            <a:r>
              <a:rPr lang="en-US" dirty="0" smtClean="0"/>
              <a:t> </a:t>
            </a:r>
            <a:r>
              <a:rPr lang="en-US" dirty="0" err="1" smtClean="0"/>
              <a:t>zarracha</a:t>
            </a:r>
            <a:r>
              <a:rPr lang="en-US" dirty="0" smtClean="0"/>
              <a:t> (</a:t>
            </a:r>
            <a:r>
              <a:rPr lang="en-US" dirty="0" err="1" smtClean="0"/>
              <a:t>zaryadlangan</a:t>
            </a:r>
            <a:r>
              <a:rPr lang="en-US" dirty="0" smtClean="0"/>
              <a:t> </a:t>
            </a:r>
            <a:r>
              <a:rPr lang="en-US" dirty="0" err="1" smtClean="0"/>
              <a:t>jism</a:t>
            </a:r>
            <a:r>
              <a:rPr lang="en-US" dirty="0" smtClean="0"/>
              <a:t>)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maydonni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qilsa</a:t>
            </a:r>
            <a:r>
              <a:rPr lang="en-US" dirty="0" smtClean="0"/>
              <a:t>, </a:t>
            </a:r>
            <a:r>
              <a:rPr lang="en-US" dirty="0" err="1" smtClean="0"/>
              <a:t>harakatdagi</a:t>
            </a:r>
            <a:r>
              <a:rPr lang="en-US" dirty="0" smtClean="0"/>
              <a:t> </a:t>
            </a:r>
            <a:r>
              <a:rPr lang="en-US" dirty="0" err="1" smtClean="0"/>
              <a:t>zaryadlangan</a:t>
            </a:r>
            <a:r>
              <a:rPr lang="en-US" dirty="0" smtClean="0"/>
              <a:t> </a:t>
            </a:r>
            <a:r>
              <a:rPr lang="en-US" dirty="0" err="1" smtClean="0"/>
              <a:t>zarrachalar</a:t>
            </a:r>
            <a:r>
              <a:rPr lang="en-US" dirty="0" smtClean="0"/>
              <a:t> (</a:t>
            </a:r>
            <a:r>
              <a:rPr lang="en-US" dirty="0" err="1" smtClean="0"/>
              <a:t>zaryadlar</a:t>
            </a:r>
            <a:r>
              <a:rPr lang="en-US" dirty="0" smtClean="0"/>
              <a:t> </a:t>
            </a:r>
            <a:r>
              <a:rPr lang="en-US" dirty="0" err="1" smtClean="0"/>
              <a:t>oqimi</a:t>
            </a:r>
            <a:r>
              <a:rPr lang="en-US" dirty="0" smtClean="0"/>
              <a:t>)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. </a:t>
            </a:r>
            <a:r>
              <a:rPr lang="en-US" dirty="0" err="1" smtClean="0"/>
              <a:t>O‘z</a:t>
            </a:r>
            <a:r>
              <a:rPr lang="en-US" dirty="0" smtClean="0"/>
              <a:t> </a:t>
            </a:r>
            <a:r>
              <a:rPr lang="en-US" dirty="0" err="1" smtClean="0"/>
              <a:t>navbatida</a:t>
            </a:r>
            <a:r>
              <a:rPr lang="en-US" dirty="0" smtClean="0"/>
              <a:t>,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en-US" dirty="0" smtClean="0"/>
              <a:t>. </a:t>
            </a:r>
            <a:r>
              <a:rPr lang="en-US" dirty="0" err="1" smtClean="0"/>
              <a:t>Zaryadlangan</a:t>
            </a:r>
            <a:r>
              <a:rPr lang="en-US" dirty="0" smtClean="0"/>
              <a:t> </a:t>
            </a:r>
            <a:r>
              <a:rPr lang="en-US" dirty="0" err="1" smtClean="0"/>
              <a:t>zarrachalarning</a:t>
            </a:r>
            <a:r>
              <a:rPr lang="en-US" dirty="0" smtClean="0"/>
              <a:t> </a:t>
            </a:r>
            <a:r>
              <a:rPr lang="en-US" dirty="0" err="1" smtClean="0"/>
              <a:t>tartibli</a:t>
            </a:r>
            <a:r>
              <a:rPr lang="en-US" dirty="0" smtClean="0"/>
              <a:t> </a:t>
            </a:r>
            <a:r>
              <a:rPr lang="en-US" dirty="0" err="1" smtClean="0"/>
              <a:t>oqimi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deb </a:t>
            </a:r>
            <a:r>
              <a:rPr lang="en-US" dirty="0" err="1" smtClean="0"/>
              <a:t>ataladi</a:t>
            </a:r>
            <a:r>
              <a:rPr lang="en-US" dirty="0" smtClean="0"/>
              <a:t>.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o‘tkazgichning</a:t>
            </a:r>
            <a:r>
              <a:rPr lang="en-US" dirty="0" smtClean="0"/>
              <a:t> </a:t>
            </a:r>
            <a:r>
              <a:rPr lang="en-US" dirty="0" err="1" smtClean="0"/>
              <a:t>ko‘ndalang</a:t>
            </a:r>
            <a:r>
              <a:rPr lang="en-US" dirty="0" smtClean="0"/>
              <a:t> </a:t>
            </a:r>
            <a:r>
              <a:rPr lang="en-US" dirty="0" err="1" smtClean="0"/>
              <a:t>kesim</a:t>
            </a:r>
            <a:r>
              <a:rPr lang="en-US" dirty="0" smtClean="0"/>
              <a:t> </a:t>
            </a:r>
            <a:r>
              <a:rPr lang="en-US" dirty="0" err="1" smtClean="0"/>
              <a:t>yuzasidan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r>
              <a:rPr lang="en-US" dirty="0" smtClean="0"/>
              <a:t> </a:t>
            </a:r>
            <a:r>
              <a:rPr lang="en-US" dirty="0" err="1" smtClean="0"/>
              <a:t>birligi</a:t>
            </a:r>
            <a:r>
              <a:rPr lang="en-US" dirty="0" smtClean="0"/>
              <a:t> </a:t>
            </a:r>
            <a:r>
              <a:rPr lang="en-US" dirty="0" err="1" smtClean="0"/>
              <a:t>ichida</a:t>
            </a:r>
            <a:r>
              <a:rPr lang="en-US" dirty="0" smtClean="0"/>
              <a:t> </a:t>
            </a:r>
            <a:r>
              <a:rPr lang="en-US" dirty="0" err="1" smtClean="0"/>
              <a:t>o‘tadigan</a:t>
            </a:r>
            <a:r>
              <a:rPr lang="en-US" dirty="0" smtClean="0"/>
              <a:t> </a:t>
            </a:r>
            <a:r>
              <a:rPr lang="en-US" dirty="0" err="1" smtClean="0"/>
              <a:t>zaryad</a:t>
            </a:r>
            <a:r>
              <a:rPr lang="en-US" dirty="0" smtClean="0"/>
              <a:t> </a:t>
            </a:r>
            <a:r>
              <a:rPr lang="en-US" dirty="0" err="1" smtClean="0"/>
              <a:t>miqdori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aniqlanadi</a:t>
            </a:r>
            <a:r>
              <a:rPr lang="en-US" dirty="0" smtClean="0"/>
              <a:t>: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yerda</a:t>
            </a:r>
            <a:r>
              <a:rPr lang="en-US" dirty="0" smtClean="0"/>
              <a:t>: I –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kuchi</a:t>
            </a:r>
            <a:r>
              <a:rPr lang="en-US" dirty="0" smtClean="0"/>
              <a:t>, A; q – </a:t>
            </a:r>
            <a:r>
              <a:rPr lang="en-US" dirty="0" err="1" smtClean="0"/>
              <a:t>zaryad</a:t>
            </a:r>
            <a:r>
              <a:rPr lang="en-US" dirty="0" smtClean="0"/>
              <a:t> </a:t>
            </a:r>
            <a:r>
              <a:rPr lang="en-US" dirty="0" err="1" smtClean="0"/>
              <a:t>miqdori</a:t>
            </a:r>
            <a:r>
              <a:rPr lang="en-US" dirty="0" smtClean="0"/>
              <a:t>, C; t – </a:t>
            </a:r>
            <a:r>
              <a:rPr lang="en-US" dirty="0" err="1" smtClean="0"/>
              <a:t>vaqt</a:t>
            </a:r>
            <a:r>
              <a:rPr lang="en-US" dirty="0" smtClean="0"/>
              <a:t> </a:t>
            </a:r>
            <a:r>
              <a:rPr lang="en-US" dirty="0" err="1" smtClean="0"/>
              <a:t>birligi</a:t>
            </a:r>
            <a:r>
              <a:rPr lang="en-US" dirty="0" smtClean="0"/>
              <a:t>, s. </a:t>
            </a:r>
            <a:r>
              <a:rPr lang="en-US" dirty="0" err="1" smtClean="0"/>
              <a:t>Shunday</a:t>
            </a:r>
            <a:r>
              <a:rPr lang="en-US" dirty="0" smtClean="0"/>
              <a:t> </a:t>
            </a:r>
            <a:r>
              <a:rPr lang="en-US" dirty="0" err="1" smtClean="0"/>
              <a:t>qilib</a:t>
            </a:r>
            <a:r>
              <a:rPr lang="en-US" dirty="0" smtClean="0"/>
              <a:t>, </a:t>
            </a:r>
            <a:r>
              <a:rPr lang="en-US" dirty="0" err="1" smtClean="0"/>
              <a:t>yuqorida</a:t>
            </a:r>
            <a:r>
              <a:rPr lang="en-US" dirty="0" smtClean="0"/>
              <a:t> </a:t>
            </a:r>
            <a:r>
              <a:rPr lang="en-US" dirty="0" err="1" smtClean="0"/>
              <a:t>bayon</a:t>
            </a:r>
            <a:r>
              <a:rPr lang="en-US" dirty="0" smtClean="0"/>
              <a:t> </a:t>
            </a:r>
            <a:r>
              <a:rPr lang="en-US" dirty="0" err="1" smtClean="0"/>
              <a:t>etilgan</a:t>
            </a:r>
            <a:r>
              <a:rPr lang="en-US" dirty="0" smtClean="0"/>
              <a:t> </a:t>
            </a:r>
            <a:r>
              <a:rPr lang="en-US" dirty="0" err="1" smtClean="0"/>
              <a:t>omillarga</a:t>
            </a:r>
            <a:r>
              <a:rPr lang="en-US" dirty="0" smtClean="0"/>
              <a:t> </a:t>
            </a:r>
            <a:r>
              <a:rPr lang="en-US" dirty="0" err="1" smtClean="0"/>
              <a:t>asoslanib</a:t>
            </a:r>
            <a:r>
              <a:rPr lang="en-US" dirty="0" smtClean="0"/>
              <a:t>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toki</a:t>
            </a:r>
            <a:r>
              <a:rPr lang="en-US" dirty="0" smtClean="0"/>
              <a:t> </a:t>
            </a:r>
            <a:r>
              <a:rPr lang="en-US" dirty="0" err="1" smtClean="0"/>
              <a:t>bir-biridan</a:t>
            </a:r>
            <a:r>
              <a:rPr lang="en-US" dirty="0" smtClean="0"/>
              <a:t> </a:t>
            </a:r>
            <a:r>
              <a:rPr lang="en-US" dirty="0" err="1" smtClean="0"/>
              <a:t>ajralmas</a:t>
            </a:r>
            <a:r>
              <a:rPr lang="en-US" dirty="0" smtClean="0"/>
              <a:t> </a:t>
            </a:r>
            <a:r>
              <a:rPr lang="en-US" dirty="0" err="1" smtClean="0"/>
              <a:t>kattalik</a:t>
            </a:r>
            <a:r>
              <a:rPr lang="en-US" dirty="0" smtClean="0"/>
              <a:t> </a:t>
            </a:r>
            <a:r>
              <a:rPr lang="en-US" dirty="0" err="1" smtClean="0"/>
              <a:t>ekanligini</a:t>
            </a:r>
            <a:r>
              <a:rPr lang="en-US" dirty="0" smtClean="0"/>
              <a:t> </a:t>
            </a:r>
            <a:r>
              <a:rPr lang="en-US" dirty="0" err="1" smtClean="0"/>
              <a:t>tasdiqlash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yo‘nalishi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kattaligi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maydonni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qiluvchi</a:t>
            </a:r>
            <a:r>
              <a:rPr lang="en-US" dirty="0" smtClean="0"/>
              <a:t> </a:t>
            </a:r>
            <a:r>
              <a:rPr lang="en-US" dirty="0" err="1" smtClean="0"/>
              <a:t>tokning</a:t>
            </a:r>
            <a:r>
              <a:rPr lang="en-US" dirty="0" smtClean="0"/>
              <a:t> </a:t>
            </a:r>
            <a:r>
              <a:rPr lang="en-US" dirty="0" err="1" smtClean="0"/>
              <a:t>yo‘nalishi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kattaligiga</a:t>
            </a:r>
            <a:r>
              <a:rPr lang="en-US" dirty="0" smtClean="0"/>
              <a:t> </a:t>
            </a:r>
            <a:r>
              <a:rPr lang="en-US" dirty="0" err="1" smtClean="0"/>
              <a:t>bog‘liq</a:t>
            </a:r>
            <a:r>
              <a:rPr lang="en-US" dirty="0" smtClean="0"/>
              <a:t>.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maydonni</a:t>
            </a:r>
            <a:r>
              <a:rPr lang="en-US" dirty="0" smtClean="0"/>
              <a:t> </a:t>
            </a:r>
            <a:r>
              <a:rPr lang="en-US" dirty="0" err="1" smtClean="0"/>
              <a:t>xarakterlovchi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kattaliklardan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induksiyadir</a:t>
            </a:r>
            <a:r>
              <a:rPr lang="en-US" dirty="0" smtClean="0"/>
              <a:t>.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maydonga</a:t>
            </a:r>
            <a:r>
              <a:rPr lang="en-US" dirty="0" smtClean="0"/>
              <a:t> </a:t>
            </a:r>
            <a:r>
              <a:rPr lang="en-US" dirty="0" err="1" smtClean="0"/>
              <a:t>tokli</a:t>
            </a:r>
            <a:r>
              <a:rPr lang="en-US" dirty="0" smtClean="0"/>
              <a:t> </a:t>
            </a:r>
            <a:r>
              <a:rPr lang="en-US" dirty="0" err="1" smtClean="0"/>
              <a:t>o‘tkazgich</a:t>
            </a:r>
            <a:r>
              <a:rPr lang="en-US" dirty="0" smtClean="0"/>
              <a:t> </a:t>
            </a:r>
            <a:r>
              <a:rPr lang="en-US" dirty="0" err="1" smtClean="0"/>
              <a:t>kiritamiz</a:t>
            </a:r>
            <a:r>
              <a:rPr lang="en-US" dirty="0" smtClean="0"/>
              <a:t>.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maydonga</a:t>
            </a:r>
            <a:r>
              <a:rPr lang="en-US" dirty="0" smtClean="0"/>
              <a:t> </a:t>
            </a:r>
            <a:r>
              <a:rPr lang="en-US" dirty="0" err="1" smtClean="0"/>
              <a:t>kiritilgan</a:t>
            </a:r>
            <a:r>
              <a:rPr lang="en-US" dirty="0" smtClean="0"/>
              <a:t> </a:t>
            </a:r>
            <a:r>
              <a:rPr lang="en-US" dirty="0" err="1" smtClean="0"/>
              <a:t>tokli</a:t>
            </a:r>
            <a:r>
              <a:rPr lang="en-US" dirty="0" smtClean="0"/>
              <a:t> </a:t>
            </a:r>
            <a:r>
              <a:rPr lang="en-US" dirty="0" err="1" smtClean="0"/>
              <a:t>o‘tkazgichga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qiluvchi</a:t>
            </a:r>
            <a:r>
              <a:rPr lang="en-US" dirty="0" smtClean="0"/>
              <a:t> </a:t>
            </a:r>
            <a:r>
              <a:rPr lang="en-US" dirty="0" err="1" smtClean="0"/>
              <a:t>mexanik</a:t>
            </a:r>
            <a:r>
              <a:rPr lang="en-US" dirty="0" smtClean="0"/>
              <a:t> </a:t>
            </a:r>
            <a:r>
              <a:rPr lang="en-US" dirty="0" err="1" smtClean="0"/>
              <a:t>kuch</a:t>
            </a:r>
            <a:r>
              <a:rPr lang="en-US" dirty="0" smtClean="0"/>
              <a:t>,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o‘tkazgichdan</a:t>
            </a:r>
            <a:r>
              <a:rPr lang="en-US" dirty="0" smtClean="0"/>
              <a:t> </a:t>
            </a:r>
            <a:r>
              <a:rPr lang="en-US" dirty="0" err="1" smtClean="0"/>
              <a:t>o‘tayotgan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, </a:t>
            </a:r>
            <a:r>
              <a:rPr lang="en-US" dirty="0" err="1" smtClean="0"/>
              <a:t>o‘tkazgichning</a:t>
            </a:r>
            <a:r>
              <a:rPr lang="en-US" dirty="0" smtClean="0"/>
              <a:t>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maydonga</a:t>
            </a:r>
            <a:r>
              <a:rPr lang="en-US" dirty="0" smtClean="0"/>
              <a:t> </a:t>
            </a:r>
            <a:r>
              <a:rPr lang="en-US" dirty="0" err="1" smtClean="0"/>
              <a:t>kiritilgan</a:t>
            </a:r>
            <a:r>
              <a:rPr lang="en-US" dirty="0" smtClean="0"/>
              <a:t> </a:t>
            </a:r>
            <a:r>
              <a:rPr lang="en-US" dirty="0" err="1" smtClean="0"/>
              <a:t>qismining</a:t>
            </a:r>
            <a:r>
              <a:rPr lang="en-US" dirty="0" smtClean="0"/>
              <a:t> </a:t>
            </a:r>
            <a:r>
              <a:rPr lang="en-US" dirty="0" err="1" smtClean="0"/>
              <a:t>uzunligi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magnit</a:t>
            </a:r>
            <a:r>
              <a:rPr lang="en-US" dirty="0" smtClean="0"/>
              <a:t> </a:t>
            </a:r>
            <a:r>
              <a:rPr lang="en-US" dirty="0" err="1" smtClean="0"/>
              <a:t>maydonning</a:t>
            </a:r>
            <a:r>
              <a:rPr lang="en-US" dirty="0" smtClean="0"/>
              <a:t> </a:t>
            </a:r>
            <a:r>
              <a:rPr lang="en-US" dirty="0" err="1" smtClean="0"/>
              <a:t>induksiyasiga</a:t>
            </a:r>
            <a:r>
              <a:rPr lang="en-US" dirty="0" smtClean="0"/>
              <a:t> </a:t>
            </a:r>
            <a:r>
              <a:rPr lang="en-US" dirty="0" err="1" smtClean="0"/>
              <a:t>proporsionaldir</a:t>
            </a:r>
            <a:r>
              <a:rPr lang="en-US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16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3958" t="18333" r="29896" b="52407"/>
          <a:stretch/>
        </p:blipFill>
        <p:spPr>
          <a:xfrm>
            <a:off x="723900" y="762000"/>
            <a:ext cx="10877550" cy="495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2169" t="37992" r="31449" b="4724"/>
          <a:stretch/>
        </p:blipFill>
        <p:spPr>
          <a:xfrm>
            <a:off x="876300" y="1"/>
            <a:ext cx="10477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7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Линии магнитной индукции — урок. Физика, 9 класс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Электромагнитное поле - история открытия и физические свойства » Школа для  электрика: электротехника и электрон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083" y="1518248"/>
            <a:ext cx="7254815" cy="323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34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ФИЗ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92" y="1000664"/>
            <a:ext cx="7798280" cy="383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1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Графическое изображение магнитных пол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01" y="1975449"/>
            <a:ext cx="7198803" cy="340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81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Вектор магнитной индукции. Линии магнитной индукции. Физика 11 класс.  Мякиш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029" y="1561381"/>
            <a:ext cx="5784851" cy="311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4943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165</Words>
  <Application>Microsoft Office PowerPoint</Application>
  <PresentationFormat>Произвольный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MAGNIT MAYDON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 MAYDON</dc:title>
  <dc:creator>Электрик</dc:creator>
  <cp:lastModifiedBy>Elektrik</cp:lastModifiedBy>
  <cp:revision>4</cp:revision>
  <dcterms:created xsi:type="dcterms:W3CDTF">2021-09-13T03:52:54Z</dcterms:created>
  <dcterms:modified xsi:type="dcterms:W3CDTF">2023-07-07T09:55:58Z</dcterms:modified>
</cp:coreProperties>
</file>