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828800"/>
          </a:xfrm>
        </p:spPr>
        <p:txBody>
          <a:bodyPr>
            <a:normAutofit/>
          </a:bodyPr>
          <a:lstStyle/>
          <a:p>
            <a:r>
              <a:rPr lang="en-US" sz="4000" dirty="0" err="1"/>
              <a:t>Magnit</a:t>
            </a:r>
            <a:r>
              <a:rPr lang="en-US" sz="4000" dirty="0"/>
              <a:t> </a:t>
            </a:r>
            <a:r>
              <a:rPr lang="en-US" sz="4000" dirty="0" err="1"/>
              <a:t>kontatkor</a:t>
            </a:r>
            <a:r>
              <a:rPr lang="en-US" sz="4000" dirty="0"/>
              <a:t> </a:t>
            </a:r>
            <a:r>
              <a:rPr lang="en-US" sz="4000" dirty="0" err="1"/>
              <a:t>yordamida</a:t>
            </a:r>
            <a:r>
              <a:rPr lang="en-US" sz="4000" dirty="0"/>
              <a:t> start </a:t>
            </a:r>
            <a:r>
              <a:rPr lang="en-US" sz="4000" dirty="0" err="1"/>
              <a:t>zanjirini</a:t>
            </a:r>
            <a:r>
              <a:rPr lang="en-US" sz="4000" dirty="0"/>
              <a:t> </a:t>
            </a:r>
            <a:r>
              <a:rPr lang="en-US" sz="4000" dirty="0" err="1"/>
              <a:t>yig`ish</a:t>
            </a:r>
            <a:r>
              <a:rPr lang="en-US" sz="4000" dirty="0"/>
              <a:t> </a:t>
            </a:r>
            <a:r>
              <a:rPr lang="en-US" sz="4000" dirty="0" err="1"/>
              <a:t>va</a:t>
            </a:r>
            <a:r>
              <a:rPr lang="en-US" sz="4000" dirty="0"/>
              <a:t> </a:t>
            </a:r>
            <a:r>
              <a:rPr lang="en-US" sz="4000" dirty="0" err="1"/>
              <a:t>ishga</a:t>
            </a:r>
            <a:r>
              <a:rPr lang="en-US" sz="4000" dirty="0"/>
              <a:t> </a:t>
            </a:r>
            <a:r>
              <a:rPr lang="en-US" sz="4000" dirty="0" err="1"/>
              <a:t>tushirish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176464"/>
          </a:xfrm>
        </p:spPr>
        <p:txBody>
          <a:bodyPr/>
          <a:lstStyle/>
          <a:p>
            <a:pPr latinLnBrk="1"/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kontaktor</a:t>
            </a:r>
            <a:r>
              <a:rPr lang="en-US" dirty="0"/>
              <a:t> kata </a:t>
            </a:r>
            <a:r>
              <a:rPr lang="en-US" dirty="0" err="1"/>
              <a:t>zavod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fabrikalarga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endParaRPr lang="en-US" dirty="0" smtClean="0"/>
          </a:p>
          <a:p>
            <a:pPr latinLnBrk="1"/>
            <a:r>
              <a:rPr lang="en-US" dirty="0" err="1" smtClean="0"/>
              <a:t>qo`llaniladi</a:t>
            </a:r>
            <a:r>
              <a:rPr lang="en-US" dirty="0"/>
              <a:t>. 3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tizimlarda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kontaktor</a:t>
            </a:r>
            <a:r>
              <a:rPr lang="en-US" dirty="0"/>
              <a:t> </a:t>
            </a:r>
            <a:endParaRPr lang="en-US" dirty="0" smtClean="0"/>
          </a:p>
          <a:p>
            <a:pPr latinLnBrk="1"/>
            <a:r>
              <a:rPr lang="en-US" dirty="0" err="1" smtClean="0"/>
              <a:t>orqali</a:t>
            </a:r>
            <a:r>
              <a:rPr lang="en-US" dirty="0" smtClean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 </a:t>
            </a:r>
            <a:r>
              <a:rPr lang="en-US" dirty="0" err="1"/>
              <a:t>ahamiyat</a:t>
            </a:r>
            <a:r>
              <a:rPr lang="en-US" dirty="0"/>
              <a:t> </a:t>
            </a:r>
            <a:r>
              <a:rPr lang="en-US" dirty="0" err="1"/>
              <a:t>kasb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 Bu </a:t>
            </a:r>
            <a:r>
              <a:rPr lang="en-US" dirty="0" err="1"/>
              <a:t>bizga</a:t>
            </a:r>
            <a:r>
              <a:rPr lang="en-US" dirty="0"/>
              <a:t> </a:t>
            </a:r>
            <a:r>
              <a:rPr lang="en-US" dirty="0" err="1"/>
              <a:t>xavfsizlikni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,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kuchlanishda</a:t>
            </a:r>
            <a:r>
              <a:rPr lang="en-US" dirty="0"/>
              <a:t> </a:t>
            </a:r>
            <a:r>
              <a:rPr lang="en-US" dirty="0" err="1"/>
              <a:t>ishonchni</a:t>
            </a:r>
            <a:r>
              <a:rPr lang="en-US" dirty="0"/>
              <a:t> </a:t>
            </a:r>
            <a:r>
              <a:rPr lang="en-US" dirty="0" err="1"/>
              <a:t>oshirishda</a:t>
            </a:r>
            <a:r>
              <a:rPr lang="en-US" dirty="0"/>
              <a:t>, </a:t>
            </a:r>
            <a:r>
              <a:rPr lang="en-US" dirty="0" err="1"/>
              <a:t>boshqaruvni</a:t>
            </a:r>
            <a:r>
              <a:rPr lang="en-US" dirty="0"/>
              <a:t> </a:t>
            </a:r>
            <a:r>
              <a:rPr lang="en-US" dirty="0" err="1"/>
              <a:t>soddalashtirishda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endParaRPr lang="en-US" dirty="0" smtClean="0"/>
          </a:p>
          <a:p>
            <a:pPr latinLnBrk="1"/>
            <a:r>
              <a:rPr lang="en-US" dirty="0" err="1" smtClean="0"/>
              <a:t>qiladi</a:t>
            </a:r>
            <a:r>
              <a:rPr lang="en-US" dirty="0"/>
              <a:t>. </a:t>
            </a:r>
            <a:r>
              <a:rPr lang="en-US" dirty="0" err="1"/>
              <a:t>Inson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kontaktorda</a:t>
            </a:r>
            <a:r>
              <a:rPr lang="en-US" dirty="0"/>
              <a:t> </a:t>
            </a:r>
            <a:endParaRPr lang="en-US" dirty="0" smtClean="0"/>
          </a:p>
          <a:p>
            <a:pPr latinLnBrk="1"/>
            <a:r>
              <a:rPr lang="en-US" dirty="0" err="1" smtClean="0"/>
              <a:t>qurilmalarni</a:t>
            </a:r>
            <a:r>
              <a:rPr lang="en-US" dirty="0" smtClean="0"/>
              <a:t> </a:t>
            </a:r>
            <a:r>
              <a:rPr lang="en-US" dirty="0" err="1"/>
              <a:t>ulash</a:t>
            </a:r>
            <a:r>
              <a:rPr lang="en-US" dirty="0"/>
              <a:t> soda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qulay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0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640960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061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kontaktor</a:t>
            </a:r>
            <a:endParaRPr lang="ru-RU" dirty="0"/>
          </a:p>
        </p:txBody>
      </p:sp>
      <p:pic>
        <p:nvPicPr>
          <p:cNvPr id="4" name="그림 1" descr="화면 캡처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8352928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7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0891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656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 descr="Gmc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8" cy="597666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379376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EMB4ac2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54" b="15700"/>
          <a:stretch/>
        </p:blipFill>
        <p:spPr bwMode="auto">
          <a:xfrm>
            <a:off x="278396" y="549551"/>
            <a:ext cx="4968552" cy="51125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508104" y="2924944"/>
            <a:ext cx="3222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dirty="0"/>
              <a:t>1,2,5,6 </a:t>
            </a:r>
            <a:r>
              <a:rPr lang="en-US" dirty="0" err="1"/>
              <a:t>yopiq</a:t>
            </a:r>
            <a:r>
              <a:rPr lang="en-US" dirty="0"/>
              <a:t> </a:t>
            </a:r>
            <a:r>
              <a:rPr lang="en-US" dirty="0" err="1"/>
              <a:t>kontakt</a:t>
            </a:r>
            <a:endParaRPr lang="ru-RU" dirty="0"/>
          </a:p>
          <a:p>
            <a:pPr latinLnBrk="1"/>
            <a:r>
              <a:rPr lang="en-US" dirty="0"/>
              <a:t>3,47,8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kontakt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77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" t="1265" r="61959" b="13529"/>
          <a:stretch/>
        </p:blipFill>
        <p:spPr bwMode="auto">
          <a:xfrm>
            <a:off x="395536" y="404664"/>
            <a:ext cx="8352928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79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6843" b="12661"/>
          <a:stretch/>
        </p:blipFill>
        <p:spPr bwMode="auto">
          <a:xfrm>
            <a:off x="251520" y="404664"/>
            <a:ext cx="8496943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4511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64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Magnit kontatkor yordamida start zanjirini yig`ish va ishga tushirish</vt:lpstr>
      <vt:lpstr>Презентация PowerPoint</vt:lpstr>
      <vt:lpstr>Magnit kontaktor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 kontatkor yordamida start zanjirini yig`ish va ishga tushirish</dc:title>
  <dc:creator>Elektrik</dc:creator>
  <cp:lastModifiedBy>Elektrik</cp:lastModifiedBy>
  <cp:revision>3</cp:revision>
  <dcterms:created xsi:type="dcterms:W3CDTF">2023-07-20T09:13:44Z</dcterms:created>
  <dcterms:modified xsi:type="dcterms:W3CDTF">2023-07-20T09:50:45Z</dcterms:modified>
</cp:coreProperties>
</file>