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err="1"/>
              <a:t>Magnit</a:t>
            </a:r>
            <a:r>
              <a:rPr lang="en-US" sz="4000" dirty="0"/>
              <a:t> </a:t>
            </a:r>
            <a:r>
              <a:rPr lang="en-US" sz="4000" dirty="0" err="1"/>
              <a:t>kontaktlar</a:t>
            </a:r>
            <a:r>
              <a:rPr lang="en-US" sz="4000" dirty="0"/>
              <a:t> (MC) </a:t>
            </a:r>
            <a:r>
              <a:rPr lang="en-US" sz="4000" dirty="0" err="1"/>
              <a:t>Ishlatilishi</a:t>
            </a:r>
            <a:r>
              <a:rPr lang="en-US" sz="4000" dirty="0"/>
              <a:t>, </a:t>
            </a:r>
            <a:r>
              <a:rPr lang="en-US" sz="4000" dirty="0" err="1"/>
              <a:t>ulanishi</a:t>
            </a:r>
            <a:r>
              <a:rPr lang="en-US" sz="4000" dirty="0"/>
              <a:t>, </a:t>
            </a:r>
            <a:r>
              <a:rPr lang="en-US" sz="4000" dirty="0" err="1"/>
              <a:t>kontaktlarni</a:t>
            </a:r>
            <a:r>
              <a:rPr lang="en-US" sz="4000" dirty="0"/>
              <a:t> </a:t>
            </a:r>
            <a:r>
              <a:rPr lang="en-US" sz="4000" dirty="0" err="1"/>
              <a:t>xosil</a:t>
            </a:r>
            <a:r>
              <a:rPr lang="en-US" sz="4000" dirty="0"/>
              <a:t> </a:t>
            </a:r>
            <a:r>
              <a:rPr lang="en-US" sz="4000" dirty="0" err="1"/>
              <a:t>qilish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42088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sz="2400" dirty="0" err="1"/>
              <a:t>Magnit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asosan</a:t>
            </a:r>
            <a:r>
              <a:rPr lang="en-US" sz="2400" dirty="0"/>
              <a:t> </a:t>
            </a:r>
            <a:r>
              <a:rPr lang="en-US" sz="2400" dirty="0" err="1"/>
              <a:t>uch</a:t>
            </a:r>
            <a:r>
              <a:rPr lang="en-US" sz="2400" dirty="0"/>
              <a:t> </a:t>
            </a:r>
            <a:r>
              <a:rPr lang="en-US" sz="2400" dirty="0" err="1"/>
              <a:t>fazali</a:t>
            </a:r>
            <a:r>
              <a:rPr lang="en-US" sz="2400" dirty="0"/>
              <a:t> </a:t>
            </a:r>
            <a:r>
              <a:rPr lang="en-US" sz="2400" dirty="0" err="1"/>
              <a:t>tokni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boshqarish</a:t>
            </a:r>
            <a:r>
              <a:rPr lang="en-US" sz="2400" dirty="0" smtClean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qo’llaniladigan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jixozi</a:t>
            </a:r>
            <a:r>
              <a:rPr lang="en-US" sz="2400" dirty="0"/>
              <a:t> </a:t>
            </a:r>
            <a:r>
              <a:rPr lang="en-US" sz="2400" dirty="0" err="1"/>
              <a:t>xisoblanadi</a:t>
            </a:r>
            <a:r>
              <a:rPr lang="en-US" sz="2400" dirty="0"/>
              <a:t>.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Standart</a:t>
            </a:r>
            <a:r>
              <a:rPr lang="en-US" sz="2400" dirty="0" smtClean="0"/>
              <a:t> </a:t>
            </a:r>
            <a:r>
              <a:rPr lang="en-US" sz="2400" dirty="0" err="1"/>
              <a:t>magnit</a:t>
            </a:r>
            <a:r>
              <a:rPr lang="en-US" sz="2400" dirty="0"/>
              <a:t> </a:t>
            </a:r>
            <a:r>
              <a:rPr lang="en-US" sz="2400" dirty="0" err="1"/>
              <a:t>kontaktlarda</a:t>
            </a:r>
            <a:r>
              <a:rPr lang="en-US" sz="2400" dirty="0"/>
              <a:t> </a:t>
            </a:r>
            <a:r>
              <a:rPr lang="en-US" sz="2400" dirty="0" err="1"/>
              <a:t>uch</a:t>
            </a:r>
            <a:r>
              <a:rPr lang="en-US" sz="2400" dirty="0"/>
              <a:t> </a:t>
            </a:r>
            <a:r>
              <a:rPr lang="en-US" sz="2400" dirty="0" err="1"/>
              <a:t>faza</a:t>
            </a:r>
            <a:r>
              <a:rPr lang="en-US" sz="2400" dirty="0"/>
              <a:t> </a:t>
            </a:r>
            <a:r>
              <a:rPr lang="en-US" sz="2400" dirty="0" err="1"/>
              <a:t>qabul</a:t>
            </a:r>
            <a:r>
              <a:rPr lang="en-US" sz="2400" dirty="0"/>
              <a:t> </a:t>
            </a:r>
            <a:r>
              <a:rPr lang="en-US" sz="2400" dirty="0" err="1"/>
              <a:t>qilinadigan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kontaktlar</a:t>
            </a:r>
            <a:r>
              <a:rPr lang="en-US" sz="2400" dirty="0"/>
              <a:t>, </a:t>
            </a:r>
            <a:r>
              <a:rPr lang="en-US" sz="2400" dirty="0" err="1"/>
              <a:t>ikkitadan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ochiq</a:t>
            </a:r>
            <a:r>
              <a:rPr lang="en-US" sz="2400" dirty="0" smtClean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yopiq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zanjir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kontaktlaridan</a:t>
            </a:r>
            <a:r>
              <a:rPr lang="en-US" sz="2400" dirty="0" smtClean="0"/>
              <a:t> </a:t>
            </a:r>
            <a:r>
              <a:rPr lang="en-US" sz="2400" dirty="0" err="1"/>
              <a:t>tashkil</a:t>
            </a:r>
            <a:r>
              <a:rPr lang="en-US" sz="2400" dirty="0"/>
              <a:t> </a:t>
            </a:r>
            <a:r>
              <a:rPr lang="en-US" sz="2400" dirty="0" err="1"/>
              <a:t>topgan</a:t>
            </a:r>
            <a:r>
              <a:rPr lang="en-US" sz="2400" dirty="0"/>
              <a:t> </a:t>
            </a:r>
            <a:r>
              <a:rPr lang="en-US" sz="2400" dirty="0" err="1"/>
              <a:t>bo’ladi</a:t>
            </a:r>
            <a:r>
              <a:rPr lang="en-US" sz="2400" dirty="0"/>
              <a:t>. </a:t>
            </a:r>
            <a:r>
              <a:rPr lang="en-US" sz="2400" dirty="0" err="1"/>
              <a:t>Magnit</a:t>
            </a:r>
            <a:r>
              <a:rPr lang="en-US" sz="2400" dirty="0"/>
              <a:t> </a:t>
            </a:r>
            <a:r>
              <a:rPr lang="en-US" sz="2400" dirty="0" err="1"/>
              <a:t>kontaktlar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yordamida</a:t>
            </a:r>
            <a:r>
              <a:rPr lang="en-US" sz="2400" dirty="0" smtClean="0"/>
              <a:t> </a:t>
            </a:r>
            <a:r>
              <a:rPr lang="en-US" sz="2400" dirty="0" err="1"/>
              <a:t>dvigatelni</a:t>
            </a:r>
            <a:r>
              <a:rPr lang="en-US" sz="2400" dirty="0"/>
              <a:t> </a:t>
            </a:r>
            <a:r>
              <a:rPr lang="en-US" sz="2400" dirty="0" err="1"/>
              <a:t>ikki</a:t>
            </a:r>
            <a:r>
              <a:rPr lang="en-US" sz="2400" dirty="0"/>
              <a:t> </a:t>
            </a:r>
            <a:r>
              <a:rPr lang="en-US" sz="2400" dirty="0" err="1"/>
              <a:t>tomonga</a:t>
            </a:r>
            <a:r>
              <a:rPr lang="en-US" sz="2400" dirty="0"/>
              <a:t> </a:t>
            </a:r>
            <a:r>
              <a:rPr lang="en-US" sz="2400" dirty="0" err="1"/>
              <a:t>aylantirish</a:t>
            </a:r>
            <a:r>
              <a:rPr lang="en-US" sz="2400" dirty="0"/>
              <a:t>, delta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yulduzsimon</a:t>
            </a:r>
            <a:r>
              <a:rPr lang="en-US" sz="2400" dirty="0" smtClean="0"/>
              <a:t> </a:t>
            </a:r>
            <a:r>
              <a:rPr lang="en-US" sz="2400" dirty="0" err="1" smtClean="0"/>
              <a:t>ulash</a:t>
            </a:r>
            <a:r>
              <a:rPr lang="en-US" sz="2400" dirty="0" smtClean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shunga</a:t>
            </a:r>
            <a:r>
              <a:rPr lang="en-US" sz="2400" dirty="0"/>
              <a:t> </a:t>
            </a:r>
            <a:r>
              <a:rPr lang="en-US" sz="2400" dirty="0" err="1"/>
              <a:t>o’xshash</a:t>
            </a:r>
            <a:r>
              <a:rPr lang="en-US" sz="2400" dirty="0"/>
              <a:t> </a:t>
            </a:r>
            <a:r>
              <a:rPr lang="en-US" sz="2400" dirty="0" err="1"/>
              <a:t>yana</a:t>
            </a:r>
            <a:r>
              <a:rPr lang="en-US" sz="2400" dirty="0"/>
              <a:t> </a:t>
            </a:r>
            <a:r>
              <a:rPr lang="en-US" sz="2400" dirty="0" err="1"/>
              <a:t>ko’pgina</a:t>
            </a:r>
            <a:r>
              <a:rPr lang="en-US" sz="2400" dirty="0"/>
              <a:t> </a:t>
            </a:r>
            <a:endParaRPr lang="en-US" sz="2400" dirty="0" smtClean="0"/>
          </a:p>
          <a:p>
            <a:pPr latinLnBrk="1"/>
            <a:r>
              <a:rPr lang="en-US" sz="2400" dirty="0" err="1" smtClean="0"/>
              <a:t>amallarni</a:t>
            </a:r>
            <a:r>
              <a:rPr lang="en-US" sz="2400" dirty="0" smtClean="0"/>
              <a:t> </a:t>
            </a:r>
            <a:r>
              <a:rPr lang="en-US" sz="2400" dirty="0" err="1"/>
              <a:t>bajarish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mumkin</a:t>
            </a:r>
            <a:r>
              <a:rPr lang="en-US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392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05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Gmc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597666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74257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EMB4ac2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54" b="15700"/>
          <a:stretch/>
        </p:blipFill>
        <p:spPr bwMode="auto">
          <a:xfrm>
            <a:off x="278396" y="549551"/>
            <a:ext cx="4968552" cy="51125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08104" y="2924944"/>
            <a:ext cx="3222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/>
              <a:t>1,2,5,6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kontakt</a:t>
            </a:r>
            <a:endParaRPr lang="ru-RU" dirty="0"/>
          </a:p>
          <a:p>
            <a:pPr latinLnBrk="1"/>
            <a:r>
              <a:rPr lang="en-US" dirty="0"/>
              <a:t>3,47,8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kontakt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86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" t="1265" r="61959" b="13529"/>
          <a:stretch/>
        </p:blipFill>
        <p:spPr bwMode="auto">
          <a:xfrm>
            <a:off x="395536" y="404664"/>
            <a:ext cx="8352928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885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6843" b="12661"/>
          <a:stretch/>
        </p:blipFill>
        <p:spPr bwMode="auto">
          <a:xfrm>
            <a:off x="251520" y="404664"/>
            <a:ext cx="849694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96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lnSpcReduction="10000"/>
          </a:bodyPr>
          <a:lstStyle/>
          <a:p>
            <a:pPr marL="137160" indent="0" latinLnBrk="1">
              <a:buNone/>
            </a:pPr>
            <a:r>
              <a:rPr lang="en-US" dirty="0"/>
              <a:t>A </a:t>
            </a:r>
            <a:r>
              <a:rPr lang="en-US" dirty="0" err="1"/>
              <a:t>variantda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chapga</a:t>
            </a:r>
            <a:r>
              <a:rPr lang="en-US" dirty="0"/>
              <a:t> </a:t>
            </a:r>
            <a:r>
              <a:rPr lang="en-US" dirty="0" err="1"/>
              <a:t>o’hgga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ko’rsatilgan.Bu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sxemada</a:t>
            </a:r>
            <a:r>
              <a:rPr lang="en-US" dirty="0" smtClean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etgan</a:t>
            </a:r>
            <a:r>
              <a:rPr lang="en-US" dirty="0"/>
              <a:t>.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Birinchi</a:t>
            </a:r>
            <a:r>
              <a:rPr lang="en-US" dirty="0" smtClean="0"/>
              <a:t> </a:t>
            </a:r>
            <a:r>
              <a:rPr lang="en-US" dirty="0"/>
              <a:t>MC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MC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MC </a:t>
            </a:r>
            <a:r>
              <a:rPr lang="en-US" dirty="0" err="1"/>
              <a:t>larni</a:t>
            </a:r>
            <a:r>
              <a:rPr lang="en-US" dirty="0"/>
              <a:t> </a:t>
            </a:r>
            <a:r>
              <a:rPr lang="en-US" dirty="0" err="1"/>
              <a:t>galma</a:t>
            </a:r>
            <a:r>
              <a:rPr lang="en-US" dirty="0"/>
              <a:t> gal </a:t>
            </a:r>
            <a:r>
              <a:rPr lang="en-US" dirty="0" err="1"/>
              <a:t>ishlatib</a:t>
            </a:r>
            <a:r>
              <a:rPr lang="en-US" dirty="0"/>
              <a:t> biz </a:t>
            </a:r>
            <a:r>
              <a:rPr lang="en-US" dirty="0" err="1"/>
              <a:t>dvigatelni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xarakatini</a:t>
            </a:r>
            <a:r>
              <a:rPr lang="en-US" dirty="0" smtClean="0"/>
              <a:t> </a:t>
            </a:r>
            <a:r>
              <a:rPr lang="en-US" dirty="0" err="1"/>
              <a:t>boshqarishimiz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endParaRPr lang="ru-RU" dirty="0"/>
          </a:p>
          <a:p>
            <a:pPr marL="137160" indent="0" latinLnBrk="1">
              <a:buNone/>
            </a:pPr>
            <a:r>
              <a:rPr lang="en-US" dirty="0"/>
              <a:t>B </a:t>
            </a:r>
            <a:r>
              <a:rPr lang="en-US" dirty="0" err="1"/>
              <a:t>Variantda</a:t>
            </a:r>
            <a:r>
              <a:rPr lang="en-US" dirty="0"/>
              <a:t> </a:t>
            </a:r>
            <a:r>
              <a:rPr lang="en-US" dirty="0" err="1"/>
              <a:t>Dvigarel</a:t>
            </a:r>
            <a:r>
              <a:rPr lang="en-US" dirty="0"/>
              <a:t> delta </a:t>
            </a:r>
            <a:r>
              <a:rPr lang="en-US" dirty="0" err="1"/>
              <a:t>yulduzsimon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ulanishi</a:t>
            </a:r>
            <a:r>
              <a:rPr lang="en-US" dirty="0" smtClean="0"/>
              <a:t> </a:t>
            </a:r>
            <a:r>
              <a:rPr lang="en-US" dirty="0" err="1"/>
              <a:t>keltirilgan.Bu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?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Dvigatel</a:t>
            </a:r>
            <a:r>
              <a:rPr lang="en-US" dirty="0" smtClean="0"/>
              <a:t> </a:t>
            </a:r>
            <a:r>
              <a:rPr lang="en-US" dirty="0" err="1"/>
              <a:t>manbaaga</a:t>
            </a:r>
            <a:r>
              <a:rPr lang="en-US" dirty="0"/>
              <a:t> </a:t>
            </a:r>
            <a:r>
              <a:rPr lang="en-US" dirty="0" err="1"/>
              <a:t>ulanganda</a:t>
            </a:r>
            <a:r>
              <a:rPr lang="en-US" dirty="0"/>
              <a:t> 3,5 </a:t>
            </a:r>
            <a:r>
              <a:rPr lang="en-US" dirty="0" err="1"/>
              <a:t>msek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kuchlanish</a:t>
            </a:r>
            <a:r>
              <a:rPr lang="en-US" dirty="0" smtClean="0"/>
              <a:t> </a:t>
            </a:r>
            <a:r>
              <a:rPr lang="en-US" dirty="0"/>
              <a:t>7-9 </a:t>
            </a:r>
            <a:r>
              <a:rPr lang="en-US" dirty="0" err="1"/>
              <a:t>baravar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ximoya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/>
              <a:t>maqsadida</a:t>
            </a:r>
            <a:r>
              <a:rPr lang="en-US" dirty="0"/>
              <a:t> delta </a:t>
            </a:r>
            <a:r>
              <a:rPr lang="en-US" dirty="0" err="1"/>
              <a:t>yulduzsimon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qilinadi</a:t>
            </a:r>
            <a:r>
              <a:rPr lang="en-US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358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135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Magnit kontaktlar (MC) Ishlatilishi, ulanishi, kontaktlarni xosil qilish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 kontaktlar (MC) Ishlatilishi, ulanishi, kontaktlarni xosil qilish</dc:title>
  <dc:creator>Elektrik</dc:creator>
  <cp:lastModifiedBy>Elektrik</cp:lastModifiedBy>
  <cp:revision>4</cp:revision>
  <dcterms:created xsi:type="dcterms:W3CDTF">2023-07-20T09:03:12Z</dcterms:created>
  <dcterms:modified xsi:type="dcterms:W3CDTF">2023-07-20T09:13:14Z</dcterms:modified>
</cp:coreProperties>
</file>