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92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17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0161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87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71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89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19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5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6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0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59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79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3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82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48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F1D83-9341-45F1-A2E9-80B79DAA711A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1C7B95-81AF-4E09-9305-C412E2520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2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790" y="253406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MAVZU. </a:t>
            </a:r>
            <a:r>
              <a:rPr lang="en-US" b="1" dirty="0" err="1"/>
              <a:t>Dvigatel</a:t>
            </a:r>
            <a:r>
              <a:rPr lang="en-US" b="1" dirty="0"/>
              <a:t> </a:t>
            </a:r>
            <a:r>
              <a:rPr lang="en-US" b="1" dirty="0" err="1"/>
              <a:t>moylash</a:t>
            </a:r>
            <a:r>
              <a:rPr lang="en-US" b="1" dirty="0"/>
              <a:t> </a:t>
            </a:r>
            <a:r>
              <a:rPr lang="en-US" b="1" dirty="0" err="1"/>
              <a:t>tizimi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umumiy</a:t>
            </a:r>
            <a:r>
              <a:rPr lang="en-US" b="1" dirty="0"/>
              <a:t> </a:t>
            </a:r>
            <a:r>
              <a:rPr lang="en-US" b="1" dirty="0" err="1"/>
              <a:t>ma’lumotlar</a:t>
            </a:r>
            <a:r>
              <a:rPr lang="en-US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8898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179" y="336884"/>
            <a:ext cx="11454063" cy="6240379"/>
          </a:xfrm>
        </p:spPr>
        <p:txBody>
          <a:bodyPr>
            <a:normAutofit/>
          </a:bodyPr>
          <a:lstStyle/>
          <a:p>
            <a:r>
              <a:rPr lang="en-US" b="1" dirty="0" err="1"/>
              <a:t>Moylash</a:t>
            </a:r>
            <a:r>
              <a:rPr lang="en-US" b="1" dirty="0"/>
              <a:t> </a:t>
            </a:r>
            <a:r>
              <a:rPr lang="en-US" b="1" dirty="0" err="1"/>
              <a:t>tizimi</a:t>
            </a:r>
            <a:r>
              <a:rPr lang="en-US" b="1" dirty="0"/>
              <a:t> </a:t>
            </a:r>
            <a:r>
              <a:rPr lang="en-US" b="1" dirty="0" err="1"/>
              <a:t>quyidagi</a:t>
            </a:r>
            <a:r>
              <a:rPr lang="en-US" b="1" dirty="0"/>
              <a:t> </a:t>
            </a:r>
            <a:r>
              <a:rPr lang="en-US" b="1" dirty="0" err="1"/>
              <a:t>asosiy</a:t>
            </a:r>
            <a:r>
              <a:rPr lang="en-US" b="1" dirty="0"/>
              <a:t> </a:t>
            </a:r>
            <a:r>
              <a:rPr lang="en-US" b="1" dirty="0" err="1"/>
              <a:t>qismlardan</a:t>
            </a:r>
            <a:r>
              <a:rPr lang="en-US" b="1" dirty="0"/>
              <a:t> </a:t>
            </a:r>
            <a:r>
              <a:rPr lang="en-US" b="1" dirty="0" err="1"/>
              <a:t>iborat</a:t>
            </a:r>
            <a:r>
              <a:rPr lang="en-US" b="1" dirty="0"/>
              <a:t>: </a:t>
            </a:r>
            <a:endParaRPr lang="ru-RU" dirty="0"/>
          </a:p>
          <a:p>
            <a:r>
              <a:rPr lang="en-US" i="1" dirty="0"/>
              <a:t>Moy </a:t>
            </a:r>
            <a:r>
              <a:rPr lang="en-US" i="1" dirty="0" err="1"/>
              <a:t>karteri</a:t>
            </a:r>
            <a:r>
              <a:rPr lang="en-US" i="1" dirty="0"/>
              <a:t> (</a:t>
            </a:r>
            <a:r>
              <a:rPr lang="en-US" i="1" dirty="0" err="1"/>
              <a:t>moy</a:t>
            </a:r>
            <a:r>
              <a:rPr lang="en-US" i="1" dirty="0"/>
              <a:t> </a:t>
            </a:r>
            <a:r>
              <a:rPr lang="en-US" i="1" dirty="0" err="1"/>
              <a:t>poddoni</a:t>
            </a:r>
            <a:r>
              <a:rPr lang="en-US" i="1" dirty="0"/>
              <a:t>), Moy </a:t>
            </a:r>
            <a:r>
              <a:rPr lang="en-US" i="1" dirty="0" err="1"/>
              <a:t>nasosi</a:t>
            </a:r>
            <a:r>
              <a:rPr lang="en-US" i="1" dirty="0"/>
              <a:t>, Moy </a:t>
            </a:r>
            <a:r>
              <a:rPr lang="en-US" i="1" dirty="0" err="1"/>
              <a:t>filtri</a:t>
            </a:r>
            <a:r>
              <a:rPr lang="en-US" i="1" dirty="0"/>
              <a:t>, Moy </a:t>
            </a:r>
            <a:r>
              <a:rPr lang="en-US" i="1" dirty="0" err="1"/>
              <a:t>kanallari</a:t>
            </a:r>
            <a:r>
              <a:rPr lang="en-US" i="1" dirty="0"/>
              <a:t> </a:t>
            </a:r>
            <a:endParaRPr lang="ru-RU" dirty="0"/>
          </a:p>
          <a:p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moyni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tarqatadi</a:t>
            </a:r>
            <a:r>
              <a:rPr lang="en-US" dirty="0"/>
              <a:t>. Moy,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nasosi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karterdan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Moy </a:t>
            </a:r>
            <a:r>
              <a:rPr lang="en-US" dirty="0" err="1"/>
              <a:t>kanallari</a:t>
            </a:r>
            <a:r>
              <a:rPr lang="en-US" dirty="0"/>
              <a:t>, </a:t>
            </a:r>
            <a:r>
              <a:rPr lang="en-US" dirty="0" err="1"/>
              <a:t>silindrlar</a:t>
            </a:r>
            <a:r>
              <a:rPr lang="en-US" dirty="0"/>
              <a:t> </a:t>
            </a:r>
            <a:r>
              <a:rPr lang="en-US" dirty="0" err="1"/>
              <a:t>blokida</a:t>
            </a:r>
            <a:r>
              <a:rPr lang="en-US" dirty="0"/>
              <a:t> </a:t>
            </a:r>
            <a:r>
              <a:rPr lang="en-US" dirty="0" err="1"/>
              <a:t>moyni</a:t>
            </a:r>
            <a:r>
              <a:rPr lang="en-US" dirty="0"/>
              <a:t> </a:t>
            </a:r>
            <a:r>
              <a:rPr lang="en-US" dirty="0" err="1"/>
              <a:t>yunaltirish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qism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Moy </a:t>
            </a:r>
            <a:r>
              <a:rPr lang="en-US" dirty="0" err="1"/>
              <a:t>kanallari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vali</a:t>
            </a:r>
            <a:r>
              <a:rPr lang="en-US" dirty="0"/>
              <a:t> </a:t>
            </a:r>
            <a:r>
              <a:rPr lang="en-US" dirty="0" err="1"/>
              <a:t>podshipniklari</a:t>
            </a:r>
            <a:r>
              <a:rPr lang="en-US" dirty="0"/>
              <a:t>, </a:t>
            </a:r>
            <a:r>
              <a:rPr lang="en-US" dirty="0" err="1"/>
              <a:t>klapanli</a:t>
            </a:r>
            <a:r>
              <a:rPr lang="en-US" dirty="0"/>
              <a:t> </a:t>
            </a:r>
            <a:r>
              <a:rPr lang="en-US" dirty="0" err="1"/>
              <a:t>mexanizmlar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vallari</a:t>
            </a:r>
            <a:r>
              <a:rPr lang="en-US" dirty="0"/>
              <a:t> </a:t>
            </a:r>
            <a:r>
              <a:rPr lang="en-US" dirty="0" err="1"/>
              <a:t>podshipniklarini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Tuynuklar</a:t>
            </a:r>
            <a:r>
              <a:rPr lang="en-US" dirty="0"/>
              <a:t>,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valining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podshipniklarni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Moy,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podshipniklari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shatunning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kanallariga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Sirkulyatsiyadan</a:t>
            </a:r>
            <a:r>
              <a:rPr lang="en-US" dirty="0"/>
              <a:t> </a:t>
            </a:r>
            <a:r>
              <a:rPr lang="en-US" dirty="0" err="1"/>
              <a:t>so’ng</a:t>
            </a:r>
            <a:r>
              <a:rPr lang="en-US" dirty="0"/>
              <a:t> </a:t>
            </a:r>
            <a:r>
              <a:rPr lang="en-US" dirty="0" err="1"/>
              <a:t>moylar</a:t>
            </a:r>
            <a:r>
              <a:rPr lang="en-US" dirty="0"/>
              <a:t>,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karterga</a:t>
            </a:r>
            <a:r>
              <a:rPr lang="en-US" dirty="0"/>
              <a:t> </a:t>
            </a:r>
            <a:r>
              <a:rPr lang="en-US" dirty="0" err="1"/>
              <a:t>qaytib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 Bu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karterni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poddonda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saqlanadi</a:t>
            </a:r>
            <a:r>
              <a:rPr lang="en-US" dirty="0"/>
              <a:t>. </a:t>
            </a:r>
            <a:r>
              <a:rPr lang="en-US" dirty="0" err="1"/>
              <a:t>Ba'zi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 </a:t>
            </a:r>
            <a:r>
              <a:rPr lang="en-US" dirty="0" err="1"/>
              <a:t>quruq</a:t>
            </a:r>
            <a:r>
              <a:rPr lang="en-US" dirty="0"/>
              <a:t> </a:t>
            </a:r>
            <a:r>
              <a:rPr lang="en-US" dirty="0" err="1"/>
              <a:t>Karterli</a:t>
            </a:r>
            <a:r>
              <a:rPr lang="en-US" dirty="0"/>
              <a:t> </a:t>
            </a:r>
            <a:r>
              <a:rPr lang="en-US" dirty="0" err="1"/>
              <a:t>moylash</a:t>
            </a:r>
            <a:r>
              <a:rPr lang="en-US" dirty="0"/>
              <a:t> </a:t>
            </a:r>
            <a:r>
              <a:rPr lang="en-US" dirty="0" err="1"/>
              <a:t>tizimidan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Bu </a:t>
            </a:r>
            <a:r>
              <a:rPr lang="en-US" dirty="0" err="1"/>
              <a:t>nam</a:t>
            </a:r>
            <a:r>
              <a:rPr lang="en-US" dirty="0"/>
              <a:t> Karter </a:t>
            </a:r>
            <a:r>
              <a:rPr lang="en-US" dirty="0" err="1"/>
              <a:t>tizimini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,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buyumlar</a:t>
            </a:r>
            <a:r>
              <a:rPr lang="en-US" dirty="0"/>
              <a:t> u </a:t>
            </a:r>
            <a:r>
              <a:rPr lang="en-US" dirty="0" err="1"/>
              <a:t>bilanbirgalikda</a:t>
            </a:r>
            <a:r>
              <a:rPr lang="en-US" dirty="0"/>
              <a:t> motor </a:t>
            </a:r>
            <a:r>
              <a:rPr lang="en-US" dirty="0" err="1"/>
              <a:t>moyidan</a:t>
            </a:r>
            <a:r>
              <a:rPr lang="en-US" dirty="0"/>
              <a:t> </a:t>
            </a:r>
            <a:r>
              <a:rPr lang="en-US" dirty="0" err="1"/>
              <a:t>foydalanadi</a:t>
            </a:r>
            <a:r>
              <a:rPr lang="en-US" dirty="0"/>
              <a:t>. Bu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karter</a:t>
            </a:r>
            <a:r>
              <a:rPr lang="en-US" dirty="0"/>
              <a:t> </a:t>
            </a:r>
            <a:r>
              <a:rPr lang="en-US" dirty="0" err="1"/>
              <a:t>tizimidan</a:t>
            </a:r>
            <a:r>
              <a:rPr lang="en-US" dirty="0"/>
              <a:t> </a:t>
            </a:r>
            <a:r>
              <a:rPr lang="en-US" dirty="0" err="1"/>
              <a:t>moyning</a:t>
            </a:r>
            <a:r>
              <a:rPr lang="en-US" dirty="0"/>
              <a:t> </a:t>
            </a:r>
            <a:r>
              <a:rPr lang="en-US" dirty="0" err="1"/>
              <a:t>aylanishi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Quruq</a:t>
            </a:r>
            <a:r>
              <a:rPr lang="en-US" dirty="0"/>
              <a:t> </a:t>
            </a:r>
            <a:r>
              <a:rPr lang="en-US" dirty="0" err="1"/>
              <a:t>karter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kanallaridan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poddoniga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 </a:t>
            </a:r>
            <a:r>
              <a:rPr lang="en-US" dirty="0" err="1"/>
              <a:t>Tozalagich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bakiga</a:t>
            </a:r>
            <a:r>
              <a:rPr lang="en-US" dirty="0"/>
              <a:t> </a:t>
            </a:r>
            <a:r>
              <a:rPr lang="en-US" dirty="0" err="1"/>
              <a:t>uzatadi</a:t>
            </a:r>
            <a:r>
              <a:rPr lang="en-US" dirty="0"/>
              <a:t>, u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en-US" dirty="0" err="1"/>
              <a:t>saqlanadi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nasosi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filtri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haydaydi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60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516" y="189330"/>
            <a:ext cx="11995484" cy="1703638"/>
          </a:xfrm>
        </p:spPr>
        <p:txBody>
          <a:bodyPr/>
          <a:lstStyle/>
          <a:p>
            <a:r>
              <a:rPr lang="en-US" dirty="0" err="1"/>
              <a:t>Dvigatel</a:t>
            </a:r>
            <a:r>
              <a:rPr lang="en-US" dirty="0"/>
              <a:t> past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saqlaydigan</a:t>
            </a:r>
            <a:r>
              <a:rPr lang="en-US" dirty="0"/>
              <a:t> </a:t>
            </a:r>
            <a:r>
              <a:rPr lang="en-US" dirty="0" err="1"/>
              <a:t>karteri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, </a:t>
            </a:r>
            <a:r>
              <a:rPr lang="en-US" dirty="0" err="1"/>
              <a:t>nam</a:t>
            </a:r>
            <a:r>
              <a:rPr lang="en-US" dirty="0"/>
              <a:t> Karter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Dvigatellarda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o’rnatilgan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Moy </a:t>
            </a:r>
            <a:r>
              <a:rPr lang="en-US" dirty="0" err="1"/>
              <a:t>baki</a:t>
            </a:r>
            <a:r>
              <a:rPr lang="en-US" dirty="0"/>
              <a:t> </a:t>
            </a:r>
            <a:r>
              <a:rPr lang="en-US" dirty="0" err="1"/>
              <a:t>moyni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sovutish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dvigateldan</a:t>
            </a:r>
            <a:r>
              <a:rPr lang="en-US" dirty="0"/>
              <a:t> </a:t>
            </a:r>
            <a:r>
              <a:rPr lang="en-US" dirty="0" err="1"/>
              <a:t>uzoqroqda</a:t>
            </a:r>
            <a:r>
              <a:rPr lang="en-US" dirty="0"/>
              <a:t> </a:t>
            </a:r>
            <a:r>
              <a:rPr lang="en-US" dirty="0" err="1"/>
              <a:t>joylashtirilishi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Nam </a:t>
            </a:r>
            <a:r>
              <a:rPr lang="en-US" dirty="0" err="1"/>
              <a:t>karter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2049" name="Рисунок 4" descr="Slide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3" b="11115"/>
          <a:stretch>
            <a:fillRect/>
          </a:stretch>
        </p:blipFill>
        <p:spPr bwMode="auto">
          <a:xfrm>
            <a:off x="473365" y="1504685"/>
            <a:ext cx="11157161" cy="515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82"/>
          <p:cNvSpPr>
            <a:spLocks noChangeArrowheads="1"/>
          </p:cNvSpPr>
          <p:nvPr/>
        </p:nvSpPr>
        <p:spPr bwMode="auto">
          <a:xfrm>
            <a:off x="6830762" y="1921543"/>
            <a:ext cx="904875" cy="179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O‘tkazish klapani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483"/>
          <p:cNvSpPr>
            <a:spLocks noChangeArrowheads="1"/>
          </p:cNvSpPr>
          <p:nvPr/>
        </p:nvSpPr>
        <p:spPr bwMode="auto">
          <a:xfrm>
            <a:off x="7000625" y="2664493"/>
            <a:ext cx="735012" cy="12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Saqlash klapani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484"/>
          <p:cNvSpPr>
            <a:spLocks noChangeArrowheads="1"/>
          </p:cNvSpPr>
          <p:nvPr/>
        </p:nvSpPr>
        <p:spPr bwMode="auto">
          <a:xfrm>
            <a:off x="6783137" y="2843881"/>
            <a:ext cx="582613" cy="12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nasosi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485"/>
          <p:cNvSpPr>
            <a:spLocks noChangeArrowheads="1"/>
          </p:cNvSpPr>
          <p:nvPr/>
        </p:nvSpPr>
        <p:spPr bwMode="auto">
          <a:xfrm>
            <a:off x="6292600" y="3167731"/>
            <a:ext cx="896937" cy="12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Qaytarish klapani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486"/>
          <p:cNvSpPr>
            <a:spLocks noChangeArrowheads="1"/>
          </p:cNvSpPr>
          <p:nvPr/>
        </p:nvSpPr>
        <p:spPr bwMode="auto">
          <a:xfrm>
            <a:off x="6684712" y="3289968"/>
            <a:ext cx="644525" cy="12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poddoni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487"/>
          <p:cNvSpPr>
            <a:spLocks noChangeArrowheads="1"/>
          </p:cNvSpPr>
          <p:nvPr/>
        </p:nvSpPr>
        <p:spPr bwMode="auto">
          <a:xfrm>
            <a:off x="6668837" y="3570956"/>
            <a:ext cx="1757363" cy="179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Ho‘l karterli moylash tizimi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488"/>
          <p:cNvSpPr>
            <a:spLocks noChangeArrowheads="1"/>
          </p:cNvSpPr>
          <p:nvPr/>
        </p:nvSpPr>
        <p:spPr bwMode="auto">
          <a:xfrm>
            <a:off x="7002212" y="4782218"/>
            <a:ext cx="12192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bosimini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ko‘rsatuvchi lampa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489"/>
          <p:cNvSpPr>
            <a:spLocks noChangeArrowheads="1"/>
          </p:cNvSpPr>
          <p:nvPr/>
        </p:nvSpPr>
        <p:spPr bwMode="auto">
          <a:xfrm>
            <a:off x="5995737" y="2480343"/>
            <a:ext cx="771525" cy="3222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 koromislosi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Прямоугольник 490"/>
          <p:cNvSpPr>
            <a:spLocks noChangeArrowheads="1"/>
          </p:cNvSpPr>
          <p:nvPr/>
        </p:nvSpPr>
        <p:spPr bwMode="auto">
          <a:xfrm>
            <a:off x="5941762" y="2810543"/>
            <a:ext cx="528638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Turtkich sterjeni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рямоугольник 491"/>
          <p:cNvSpPr>
            <a:spLocks noChangeArrowheads="1"/>
          </p:cNvSpPr>
          <p:nvPr/>
        </p:nvSpPr>
        <p:spPr bwMode="auto">
          <a:xfrm>
            <a:off x="5925887" y="3093118"/>
            <a:ext cx="528638" cy="169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Turtkich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492"/>
          <p:cNvSpPr>
            <a:spLocks noChangeArrowheads="1"/>
          </p:cNvSpPr>
          <p:nvPr/>
        </p:nvSpPr>
        <p:spPr bwMode="auto">
          <a:xfrm>
            <a:off x="6027487" y="3732881"/>
            <a:ext cx="708025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Taqsimlash vali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Прямоугольник 493"/>
          <p:cNvSpPr>
            <a:spLocks noChangeArrowheads="1"/>
          </p:cNvSpPr>
          <p:nvPr/>
        </p:nvSpPr>
        <p:spPr bwMode="auto">
          <a:xfrm>
            <a:off x="5351212" y="3929731"/>
            <a:ext cx="1031875" cy="196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Ishqalanuvchi asosiy podshipniklar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рямоугольник 494"/>
          <p:cNvSpPr>
            <a:spLocks noChangeArrowheads="1"/>
          </p:cNvSpPr>
          <p:nvPr/>
        </p:nvSpPr>
        <p:spPr bwMode="auto">
          <a:xfrm>
            <a:off x="5368675" y="4153568"/>
            <a:ext cx="1228725" cy="161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Taqsimlash vali teshiklari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Прямоугольник 495"/>
          <p:cNvSpPr>
            <a:spLocks noChangeArrowheads="1"/>
          </p:cNvSpPr>
          <p:nvPr/>
        </p:nvSpPr>
        <p:spPr bwMode="auto">
          <a:xfrm>
            <a:off x="5376612" y="4386931"/>
            <a:ext cx="619125" cy="161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nasosi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Прямоугольник 496"/>
          <p:cNvSpPr>
            <a:spLocks noChangeArrowheads="1"/>
          </p:cNvSpPr>
          <p:nvPr/>
        </p:nvSpPr>
        <p:spPr bwMode="auto">
          <a:xfrm>
            <a:off x="5322637" y="4699668"/>
            <a:ext cx="619125" cy="161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filteri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рямоугольник 497"/>
          <p:cNvSpPr>
            <a:spLocks noChangeArrowheads="1"/>
          </p:cNvSpPr>
          <p:nvPr/>
        </p:nvSpPr>
        <p:spPr bwMode="auto">
          <a:xfrm>
            <a:off x="2596900" y="4082131"/>
            <a:ext cx="708025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Taqsimlash vali podshipnigi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498"/>
          <p:cNvSpPr>
            <a:spLocks noChangeArrowheads="1"/>
          </p:cNvSpPr>
          <p:nvPr/>
        </p:nvSpPr>
        <p:spPr bwMode="auto">
          <a:xfrm>
            <a:off x="2623887" y="4358356"/>
            <a:ext cx="708025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Tirsakli val podshipnigi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499"/>
          <p:cNvSpPr>
            <a:spLocks noChangeArrowheads="1"/>
          </p:cNvSpPr>
          <p:nvPr/>
        </p:nvSpPr>
        <p:spPr bwMode="auto">
          <a:xfrm>
            <a:off x="2763587" y="4645693"/>
            <a:ext cx="708025" cy="277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Oxirgi katta podshipnik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Прямоугольник 607"/>
          <p:cNvSpPr>
            <a:spLocks noChangeArrowheads="1"/>
          </p:cNvSpPr>
          <p:nvPr/>
        </p:nvSpPr>
        <p:spPr bwMode="auto">
          <a:xfrm>
            <a:off x="4651125" y="4594893"/>
            <a:ext cx="525462" cy="223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Filter poddoni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Прямоугольник 608"/>
          <p:cNvSpPr>
            <a:spLocks noChangeArrowheads="1"/>
          </p:cNvSpPr>
          <p:nvPr/>
        </p:nvSpPr>
        <p:spPr bwMode="auto">
          <a:xfrm>
            <a:off x="4038350" y="4594893"/>
            <a:ext cx="431800" cy="447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Asosiy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kanallari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566737" y="18929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566737" y="23501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66737" y="55696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1.17-rasm. Dvigatel moylash tizimi.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Прямоугольник 53"/>
          <p:cNvSpPr>
            <a:spLocks noChangeArrowheads="1"/>
          </p:cNvSpPr>
          <p:nvPr/>
        </p:nvSpPr>
        <p:spPr bwMode="auto">
          <a:xfrm>
            <a:off x="10411961" y="6125244"/>
            <a:ext cx="1218565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10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bosimini 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10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ko‘rsatuvchi lampa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8243012" y="4586191"/>
            <a:ext cx="2542505" cy="2914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14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Ho‘l karterli moylash tizimi</a:t>
            </a:r>
            <a:endParaRPr lang="ru-RU" sz="16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69" name="Прямоугольник 2068"/>
          <p:cNvSpPr/>
          <p:nvPr/>
        </p:nvSpPr>
        <p:spPr>
          <a:xfrm>
            <a:off x="4651125" y="6430044"/>
            <a:ext cx="312521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8575" indent="540385" algn="ctr">
              <a:lnSpc>
                <a:spcPct val="115000"/>
              </a:lnSpc>
            </a:pPr>
            <a:r>
              <a:rPr lang="en-US" i="1" kern="100" dirty="0" err="1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</a:t>
            </a:r>
            <a:r>
              <a:rPr lang="en-US" i="1" kern="100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i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moylash</a:t>
            </a:r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i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tizimi</a:t>
            </a:r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ru-RU" sz="12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2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Прямоугольник 3091"/>
          <p:cNvSpPr/>
          <p:nvPr/>
        </p:nvSpPr>
        <p:spPr>
          <a:xfrm>
            <a:off x="0" y="750805"/>
            <a:ext cx="11726779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indent="540385" algn="just">
              <a:lnSpc>
                <a:spcPct val="115000"/>
              </a:lnSpc>
            </a:pP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Dizel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benzinli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ham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xuddi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shu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tarzda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lekin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qisman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farqi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bor.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Dizel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odatda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benzinli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ko’ra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yuqori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haroratda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ishlaydi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shuning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dizel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ozroq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muammolar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Natijada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dizel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diapazonda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xil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klassifikatsiyalanadi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orqali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rostlanadi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Bu,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ortiqcha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moylarni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tushishini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butun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tizim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nazorat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Sovuq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sharoitda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talab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darajasida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yoki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ortiqcha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bo’lsa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podshipnik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orqali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>
                <a:solidFill>
                  <a:srgbClr val="FF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Bu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yerda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hisobiga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ochiladi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sizib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tushishini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ta’minlaydi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dvigatelning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pastki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qismiga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mahkamlanadi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Bu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tizimi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moyini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saqlash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moylagan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qaytib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tushishi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rezervuar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hisoblanadi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metal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listdan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presslab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ingichka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hamda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yig’ilishi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chuqurcha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yasaladi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qabul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qilgich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trubasi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chuqurchaga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joylashgan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havoni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so’rib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olmasligi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botib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turadi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qabul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qilgich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so’rib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olganda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qirindilarni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ushlab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datchigi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ichida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kiritish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yo’lida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Karterning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kata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maydonli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yuzasi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moydagi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issiqlikni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tashqi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muhitga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chiqarib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yuborishga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yordam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beradi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Ba’zi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konstruksiyasi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alyuminiy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qotishmasidan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qovurg’ali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dumli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tayyorlanadi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093" name="Прямоугольник 3092"/>
          <p:cNvSpPr/>
          <p:nvPr/>
        </p:nvSpPr>
        <p:spPr>
          <a:xfrm>
            <a:off x="176462" y="5621369"/>
            <a:ext cx="11710737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indent="540385" algn="just">
              <a:lnSpc>
                <a:spcPct val="115000"/>
              </a:lnSpc>
            </a:pP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bosimini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ogohlantiruvchi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chiroq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ishlayotganida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agar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chiroq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yonsa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bu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moylash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tizimida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kamayganiga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ishora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bo’lishi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mumkin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bu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yaxshi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emas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to’xtatish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o’lchash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kerak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bo’lsa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qo’shish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kerak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8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463" y="0"/>
            <a:ext cx="12015537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indent="540385" algn="ctr">
              <a:lnSpc>
                <a:spcPct val="115000"/>
              </a:lnSpc>
            </a:pPr>
            <a:r>
              <a:rPr lang="en-US" sz="2400" b="1" kern="100" dirty="0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sz="2400" b="1" kern="100" dirty="0" err="1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sz="2400" b="1" kern="100" dirty="0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kern="100" dirty="0" err="1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sz="2400" b="1" kern="100" dirty="0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kern="100" dirty="0" err="1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sz="2400" b="1" kern="100" dirty="0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kern="100" dirty="0" err="1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radiatori</a:t>
            </a:r>
            <a:r>
              <a:rPr lang="en-US" sz="2400" b="1" kern="100" dirty="0" smtClean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dvigatelning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ishqalanuvchi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yuzalariga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yetkazib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berish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zarur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tezligi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oshishi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bilan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harakati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ham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tezlashadi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uzatishi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ham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hajmi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ham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ortadi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harakatlanuvchi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qismlari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o’rtasida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qaytib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karterga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tushadi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ostida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yana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qaytarib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yuboriladi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xil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konstruksiyali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bo’lib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harakatni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taqsimlash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yoki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tirsakli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valdan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Rotorli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(Trochoid):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nasosining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rotorli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turi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ichki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tashqi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rotorlardan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tashkil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topgan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aylanganda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orasidahi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hajm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ortadi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Bu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katta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hajm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chiqishda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kamaytiradi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Tashqi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atmosfera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bosimidan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yuqori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bo’ladi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majburiy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ravishda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haydaydi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Slide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0"/>
          <a:stretch>
            <a:fillRect/>
          </a:stretch>
        </p:blipFill>
        <p:spPr bwMode="auto">
          <a:xfrm>
            <a:off x="176463" y="3065455"/>
            <a:ext cx="8165432" cy="36364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964670" y="6488668"/>
            <a:ext cx="2877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Moy </a:t>
            </a:r>
            <a:r>
              <a:rPr lang="en-US" i="1" kern="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nasosi</a:t>
            </a:r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i="1" kern="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va</a:t>
            </a:r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i="1" kern="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moy</a:t>
            </a:r>
            <a:r>
              <a:rPr lang="en-US" i="1" kern="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radiator.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51455" y="3404024"/>
            <a:ext cx="4440545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indent="540385" algn="just">
              <a:lnSpc>
                <a:spcPct val="115000"/>
              </a:lnSpc>
            </a:pP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Shesternyali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</a:t>
            </a: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Shesternyali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yetakchi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yetaklovchi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shesterniyalar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mavjud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radiator</a:t>
            </a:r>
            <a:endParaRPr lang="ru-RU" sz="1200" kern="100" dirty="0" smtClean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28575" indent="540385" algn="just">
              <a:lnSpc>
                <a:spcPct val="115000"/>
              </a:lnSpc>
            </a:pP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Moy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radiatori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dvigatellardagi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moyni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sovitish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uchun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foydalaniladi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Ba’zi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dvigatellarda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radiator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filtri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silindrlar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blokiga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o’rnatiladi</a:t>
            </a:r>
            <a:r>
              <a:rPr lang="en-US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 </a:t>
            </a:r>
            <a:endParaRPr lang="ru-RU" sz="12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73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94926" y="0"/>
            <a:ext cx="3119222" cy="611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 indent="540385" algn="ctr">
              <a:lnSpc>
                <a:spcPct val="115000"/>
              </a:lnSpc>
            </a:pPr>
            <a:r>
              <a:rPr lang="en-US" sz="3200" b="1" kern="1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 </a:t>
            </a:r>
            <a:r>
              <a:rPr lang="en-US" sz="3200" b="1" kern="100" dirty="0" err="1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filtri</a:t>
            </a:r>
            <a:endParaRPr lang="ru-RU" sz="1600" kern="1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22" name="Рисунок 2" descr="Slide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2800"/>
          <a:stretch>
            <a:fillRect/>
          </a:stretch>
        </p:blipFill>
        <p:spPr bwMode="auto">
          <a:xfrm>
            <a:off x="1828800" y="950753"/>
            <a:ext cx="8562892" cy="520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513"/>
          <p:cNvSpPr>
            <a:spLocks noChangeArrowheads="1"/>
          </p:cNvSpPr>
          <p:nvPr/>
        </p:nvSpPr>
        <p:spPr bwMode="auto">
          <a:xfrm>
            <a:off x="1651711" y="1245937"/>
            <a:ext cx="1526716" cy="69515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O‘ziga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yutuvchi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qog‘oz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Прямоугольник 514"/>
          <p:cNvSpPr>
            <a:spLocks noChangeArrowheads="1"/>
          </p:cNvSpPr>
          <p:nvPr/>
        </p:nvSpPr>
        <p:spPr bwMode="auto">
          <a:xfrm>
            <a:off x="1443789" y="2701090"/>
            <a:ext cx="1734637" cy="35146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O‘tkazish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klapani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Прямоугольник 515"/>
          <p:cNvSpPr>
            <a:spLocks noChangeArrowheads="1"/>
          </p:cNvSpPr>
          <p:nvPr/>
        </p:nvSpPr>
        <p:spPr bwMode="auto">
          <a:xfrm>
            <a:off x="1651710" y="3052556"/>
            <a:ext cx="1526716" cy="5013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Dvigatelga</a:t>
            </a:r>
            <a:r>
              <a:rPr kumimoji="0" lang="ru-RU" alt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chiqish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Прямоугольник 516"/>
          <p:cNvSpPr>
            <a:spLocks noChangeArrowheads="1"/>
          </p:cNvSpPr>
          <p:nvPr/>
        </p:nvSpPr>
        <p:spPr bwMode="auto">
          <a:xfrm>
            <a:off x="1844842" y="3509857"/>
            <a:ext cx="1333584" cy="568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kumimoji="0" lang="ru-RU" altLang="ru-RU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ru-RU" altLang="ru-RU" sz="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nasosidan</a:t>
            </a:r>
            <a:r>
              <a:rPr kumimoji="0" lang="ru-RU" altLang="ru-RU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chiquvchi</a:t>
            </a:r>
            <a:r>
              <a:rPr kumimoji="0" lang="ru-RU" altLang="ru-RU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ru-RU" altLang="ru-RU" sz="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quvur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Прямоугольник 517"/>
          <p:cNvSpPr>
            <a:spLocks noChangeArrowheads="1"/>
          </p:cNvSpPr>
          <p:nvPr/>
        </p:nvSpPr>
        <p:spPr bwMode="auto">
          <a:xfrm>
            <a:off x="2062643" y="4876925"/>
            <a:ext cx="704850" cy="1603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filteri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5679523" y="1969815"/>
            <a:ext cx="544195" cy="167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8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Qoplama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5823902" y="1684421"/>
            <a:ext cx="2469866" cy="28539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8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Saqlash </a:t>
            </a:r>
            <a:endParaRPr lang="ru-RU" sz="10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8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klapani</a:t>
            </a:r>
            <a:endParaRPr lang="ru-RU" sz="10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7620618" y="1712005"/>
            <a:ext cx="544195" cy="3416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7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O‘zak bilan O-simon 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7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halqa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7892715" y="2737123"/>
            <a:ext cx="544195" cy="27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9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O-simon 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9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halqa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8967578" y="2855496"/>
            <a:ext cx="1424114" cy="32084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9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Filterlovchi </a:t>
            </a:r>
            <a:endParaRPr lang="ru-RU" sz="10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9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element</a:t>
            </a:r>
            <a:endParaRPr lang="ru-RU" sz="1000" dirty="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5743073" y="4464270"/>
            <a:ext cx="905494" cy="4212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9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O‘tkazgich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7792067" y="5346366"/>
            <a:ext cx="1289685" cy="368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 latinLnBrk="1">
              <a:spcAft>
                <a:spcPts val="0"/>
              </a:spcAft>
            </a:pPr>
            <a:r>
              <a:rPr lang="x-none" sz="8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Moydagi metal qirindilarni o‘ziga tortuvchi magnitli 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x-none" sz="800" b="1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qopqoq</a:t>
            </a:r>
            <a:endParaRPr lang="ru-RU" sz="1000">
              <a:effectLst/>
              <a:latin typeface="Malgun Gothic" panose="020B0503020000020004" pitchFamily="34" charset="-127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323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26</TotalTime>
  <Words>716</Words>
  <Application>Microsoft Office PowerPoint</Application>
  <PresentationFormat>Широкоэкранный</PresentationFormat>
  <Paragraphs>94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Malgun Gothic</vt:lpstr>
      <vt:lpstr>Arial</vt:lpstr>
      <vt:lpstr>HY그래픽M</vt:lpstr>
      <vt:lpstr>Times New Roman</vt:lpstr>
      <vt:lpstr>Trebuchet MS</vt:lpstr>
      <vt:lpstr>Wingdings 3</vt:lpstr>
      <vt:lpstr>Аспект</vt:lpstr>
      <vt:lpstr>MAVZU. Dvigatel moylash tizimi haqida umumiy ma’lumotlar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MAVZU. Dvigatel moylash tizimi haqida umumiy ma’lumotlar  </dc:title>
  <dc:creator>admin</dc:creator>
  <cp:lastModifiedBy>admin</cp:lastModifiedBy>
  <cp:revision>5</cp:revision>
  <dcterms:created xsi:type="dcterms:W3CDTF">2022-08-10T10:12:36Z</dcterms:created>
  <dcterms:modified xsi:type="dcterms:W3CDTF">2022-08-10T10:39:30Z</dcterms:modified>
</cp:coreProperties>
</file>