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1571600"/>
          </a:xfrm>
        </p:spPr>
        <p:txBody>
          <a:bodyPr/>
          <a:lstStyle/>
          <a:p>
            <a:r>
              <a:rPr lang="en-US" dirty="0" err="1"/>
              <a:t>Lampalarni</a:t>
            </a:r>
            <a:r>
              <a:rPr lang="en-US" dirty="0"/>
              <a:t> parallel 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sxemasi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7" y="2078672"/>
            <a:ext cx="8424936" cy="451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793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Parallel </a:t>
            </a:r>
            <a:r>
              <a:rPr lang="en-US" dirty="0" err="1">
                <a:effectLst/>
              </a:rPr>
              <a:t>amaliyotda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sinab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ko`rish</a:t>
            </a:r>
            <a:endParaRPr lang="ru-RU" dirty="0"/>
          </a:p>
        </p:txBody>
      </p:sp>
      <p:pic>
        <p:nvPicPr>
          <p:cNvPr id="4" name="Picture 99" descr="C:\Users\user\Desktop\60sec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424936" cy="5040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438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09160"/>
          </a:xfrm>
        </p:spPr>
        <p:txBody>
          <a:bodyPr/>
          <a:lstStyle/>
          <a:p>
            <a:pPr latinLnBrk="1"/>
            <a:r>
              <a:rPr lang="en-US" dirty="0"/>
              <a:t>Biz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sxema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lampalarni</a:t>
            </a:r>
            <a:r>
              <a:rPr lang="en-US" dirty="0"/>
              <a:t> </a:t>
            </a:r>
            <a:r>
              <a:rPr lang="en-US" dirty="0" err="1"/>
              <a:t>ketma</a:t>
            </a:r>
            <a:r>
              <a:rPr lang="en-US" dirty="0"/>
              <a:t> </a:t>
            </a:r>
            <a:r>
              <a:rPr lang="en-US" dirty="0" err="1"/>
              <a:t>ket</a:t>
            </a:r>
            <a:r>
              <a:rPr lang="en-US" dirty="0"/>
              <a:t>,  parallel, </a:t>
            </a:r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amaliyotda</a:t>
            </a:r>
            <a:r>
              <a:rPr lang="en-US" dirty="0"/>
              <a:t> </a:t>
            </a:r>
            <a:r>
              <a:rPr lang="en-US" dirty="0" err="1"/>
              <a:t>sinab</a:t>
            </a:r>
            <a:r>
              <a:rPr lang="en-US" dirty="0"/>
              <a:t> </a:t>
            </a:r>
            <a:r>
              <a:rPr lang="en-US" dirty="0" err="1"/>
              <a:t>ko`rishni</a:t>
            </a:r>
            <a:r>
              <a:rPr lang="en-US" dirty="0"/>
              <a:t> </a:t>
            </a:r>
            <a:r>
              <a:rPr lang="en-US" dirty="0" err="1"/>
              <a:t>o`rganamiz</a:t>
            </a:r>
            <a:r>
              <a:rPr lang="en-US" dirty="0"/>
              <a:t>. </a:t>
            </a:r>
            <a:r>
              <a:rPr lang="en-US" dirty="0" err="1"/>
              <a:t>Chiroqlarni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qilishning</a:t>
            </a:r>
            <a:r>
              <a:rPr lang="en-US" dirty="0"/>
              <a:t> </a:t>
            </a:r>
            <a:r>
              <a:rPr lang="en-US" dirty="0" err="1"/>
              <a:t>avfzalligi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kuchini</a:t>
            </a:r>
            <a:r>
              <a:rPr lang="en-US" dirty="0"/>
              <a:t> </a:t>
            </a:r>
            <a:r>
              <a:rPr lang="en-US" dirty="0" err="1"/>
              <a:t>tejash</a:t>
            </a:r>
            <a:r>
              <a:rPr lang="en-US" dirty="0"/>
              <a:t> </a:t>
            </a:r>
            <a:r>
              <a:rPr lang="en-US" dirty="0" err="1"/>
              <a:t>boshqaruvni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ta’mirlashni</a:t>
            </a:r>
            <a:r>
              <a:rPr lang="en-US" dirty="0"/>
              <a:t> </a:t>
            </a:r>
            <a:r>
              <a:rPr lang="en-US" dirty="0" err="1"/>
              <a:t>soddalashtirish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qulaylashtirishga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korxonasini</a:t>
            </a:r>
            <a:r>
              <a:rPr lang="en-US" dirty="0"/>
              <a:t> </a:t>
            </a:r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tizimini</a:t>
            </a:r>
            <a:r>
              <a:rPr lang="en-US" dirty="0"/>
              <a:t> </a:t>
            </a:r>
            <a:r>
              <a:rPr lang="en-US" dirty="0" err="1"/>
              <a:t>to`liq</a:t>
            </a:r>
            <a:r>
              <a:rPr lang="en-US" dirty="0"/>
              <a:t> </a:t>
            </a:r>
            <a:r>
              <a:rPr lang="en-US" dirty="0" err="1"/>
              <a:t>nazorati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kishi</a:t>
            </a:r>
            <a:r>
              <a:rPr lang="en-US" dirty="0"/>
              <a:t> </a:t>
            </a:r>
            <a:r>
              <a:rPr lang="en-US" dirty="0" err="1"/>
              <a:t>kifoya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energiyadan</a:t>
            </a:r>
            <a:r>
              <a:rPr lang="en-US" dirty="0"/>
              <a:t> </a:t>
            </a:r>
            <a:r>
              <a:rPr lang="en-US" dirty="0" err="1"/>
              <a:t>unumli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tejash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vazifamizdir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64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4" descr="66-1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2536" t="6579" r="2645" b="2469"/>
          <a:stretch/>
        </p:blipFill>
        <p:spPr bwMode="auto">
          <a:xfrm>
            <a:off x="467544" y="548680"/>
            <a:ext cx="835292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 cmpd="sng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6968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5" descr="66-2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t="11569" b="6047"/>
          <a:stretch/>
        </p:blipFill>
        <p:spPr bwMode="auto">
          <a:xfrm>
            <a:off x="323528" y="476672"/>
            <a:ext cx="8496944" cy="59046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10987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66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Lampalarni parallel  ulanish sxemasi</vt:lpstr>
      <vt:lpstr>Parallel amaliyotda sinab ko`rish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Lampalarni parallel  ulanish sxemasi</dc:title>
  <dc:creator>Elektrik</dc:creator>
  <cp:lastModifiedBy>Elektrik</cp:lastModifiedBy>
  <cp:revision>2</cp:revision>
  <dcterms:created xsi:type="dcterms:W3CDTF">2023-07-20T09:00:12Z</dcterms:created>
  <dcterms:modified xsi:type="dcterms:W3CDTF">2023-07-20T09:02:48Z</dcterms:modified>
</cp:coreProperties>
</file>