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-78" y="-8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017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087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05263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755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770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6612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8699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4852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892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1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46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55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287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0207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76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705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441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CD24E20-BC53-4718-AB09-4357832CF7B5}" type="datetimeFigureOut">
              <a:rPr lang="ru-RU" smtClean="0"/>
              <a:t>07.07.2023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2CB83-3592-4444-B128-27B7C4597E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684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54954" y="301925"/>
            <a:ext cx="10473453" cy="828136"/>
          </a:xfrm>
        </p:spPr>
        <p:txBody>
          <a:bodyPr/>
          <a:lstStyle/>
          <a:p>
            <a:pPr algn="ctr"/>
            <a:r>
              <a:rPr lang="en-US" sz="2400" b="1" dirty="0" err="1"/>
              <a:t>Kuchlanish</a:t>
            </a:r>
            <a:r>
              <a:rPr lang="en-US" sz="2400" b="1" dirty="0"/>
              <a:t> </a:t>
            </a:r>
            <a:r>
              <a:rPr lang="en-US" sz="2400" b="1" dirty="0" err="1"/>
              <a:t>nosimmetriyasini</a:t>
            </a:r>
            <a:r>
              <a:rPr lang="en-US" sz="2400" b="1" dirty="0"/>
              <a:t> </a:t>
            </a:r>
            <a:r>
              <a:rPr lang="en-US" sz="2400" b="1" dirty="0" err="1"/>
              <a:t>elektr</a:t>
            </a:r>
            <a:r>
              <a:rPr lang="en-US" sz="2400" b="1" dirty="0"/>
              <a:t> </a:t>
            </a:r>
            <a:r>
              <a:rPr lang="en-US" sz="2400" b="1" dirty="0" err="1"/>
              <a:t>energiya</a:t>
            </a:r>
            <a:r>
              <a:rPr lang="en-US" sz="2400" b="1" dirty="0"/>
              <a:t> </a:t>
            </a:r>
            <a:r>
              <a:rPr lang="en-US" sz="2400" b="1" dirty="0" err="1"/>
              <a:t>istemolchilari</a:t>
            </a:r>
            <a:r>
              <a:rPr lang="en-US" sz="2400" b="1" dirty="0"/>
              <a:t> </a:t>
            </a:r>
            <a:r>
              <a:rPr lang="en-US" sz="2400" b="1" dirty="0" err="1"/>
              <a:t>ishiga</a:t>
            </a:r>
            <a:r>
              <a:rPr lang="en-US" sz="2400" b="1" dirty="0"/>
              <a:t>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en-US" sz="2400" b="1" dirty="0" err="1"/>
              <a:t>ta’siri</a:t>
            </a:r>
            <a:r>
              <a:rPr lang="en-US" sz="2400" b="1" dirty="0"/>
              <a:t> </a:t>
            </a:r>
            <a:endParaRPr lang="ru-RU" sz="24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8190" y="1224951"/>
            <a:ext cx="11542142" cy="5279366"/>
          </a:xfrm>
        </p:spPr>
        <p:txBody>
          <a:bodyPr>
            <a:normAutofit fontScale="85000" lnSpcReduction="10000"/>
          </a:bodyPr>
          <a:lstStyle/>
          <a:p>
            <a:r>
              <a:rPr lang="en-US" cap="none" dirty="0" err="1" smtClean="0"/>
              <a:t>Uch</a:t>
            </a:r>
            <a:r>
              <a:rPr lang="en-US" cap="none" dirty="0" smtClean="0"/>
              <a:t> </a:t>
            </a:r>
            <a:r>
              <a:rPr lang="en-US" cap="none" dirty="0" err="1" smtClean="0"/>
              <a:t>fazali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energiya</a:t>
            </a:r>
            <a:r>
              <a:rPr lang="en-US" cap="none" dirty="0" smtClean="0"/>
              <a:t> </a:t>
            </a:r>
            <a:r>
              <a:rPr lang="en-US" cap="none" dirty="0" err="1" smtClean="0"/>
              <a:t>sifatining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asosiy</a:t>
            </a:r>
            <a:r>
              <a:rPr lang="en-US" cap="none" dirty="0" smtClean="0"/>
              <a:t> </a:t>
            </a:r>
            <a:r>
              <a:rPr lang="en-US" cap="none" dirty="0" err="1" smtClean="0"/>
              <a:t>ko‘rsatkichlaridan</a:t>
            </a:r>
            <a:r>
              <a:rPr lang="en-US" cap="none" dirty="0" smtClean="0"/>
              <a:t> </a:t>
            </a:r>
            <a:r>
              <a:rPr lang="en-US" cap="none" dirty="0" err="1" smtClean="0"/>
              <a:t>biri</a:t>
            </a:r>
            <a:r>
              <a:rPr lang="en-US" cap="none" dirty="0" smtClean="0"/>
              <a:t> </a:t>
            </a:r>
            <a:r>
              <a:rPr lang="en-US" cap="none" dirty="0" err="1" smtClean="0"/>
              <a:t>kuchlanish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nosimmetriyasi</a:t>
            </a:r>
            <a:r>
              <a:rPr lang="en-US" cap="none" dirty="0" smtClean="0"/>
              <a:t> </a:t>
            </a:r>
            <a:r>
              <a:rPr lang="en-US" cap="none" dirty="0" err="1" smtClean="0"/>
              <a:t>bulib</a:t>
            </a:r>
            <a:r>
              <a:rPr lang="en-US" cap="none" dirty="0" smtClean="0"/>
              <a:t> </a:t>
            </a:r>
            <a:r>
              <a:rPr lang="en-US" cap="none" dirty="0" err="1" smtClean="0"/>
              <a:t>hisoblanadi</a:t>
            </a:r>
            <a:r>
              <a:rPr lang="en-US" cap="none" dirty="0" smtClean="0"/>
              <a:t>. </a:t>
            </a:r>
            <a:r>
              <a:rPr lang="en-US" cap="none" dirty="0" err="1" smtClean="0"/>
              <a:t>Kuchlanish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nosimmetriyasini</a:t>
            </a:r>
            <a:r>
              <a:rPr lang="en-US" cap="none" dirty="0" smtClean="0"/>
              <a:t>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fazali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yuklamalar</a:t>
            </a:r>
            <a:r>
              <a:rPr lang="en-US" cap="none" dirty="0" smtClean="0"/>
              <a:t> </a:t>
            </a:r>
            <a:r>
              <a:rPr lang="en-US" cap="none" dirty="0" err="1" smtClean="0"/>
              <a:t>hosil</a:t>
            </a:r>
            <a:r>
              <a:rPr lang="en-US" cap="none" dirty="0" smtClean="0"/>
              <a:t> </a:t>
            </a:r>
            <a:r>
              <a:rPr lang="en-US" cap="none" dirty="0" err="1" smtClean="0"/>
              <a:t>kiladi</a:t>
            </a:r>
            <a:r>
              <a:rPr lang="en-US" cap="none" dirty="0" smtClean="0"/>
              <a:t>.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fazali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yuklamalarga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yoy</a:t>
            </a:r>
            <a:r>
              <a:rPr lang="en-US" cap="none" dirty="0" smtClean="0"/>
              <a:t> </a:t>
            </a:r>
            <a:r>
              <a:rPr lang="en-US" cap="none" dirty="0" err="1" smtClean="0"/>
              <a:t>pechlari</a:t>
            </a:r>
            <a:r>
              <a:rPr lang="en-US" cap="none" dirty="0" smtClean="0"/>
              <a:t>, </a:t>
            </a:r>
            <a:r>
              <a:rPr lang="en-US" cap="none" dirty="0" err="1" smtClean="0"/>
              <a:t>payvandlash</a:t>
            </a:r>
            <a:r>
              <a:rPr lang="en-US" cap="none" dirty="0" smtClean="0"/>
              <a:t> </a:t>
            </a:r>
            <a:r>
              <a:rPr lang="en-US" cap="none" dirty="0" err="1" smtClean="0"/>
              <a:t>kurilmalari</a:t>
            </a:r>
            <a:r>
              <a:rPr lang="en-US" cap="none" dirty="0" smtClean="0"/>
              <a:t>, </a:t>
            </a:r>
            <a:r>
              <a:rPr lang="en-US" cap="none" dirty="0" err="1" smtClean="0"/>
              <a:t>konlardagi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elektrovozlar</a:t>
            </a:r>
            <a:r>
              <a:rPr lang="en-US" cap="none" dirty="0" smtClean="0"/>
              <a:t> </a:t>
            </a:r>
            <a:r>
              <a:rPr lang="en-US" cap="none" dirty="0" err="1" smtClean="0"/>
              <a:t>katta</a:t>
            </a:r>
            <a:r>
              <a:rPr lang="en-US" cap="none" dirty="0" smtClean="0"/>
              <a:t> </a:t>
            </a:r>
            <a:r>
              <a:rPr lang="en-US" cap="none" dirty="0" err="1" smtClean="0"/>
              <a:t>kuvvatga</a:t>
            </a:r>
            <a:r>
              <a:rPr lang="en-US" cap="none" dirty="0" smtClean="0"/>
              <a:t> </a:t>
            </a:r>
            <a:r>
              <a:rPr lang="en-US" cap="none" dirty="0" err="1" smtClean="0"/>
              <a:t>ega</a:t>
            </a:r>
            <a:r>
              <a:rPr lang="en-US" cap="none" dirty="0" smtClean="0"/>
              <a:t> </a:t>
            </a:r>
            <a:r>
              <a:rPr lang="en-US" cap="none" dirty="0" err="1" smtClean="0"/>
              <a:t>bulgan</a:t>
            </a:r>
            <a:r>
              <a:rPr lang="en-US" cap="none" dirty="0" smtClean="0"/>
              <a:t> 1 </a:t>
            </a:r>
            <a:r>
              <a:rPr lang="en-US" cap="none" dirty="0" err="1" smtClean="0"/>
              <a:t>fazali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elektrotrmik</a:t>
            </a:r>
            <a:r>
              <a:rPr lang="en-US" cap="none" dirty="0" smtClean="0"/>
              <a:t> </a:t>
            </a:r>
            <a:r>
              <a:rPr lang="en-US" cap="none" dirty="0" err="1" smtClean="0"/>
              <a:t>kurilmalar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boshkalar</a:t>
            </a:r>
            <a:r>
              <a:rPr lang="en-US" cap="none" dirty="0" smtClean="0"/>
              <a:t> </a:t>
            </a:r>
            <a:r>
              <a:rPr lang="en-US" cap="none" dirty="0" err="1" smtClean="0"/>
              <a:t>kiradi</a:t>
            </a:r>
            <a:r>
              <a:rPr lang="en-US" cap="none" dirty="0" smtClean="0"/>
              <a:t>.  </a:t>
            </a:r>
            <a:endParaRPr lang="ru-RU" cap="none" dirty="0" smtClean="0"/>
          </a:p>
          <a:p>
            <a:r>
              <a:rPr lang="en-US" cap="none" dirty="0" err="1" smtClean="0"/>
              <a:t>Kuchlanish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nosimmetriyasining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ikki</a:t>
            </a:r>
            <a:r>
              <a:rPr lang="en-US" cap="none" dirty="0" smtClean="0"/>
              <a:t> </a:t>
            </a:r>
            <a:r>
              <a:rPr lang="en-US" cap="none" dirty="0" err="1" smtClean="0"/>
              <a:t>turi</a:t>
            </a:r>
            <a:r>
              <a:rPr lang="en-US" cap="none" dirty="0" smtClean="0"/>
              <a:t> </a:t>
            </a:r>
            <a:r>
              <a:rPr lang="en-US" cap="none" dirty="0" err="1" smtClean="0"/>
              <a:t>mavjud</a:t>
            </a:r>
            <a:r>
              <a:rPr lang="en-US" cap="none" dirty="0" smtClean="0"/>
              <a:t> </a:t>
            </a:r>
            <a:r>
              <a:rPr lang="en-US" cap="none" dirty="0" err="1" smtClean="0"/>
              <a:t>bulib</a:t>
            </a:r>
            <a:r>
              <a:rPr lang="en-US" cap="none" dirty="0" smtClean="0"/>
              <a:t>, </a:t>
            </a:r>
            <a:r>
              <a:rPr lang="en-US" cap="none" dirty="0" err="1" smtClean="0"/>
              <a:t>bular</a:t>
            </a:r>
            <a:r>
              <a:rPr lang="en-US" cap="none" dirty="0" smtClean="0"/>
              <a:t> </a:t>
            </a:r>
            <a:r>
              <a:rPr lang="en-US" cap="none" dirty="0" err="1" smtClean="0"/>
              <a:t>buylama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kundalang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nosimmetriyalardir</a:t>
            </a:r>
            <a:r>
              <a:rPr lang="en-US" cap="none" dirty="0" smtClean="0"/>
              <a:t>.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tarmok</a:t>
            </a:r>
            <a:r>
              <a:rPr lang="en-US" cap="none" dirty="0" smtClean="0"/>
              <a:t> </a:t>
            </a:r>
            <a:r>
              <a:rPr lang="en-US" cap="none" dirty="0" err="1" smtClean="0"/>
              <a:t>elementlari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nosimmetriyasi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</a:t>
            </a:r>
            <a:r>
              <a:rPr lang="en-US" cap="none" dirty="0" smtClean="0"/>
              <a:t> </a:t>
            </a:r>
            <a:r>
              <a:rPr lang="en-US" cap="none" dirty="0" err="1" smtClean="0"/>
              <a:t>boglik</a:t>
            </a:r>
            <a:r>
              <a:rPr lang="en-US" cap="none" dirty="0" smtClean="0"/>
              <a:t> </a:t>
            </a:r>
            <a:r>
              <a:rPr lang="en-US" cap="none" dirty="0" err="1" smtClean="0"/>
              <a:t>bulgan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</a:t>
            </a:r>
            <a:r>
              <a:rPr lang="en-US" cap="none" dirty="0" smtClean="0"/>
              <a:t> </a:t>
            </a:r>
            <a:r>
              <a:rPr lang="en-US" cap="none" dirty="0" err="1" smtClean="0"/>
              <a:t>buylama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</a:t>
            </a:r>
            <a:r>
              <a:rPr lang="en-US" cap="none" dirty="0" smtClean="0"/>
              <a:t> deb </a:t>
            </a:r>
            <a:r>
              <a:rPr lang="en-US" cap="none" dirty="0" err="1" smtClean="0"/>
              <a:t>ataladi</a:t>
            </a:r>
            <a:r>
              <a:rPr lang="en-US" cap="none" dirty="0" smtClean="0"/>
              <a:t>. </a:t>
            </a:r>
            <a:r>
              <a:rPr lang="en-US" cap="none" dirty="0" err="1" smtClean="0"/>
              <a:t>Buylama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nosimmetriyaga</a:t>
            </a:r>
            <a:r>
              <a:rPr lang="en-US" cap="none" dirty="0" smtClean="0"/>
              <a:t> </a:t>
            </a:r>
            <a:r>
              <a:rPr lang="en-US" cap="none" dirty="0" err="1" smtClean="0"/>
              <a:t>misol</a:t>
            </a:r>
            <a:r>
              <a:rPr lang="en-US" cap="none" dirty="0" smtClean="0"/>
              <a:t> </a:t>
            </a:r>
            <a:r>
              <a:rPr lang="en-US" cap="none" dirty="0" err="1" smtClean="0"/>
              <a:t>kilib</a:t>
            </a:r>
            <a:r>
              <a:rPr lang="en-US" cap="none" dirty="0" smtClean="0"/>
              <a:t>, </a:t>
            </a:r>
            <a:r>
              <a:rPr lang="en-US" cap="none" dirty="0" err="1" smtClean="0"/>
              <a:t>xavo</a:t>
            </a:r>
            <a:r>
              <a:rPr lang="en-US" cap="none" dirty="0" smtClean="0"/>
              <a:t> </a:t>
            </a:r>
            <a:r>
              <a:rPr lang="en-US" cap="none" dirty="0" err="1" smtClean="0"/>
              <a:t>liniyalarining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tulik</a:t>
            </a:r>
            <a:r>
              <a:rPr lang="en-US" cap="none" dirty="0" smtClean="0"/>
              <a:t> </a:t>
            </a:r>
            <a:r>
              <a:rPr lang="en-US" cap="none" dirty="0" err="1" smtClean="0"/>
              <a:t>bulmagan</a:t>
            </a:r>
            <a:r>
              <a:rPr lang="en-US" cap="none" dirty="0" smtClean="0"/>
              <a:t> </a:t>
            </a:r>
            <a:r>
              <a:rPr lang="en-US" cap="none" dirty="0" err="1" smtClean="0"/>
              <a:t>faza</a:t>
            </a:r>
            <a:r>
              <a:rPr lang="en-US" cap="none" dirty="0" smtClean="0"/>
              <a:t> </a:t>
            </a:r>
            <a:r>
              <a:rPr lang="en-US" cap="none" dirty="0" err="1" smtClean="0"/>
              <a:t>rejimlarini</a:t>
            </a:r>
            <a:r>
              <a:rPr lang="en-US" cap="none" dirty="0" smtClean="0"/>
              <a:t> </a:t>
            </a:r>
            <a:r>
              <a:rPr lang="en-US" cap="none" dirty="0" err="1" smtClean="0"/>
              <a:t>keltirish</a:t>
            </a:r>
            <a:r>
              <a:rPr lang="en-US" cap="none" dirty="0" smtClean="0"/>
              <a:t> </a:t>
            </a:r>
            <a:r>
              <a:rPr lang="en-US" cap="none" dirty="0" err="1" smtClean="0"/>
              <a:t>mumkin</a:t>
            </a:r>
            <a:r>
              <a:rPr lang="en-US" cap="none" dirty="0" smtClean="0"/>
              <a:t>. </a:t>
            </a:r>
            <a:endParaRPr lang="ru-RU" cap="none" dirty="0" smtClean="0"/>
          </a:p>
          <a:p>
            <a:r>
              <a:rPr lang="en-US" cap="none" dirty="0" err="1" smtClean="0"/>
              <a:t>Tarmokka</a:t>
            </a:r>
            <a:r>
              <a:rPr lang="en-US" cap="none" dirty="0" smtClean="0"/>
              <a:t>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kup</a:t>
            </a:r>
            <a:r>
              <a:rPr lang="en-US" cap="none" dirty="0" smtClean="0"/>
              <a:t> </a:t>
            </a:r>
            <a:r>
              <a:rPr lang="en-US" cap="none" dirty="0" err="1" smtClean="0"/>
              <a:t>fazali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yuklamalarni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ulanishi</a:t>
            </a:r>
            <a:r>
              <a:rPr lang="en-US" cap="none" dirty="0" smtClean="0"/>
              <a:t> </a:t>
            </a:r>
            <a:r>
              <a:rPr lang="en-US" cap="none" dirty="0" err="1" smtClean="0"/>
              <a:t>natijasida</a:t>
            </a:r>
            <a:r>
              <a:rPr lang="en-US" cap="none" dirty="0" smtClean="0"/>
              <a:t> </a:t>
            </a:r>
            <a:r>
              <a:rPr lang="en-US" cap="none" dirty="0" err="1" smtClean="0"/>
              <a:t>kelib</a:t>
            </a:r>
            <a:r>
              <a:rPr lang="en-US" cap="none" dirty="0" smtClean="0"/>
              <a:t> </a:t>
            </a:r>
            <a:r>
              <a:rPr lang="en-US" cap="none" dirty="0" err="1" smtClean="0"/>
              <a:t>chikkan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</a:t>
            </a:r>
            <a:r>
              <a:rPr lang="en-US" cap="none" dirty="0" smtClean="0"/>
              <a:t> </a:t>
            </a:r>
            <a:r>
              <a:rPr lang="en-US" cap="none" dirty="0" err="1" smtClean="0"/>
              <a:t>kundalang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</a:t>
            </a:r>
            <a:r>
              <a:rPr lang="en-US" cap="none" dirty="0" smtClean="0"/>
              <a:t> </a:t>
            </a:r>
            <a:r>
              <a:rPr lang="en-US" cap="none" dirty="0" err="1" smtClean="0"/>
              <a:t>deyiladi</a:t>
            </a:r>
            <a:r>
              <a:rPr lang="en-US" cap="none" dirty="0" smtClean="0"/>
              <a:t>. </a:t>
            </a:r>
            <a:r>
              <a:rPr lang="en-US" cap="none" dirty="0" err="1" smtClean="0"/>
              <a:t>Kundalang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</a:t>
            </a:r>
            <a:r>
              <a:rPr lang="en-US" cap="none" dirty="0" smtClean="0"/>
              <a:t> </a:t>
            </a:r>
            <a:r>
              <a:rPr lang="en-US" cap="none" dirty="0" err="1" smtClean="0"/>
              <a:t>baozi</a:t>
            </a:r>
            <a:r>
              <a:rPr lang="en-US" cap="none" dirty="0" smtClean="0"/>
              <a:t> </a:t>
            </a:r>
            <a:r>
              <a:rPr lang="en-US" cap="none" dirty="0" err="1" smtClean="0"/>
              <a:t>bir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energiya</a:t>
            </a:r>
            <a:r>
              <a:rPr lang="en-US" cap="none" dirty="0" smtClean="0"/>
              <a:t> </a:t>
            </a:r>
            <a:r>
              <a:rPr lang="en-US" cap="none" dirty="0" err="1" smtClean="0"/>
              <a:t>istemolchilarining</a:t>
            </a:r>
            <a:r>
              <a:rPr lang="en-US" cap="none" dirty="0" smtClean="0"/>
              <a:t> </a:t>
            </a:r>
            <a:r>
              <a:rPr lang="en-US" cap="none" dirty="0" err="1" smtClean="0"/>
              <a:t>ayrim</a:t>
            </a:r>
            <a:r>
              <a:rPr lang="en-US" cap="none" dirty="0" smtClean="0"/>
              <a:t> </a:t>
            </a:r>
            <a:r>
              <a:rPr lang="en-US" cap="none" dirty="0" err="1" smtClean="0"/>
              <a:t>fazalaridagi</a:t>
            </a:r>
            <a:r>
              <a:rPr lang="en-US" cap="none" dirty="0" smtClean="0"/>
              <a:t> </a:t>
            </a:r>
            <a:r>
              <a:rPr lang="en-US" cap="none" dirty="0" err="1" smtClean="0"/>
              <a:t>aktiv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reaktiv</a:t>
            </a:r>
            <a:r>
              <a:rPr lang="en-US" cap="none" dirty="0" smtClean="0"/>
              <a:t> </a:t>
            </a:r>
            <a:r>
              <a:rPr lang="en-US" cap="none" dirty="0" err="1" smtClean="0"/>
              <a:t>karshiliklarning</a:t>
            </a:r>
            <a:r>
              <a:rPr lang="en-US" cap="none" dirty="0" smtClean="0"/>
              <a:t> </a:t>
            </a:r>
            <a:r>
              <a:rPr lang="en-US" cap="none" dirty="0" err="1" smtClean="0"/>
              <a:t>tengsizligi</a:t>
            </a:r>
            <a:r>
              <a:rPr lang="en-US" cap="none" dirty="0" smtClean="0"/>
              <a:t> </a:t>
            </a:r>
            <a:r>
              <a:rPr lang="en-US" cap="none" dirty="0" err="1" smtClean="0"/>
              <a:t>tufayli</a:t>
            </a:r>
            <a:r>
              <a:rPr lang="en-US" cap="none" dirty="0" smtClean="0"/>
              <a:t> </a:t>
            </a:r>
            <a:r>
              <a:rPr lang="en-US" cap="none" dirty="0" err="1" smtClean="0"/>
              <a:t>kelib</a:t>
            </a:r>
            <a:r>
              <a:rPr lang="en-US" cap="none" dirty="0" smtClean="0"/>
              <a:t> </a:t>
            </a:r>
            <a:r>
              <a:rPr lang="en-US" cap="none" dirty="0" err="1" smtClean="0"/>
              <a:t>chikadi</a:t>
            </a:r>
            <a:r>
              <a:rPr lang="en-US" cap="none" dirty="0" smtClean="0"/>
              <a:t>. </a:t>
            </a:r>
            <a:endParaRPr lang="ru-RU" cap="none" dirty="0" smtClean="0"/>
          </a:p>
          <a:p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ta’minoti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tizimlardagi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</a:t>
            </a:r>
            <a:r>
              <a:rPr lang="en-US" cap="none" dirty="0" smtClean="0"/>
              <a:t> </a:t>
            </a:r>
            <a:r>
              <a:rPr lang="en-US" cap="none" dirty="0" err="1" smtClean="0"/>
              <a:t>rejimi</a:t>
            </a:r>
            <a:r>
              <a:rPr lang="en-US" cap="none" dirty="0" smtClean="0"/>
              <a:t> </a:t>
            </a:r>
            <a:r>
              <a:rPr lang="en-US" cap="none" dirty="0" err="1" smtClean="0"/>
              <a:t>kiska</a:t>
            </a:r>
            <a:r>
              <a:rPr lang="en-US" cap="none" dirty="0" smtClean="0"/>
              <a:t> </a:t>
            </a:r>
            <a:r>
              <a:rPr lang="en-US" cap="none" dirty="0" err="1" smtClean="0"/>
              <a:t>vaktli</a:t>
            </a:r>
            <a:r>
              <a:rPr lang="en-US" cap="none" dirty="0" smtClean="0"/>
              <a:t> (</a:t>
            </a:r>
            <a:r>
              <a:rPr lang="en-US" cap="none" dirty="0" err="1" smtClean="0"/>
              <a:t>avariya</a:t>
            </a:r>
            <a:r>
              <a:rPr lang="en-US" cap="none" dirty="0" smtClean="0"/>
              <a:t>)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davomiy</a:t>
            </a:r>
            <a:r>
              <a:rPr lang="en-US" cap="none" dirty="0" smtClean="0"/>
              <a:t> (</a:t>
            </a:r>
            <a:r>
              <a:rPr lang="en-US" cap="none" dirty="0" err="1" smtClean="0"/>
              <a:t>yekspluatasion</a:t>
            </a:r>
            <a:r>
              <a:rPr lang="en-US" cap="none" dirty="0" smtClean="0"/>
              <a:t>)</a:t>
            </a:r>
            <a:r>
              <a:rPr lang="en-US" cap="none" dirty="0" err="1" smtClean="0"/>
              <a:t>larga</a:t>
            </a:r>
            <a:r>
              <a:rPr lang="en-US" cap="none" dirty="0" smtClean="0"/>
              <a:t> </a:t>
            </a:r>
            <a:r>
              <a:rPr lang="en-US" cap="none" dirty="0" err="1" smtClean="0"/>
              <a:t>bulinadi</a:t>
            </a:r>
            <a:r>
              <a:rPr lang="en-US" cap="none" dirty="0" smtClean="0"/>
              <a:t>.  </a:t>
            </a:r>
            <a:endParaRPr lang="ru-RU" cap="none" dirty="0" smtClean="0"/>
          </a:p>
          <a:p>
            <a:r>
              <a:rPr lang="en-US" cap="none" dirty="0" smtClean="0"/>
              <a:t>Kiska </a:t>
            </a:r>
            <a:r>
              <a:rPr lang="en-US" cap="none" dirty="0" err="1" smtClean="0"/>
              <a:t>vaktli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rejim</a:t>
            </a:r>
            <a:r>
              <a:rPr lang="en-US" cap="none" dirty="0" smtClean="0"/>
              <a:t> </a:t>
            </a:r>
            <a:r>
              <a:rPr lang="en-US" cap="none" dirty="0" err="1" smtClean="0"/>
              <a:t>odatda</a:t>
            </a:r>
            <a:r>
              <a:rPr lang="en-US" cap="none" dirty="0" smtClean="0"/>
              <a:t> </a:t>
            </a:r>
            <a:r>
              <a:rPr lang="en-US" cap="none" dirty="0" err="1" smtClean="0"/>
              <a:t>turli</a:t>
            </a:r>
            <a:r>
              <a:rPr lang="en-US" cap="none" dirty="0" smtClean="0"/>
              <a:t> </a:t>
            </a:r>
            <a:r>
              <a:rPr lang="en-US" cap="none" dirty="0" err="1" smtClean="0"/>
              <a:t>avariya</a:t>
            </a:r>
            <a:r>
              <a:rPr lang="en-US" cap="none" dirty="0" smtClean="0"/>
              <a:t> </a:t>
            </a:r>
            <a:r>
              <a:rPr lang="en-US" cap="none" dirty="0" err="1" smtClean="0"/>
              <a:t>jarayonlari</a:t>
            </a:r>
            <a:r>
              <a:rPr lang="en-US" cap="none" dirty="0" smtClean="0"/>
              <a:t>, </a:t>
            </a:r>
            <a:r>
              <a:rPr lang="en-US" cap="none" dirty="0" err="1" smtClean="0"/>
              <a:t>davomiy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rejim</a:t>
            </a:r>
            <a:r>
              <a:rPr lang="en-US" cap="none" dirty="0" smtClean="0"/>
              <a:t> </a:t>
            </a:r>
            <a:r>
              <a:rPr lang="en-US" cap="none" dirty="0" err="1" smtClean="0"/>
              <a:t>esa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tarmok</a:t>
            </a:r>
            <a:r>
              <a:rPr lang="en-US" cap="none" dirty="0" smtClean="0"/>
              <a:t> </a:t>
            </a:r>
            <a:r>
              <a:rPr lang="en-US" cap="none" dirty="0" err="1" smtClean="0"/>
              <a:t>elementlari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nosimmetriyasi</a:t>
            </a:r>
            <a:r>
              <a:rPr lang="en-US" cap="none" dirty="0" smtClean="0"/>
              <a:t> </a:t>
            </a:r>
            <a:r>
              <a:rPr lang="en-US" cap="none" dirty="0" err="1" smtClean="0"/>
              <a:t>yoki</a:t>
            </a:r>
            <a:r>
              <a:rPr lang="en-US" cap="none" dirty="0" smtClean="0"/>
              <a:t> </a:t>
            </a:r>
            <a:r>
              <a:rPr lang="en-US" cap="none" dirty="0" err="1" smtClean="0"/>
              <a:t>elektr</a:t>
            </a:r>
            <a:r>
              <a:rPr lang="en-US" cap="none" dirty="0" smtClean="0"/>
              <a:t> </a:t>
            </a:r>
            <a:r>
              <a:rPr lang="en-US" cap="none" dirty="0" err="1" smtClean="0"/>
              <a:t>ta’minoti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tizimiga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yuklamalarni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ulanishi</a:t>
            </a:r>
            <a:r>
              <a:rPr lang="en-US" cap="none" dirty="0" smtClean="0"/>
              <a:t> </a:t>
            </a:r>
            <a:r>
              <a:rPr lang="en-US" cap="none" dirty="0" err="1" smtClean="0"/>
              <a:t>bilan</a:t>
            </a:r>
            <a:r>
              <a:rPr lang="en-US" cap="none" dirty="0" smtClean="0"/>
              <a:t> </a:t>
            </a:r>
            <a:r>
              <a:rPr lang="en-US" cap="none" dirty="0" err="1" smtClean="0"/>
              <a:t>boglik</a:t>
            </a:r>
            <a:r>
              <a:rPr lang="en-US" cap="none" dirty="0" smtClean="0"/>
              <a:t>. </a:t>
            </a:r>
            <a:endParaRPr lang="ru-RU" cap="none" dirty="0" smtClean="0"/>
          </a:p>
          <a:p>
            <a:r>
              <a:rPr lang="en-US" cap="none" dirty="0" err="1" smtClean="0"/>
              <a:t>Uch</a:t>
            </a:r>
            <a:r>
              <a:rPr lang="en-US" cap="none" dirty="0" smtClean="0"/>
              <a:t> </a:t>
            </a:r>
            <a:r>
              <a:rPr lang="en-US" cap="none" dirty="0" err="1" smtClean="0"/>
              <a:t>fazali</a:t>
            </a:r>
            <a:r>
              <a:rPr lang="en-US" cap="none" dirty="0" smtClean="0"/>
              <a:t> </a:t>
            </a:r>
            <a:r>
              <a:rPr lang="en-US" cap="none" dirty="0" err="1" smtClean="0"/>
              <a:t>zanjirlarda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rejimlarni</a:t>
            </a:r>
            <a:r>
              <a:rPr lang="en-US" cap="none" dirty="0" smtClean="0"/>
              <a:t> </a:t>
            </a:r>
            <a:r>
              <a:rPr lang="en-US" cap="none" dirty="0" err="1" smtClean="0"/>
              <a:t>hisoblash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tahlil</a:t>
            </a:r>
            <a:r>
              <a:rPr lang="en-US" cap="none" dirty="0" smtClean="0"/>
              <a:t> </a:t>
            </a:r>
            <a:r>
              <a:rPr lang="en-US" cap="none" dirty="0" err="1" smtClean="0"/>
              <a:t>kilishda</a:t>
            </a:r>
            <a:r>
              <a:rPr lang="en-US" cap="none" dirty="0" smtClean="0"/>
              <a:t> </a:t>
            </a:r>
            <a:r>
              <a:rPr lang="en-US" cap="none" dirty="0" err="1" smtClean="0"/>
              <a:t>asosan</a:t>
            </a:r>
            <a:r>
              <a:rPr lang="en-US" cap="none" dirty="0" smtClean="0"/>
              <a:t> </a:t>
            </a:r>
            <a:r>
              <a:rPr lang="en-US" cap="none" dirty="0" err="1" smtClean="0"/>
              <a:t>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tashkil</a:t>
            </a:r>
            <a:r>
              <a:rPr lang="en-US" cap="none" dirty="0" smtClean="0"/>
              <a:t> </a:t>
            </a:r>
            <a:r>
              <a:rPr lang="en-US" cap="none" dirty="0" err="1" smtClean="0"/>
              <a:t>etuvchilar</a:t>
            </a:r>
            <a:r>
              <a:rPr lang="en-US" cap="none" dirty="0" smtClean="0"/>
              <a:t> </a:t>
            </a:r>
            <a:r>
              <a:rPr lang="en-US" cap="none" dirty="0" err="1" smtClean="0"/>
              <a:t>usuli</a:t>
            </a:r>
            <a:r>
              <a:rPr lang="en-US" cap="none" dirty="0" smtClean="0"/>
              <a:t> </a:t>
            </a:r>
            <a:r>
              <a:rPr lang="en-US" cap="none" dirty="0" err="1" smtClean="0"/>
              <a:t>kullaniladi</a:t>
            </a:r>
            <a:r>
              <a:rPr lang="en-US" cap="none" dirty="0" smtClean="0"/>
              <a:t>. Bu </a:t>
            </a:r>
            <a:r>
              <a:rPr lang="en-US" cap="none" dirty="0" err="1" smtClean="0"/>
              <a:t>usul</a:t>
            </a:r>
            <a:r>
              <a:rPr lang="en-US" cap="none" dirty="0" smtClean="0"/>
              <a:t> </a:t>
            </a:r>
            <a:r>
              <a:rPr lang="en-US" cap="none" dirty="0" err="1" smtClean="0"/>
              <a:t>har</a:t>
            </a:r>
            <a:r>
              <a:rPr lang="en-US" cap="none" dirty="0" smtClean="0"/>
              <a:t> </a:t>
            </a:r>
            <a:r>
              <a:rPr lang="en-US" cap="none" dirty="0" err="1" smtClean="0"/>
              <a:t>kanday</a:t>
            </a:r>
            <a:r>
              <a:rPr lang="en-US" cap="none" dirty="0" smtClean="0"/>
              <a:t> </a:t>
            </a:r>
            <a:r>
              <a:rPr lang="en-US" cap="none" dirty="0" err="1" smtClean="0"/>
              <a:t>uch</a:t>
            </a:r>
            <a:r>
              <a:rPr lang="en-US" cap="none" dirty="0" smtClean="0"/>
              <a:t> </a:t>
            </a:r>
            <a:r>
              <a:rPr lang="en-US" cap="none" dirty="0" err="1" smtClean="0"/>
              <a:t>fazali</a:t>
            </a:r>
            <a:r>
              <a:rPr lang="en-US" cap="none" dirty="0" smtClean="0"/>
              <a:t> </a:t>
            </a:r>
            <a:r>
              <a:rPr lang="en-US" cap="none" dirty="0" err="1" smtClean="0"/>
              <a:t>nosimmetrik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</a:t>
            </a:r>
            <a:r>
              <a:rPr lang="en-US" cap="none" dirty="0" smtClean="0"/>
              <a:t> </a:t>
            </a:r>
            <a:r>
              <a:rPr lang="en-US" cap="none" dirty="0" err="1" smtClean="0"/>
              <a:t>kattaliklarini</a:t>
            </a:r>
            <a:r>
              <a:rPr lang="en-US" cap="none" dirty="0" smtClean="0"/>
              <a:t> </a:t>
            </a:r>
            <a:r>
              <a:rPr lang="en-US" cap="none" dirty="0" err="1" smtClean="0"/>
              <a:t>umumiy</a:t>
            </a:r>
            <a:r>
              <a:rPr lang="en-US" cap="none" dirty="0" smtClean="0"/>
              <a:t> </a:t>
            </a:r>
            <a:r>
              <a:rPr lang="en-US" cap="none" dirty="0" err="1" smtClean="0"/>
              <a:t>holda</a:t>
            </a:r>
            <a:r>
              <a:rPr lang="en-US" cap="none" dirty="0" smtClean="0"/>
              <a:t> </a:t>
            </a:r>
            <a:r>
              <a:rPr lang="en-US" cap="none" dirty="0" err="1" smtClean="0"/>
              <a:t>uchta</a:t>
            </a:r>
            <a:r>
              <a:rPr lang="en-US" cap="none" dirty="0" smtClean="0"/>
              <a:t> </a:t>
            </a:r>
            <a:r>
              <a:rPr lang="en-US" cap="none" dirty="0" err="1" smtClean="0"/>
              <a:t>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</a:t>
            </a:r>
            <a:r>
              <a:rPr lang="en-US" cap="none" dirty="0" smtClean="0"/>
              <a:t> </a:t>
            </a:r>
            <a:r>
              <a:rPr lang="en-US" cap="none" dirty="0" err="1" smtClean="0"/>
              <a:t>kattaliklari</a:t>
            </a:r>
            <a:r>
              <a:rPr lang="en-US" cap="none" dirty="0" smtClean="0"/>
              <a:t> </a:t>
            </a:r>
            <a:r>
              <a:rPr lang="en-US" cap="none" dirty="0" err="1" smtClean="0"/>
              <a:t>yigindisi</a:t>
            </a:r>
            <a:r>
              <a:rPr lang="en-US" cap="none" dirty="0" smtClean="0"/>
              <a:t> </a:t>
            </a:r>
            <a:r>
              <a:rPr lang="en-US" cap="none" dirty="0" err="1" smtClean="0"/>
              <a:t>kurinishida</a:t>
            </a:r>
            <a:r>
              <a:rPr lang="en-US" cap="none" dirty="0" smtClean="0"/>
              <a:t> </a:t>
            </a:r>
            <a:r>
              <a:rPr lang="en-US" cap="none" dirty="0" err="1" smtClean="0"/>
              <a:t>tasavvur</a:t>
            </a:r>
            <a:r>
              <a:rPr lang="en-US" cap="none" dirty="0" smtClean="0"/>
              <a:t> </a:t>
            </a:r>
            <a:r>
              <a:rPr lang="en-US" cap="none" dirty="0" err="1" smtClean="0"/>
              <a:t>kilishga</a:t>
            </a:r>
            <a:r>
              <a:rPr lang="en-US" cap="none" dirty="0" smtClean="0"/>
              <a:t> </a:t>
            </a:r>
            <a:r>
              <a:rPr lang="en-US" cap="none" dirty="0" err="1" smtClean="0"/>
              <a:t>asoslangan</a:t>
            </a:r>
            <a:r>
              <a:rPr lang="en-US" cap="none" dirty="0" smtClean="0"/>
              <a:t>. </a:t>
            </a:r>
            <a:r>
              <a:rPr lang="en-US" cap="none" dirty="0" err="1" smtClean="0"/>
              <a:t>Nosimmetrik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</a:t>
            </a:r>
            <a:r>
              <a:rPr lang="en-US" cap="none" dirty="0" smtClean="0"/>
              <a:t> </a:t>
            </a:r>
            <a:r>
              <a:rPr lang="en-US" cap="none" dirty="0" err="1" smtClean="0"/>
              <a:t>qiymatlarini</a:t>
            </a:r>
            <a:r>
              <a:rPr lang="en-US" cap="none" dirty="0" smtClean="0"/>
              <a:t> </a:t>
            </a:r>
            <a:r>
              <a:rPr lang="en-US" cap="none" dirty="0" err="1" smtClean="0"/>
              <a:t>tashkil</a:t>
            </a:r>
            <a:r>
              <a:rPr lang="en-US" cap="none" dirty="0" smtClean="0"/>
              <a:t> </a:t>
            </a:r>
            <a:r>
              <a:rPr lang="en-US" cap="none" dirty="0" err="1" smtClean="0"/>
              <a:t>etadigan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</a:t>
            </a:r>
            <a:r>
              <a:rPr lang="en-US" cap="none" dirty="0" smtClean="0"/>
              <a:t> </a:t>
            </a:r>
            <a:r>
              <a:rPr lang="en-US" cap="none" dirty="0" err="1" smtClean="0"/>
              <a:t>majmuasi</a:t>
            </a:r>
            <a:r>
              <a:rPr lang="en-US" cap="none" dirty="0" smtClean="0"/>
              <a:t>, </a:t>
            </a:r>
            <a:r>
              <a:rPr lang="en-US" cap="none" dirty="0" err="1" smtClean="0"/>
              <a:t>uning</a:t>
            </a:r>
            <a:r>
              <a:rPr lang="en-US" cap="none" dirty="0" smtClean="0"/>
              <a:t> </a:t>
            </a:r>
            <a:r>
              <a:rPr lang="en-US" cap="none" dirty="0" err="1" smtClean="0"/>
              <a:t>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tashkil</a:t>
            </a:r>
            <a:r>
              <a:rPr lang="en-US" cap="none" dirty="0" smtClean="0"/>
              <a:t> </a:t>
            </a:r>
            <a:r>
              <a:rPr lang="en-US" cap="none" dirty="0" err="1" smtClean="0"/>
              <a:t>etuvchilari</a:t>
            </a:r>
            <a:r>
              <a:rPr lang="en-US" cap="none" dirty="0" smtClean="0"/>
              <a:t> </a:t>
            </a:r>
            <a:r>
              <a:rPr lang="en-US" cap="none" dirty="0" err="1" smtClean="0"/>
              <a:t>deyiladi</a:t>
            </a:r>
            <a:r>
              <a:rPr lang="en-US" cap="none" dirty="0" smtClean="0"/>
              <a:t>. Bu </a:t>
            </a:r>
            <a:r>
              <a:rPr lang="en-US" cap="none" dirty="0" err="1" smtClean="0"/>
              <a:t>simmetrik</a:t>
            </a:r>
            <a:r>
              <a:rPr lang="en-US" cap="none" dirty="0" smtClean="0"/>
              <a:t> </a:t>
            </a:r>
            <a:r>
              <a:rPr lang="en-US" cap="none" dirty="0" err="1" smtClean="0"/>
              <a:t>tashkil</a:t>
            </a:r>
            <a:r>
              <a:rPr lang="en-US" cap="none" dirty="0" smtClean="0"/>
              <a:t> </a:t>
            </a:r>
            <a:r>
              <a:rPr lang="en-US" cap="none" dirty="0" err="1" smtClean="0"/>
              <a:t>etuvchilar</a:t>
            </a:r>
            <a:r>
              <a:rPr lang="en-US" cap="none" dirty="0" smtClean="0"/>
              <a:t> </a:t>
            </a:r>
            <a:r>
              <a:rPr lang="en-US" cap="none" dirty="0" err="1" smtClean="0"/>
              <a:t>tugri</a:t>
            </a:r>
            <a:r>
              <a:rPr lang="en-US" cap="none" dirty="0" smtClean="0"/>
              <a:t>, </a:t>
            </a:r>
            <a:r>
              <a:rPr lang="en-US" cap="none" dirty="0" err="1" smtClean="0"/>
              <a:t>teskari</a:t>
            </a:r>
            <a:r>
              <a:rPr lang="en-US" cap="none" dirty="0" smtClean="0"/>
              <a:t> </a:t>
            </a:r>
            <a:r>
              <a:rPr lang="en-US" cap="none" dirty="0" err="1" smtClean="0"/>
              <a:t>va</a:t>
            </a:r>
            <a:r>
              <a:rPr lang="en-US" cap="none" dirty="0" smtClean="0"/>
              <a:t> </a:t>
            </a:r>
            <a:r>
              <a:rPr lang="en-US" cap="none" dirty="0" err="1" smtClean="0"/>
              <a:t>nol</a:t>
            </a:r>
            <a:r>
              <a:rPr lang="en-US" cap="none" dirty="0" smtClean="0"/>
              <a:t> </a:t>
            </a:r>
            <a:r>
              <a:rPr lang="en-US" cap="none" dirty="0" err="1" smtClean="0"/>
              <a:t>ketmaketlik</a:t>
            </a:r>
            <a:r>
              <a:rPr lang="en-US" cap="none" dirty="0" smtClean="0"/>
              <a:t> </a:t>
            </a:r>
            <a:r>
              <a:rPr lang="en-US" cap="none" dirty="0" err="1" smtClean="0"/>
              <a:t>tizimi</a:t>
            </a:r>
            <a:r>
              <a:rPr lang="en-US" cap="none" dirty="0" smtClean="0"/>
              <a:t> </a:t>
            </a:r>
            <a:r>
              <a:rPr lang="en-US" cap="none" dirty="0" err="1" smtClean="0"/>
              <a:t>deyiladi</a:t>
            </a:r>
            <a:r>
              <a:rPr lang="en-US" cap="none" dirty="0" smtClean="0"/>
              <a:t>. </a:t>
            </a:r>
            <a:endParaRPr lang="ru-RU" cap="none" dirty="0"/>
          </a:p>
        </p:txBody>
      </p:sp>
    </p:spTree>
    <p:extLst>
      <p:ext uri="{BB962C8B-B14F-4D97-AF65-F5344CB8AC3E}">
        <p14:creationId xmlns:p14="http://schemas.microsoft.com/office/powerpoint/2010/main" val="40620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7148"/>
          <p:cNvGrpSpPr/>
          <p:nvPr/>
        </p:nvGrpSpPr>
        <p:grpSpPr>
          <a:xfrm>
            <a:off x="2820838" y="1086928"/>
            <a:ext cx="6193766" cy="4908429"/>
            <a:chOff x="0" y="0"/>
            <a:chExt cx="3998447" cy="3885840"/>
          </a:xfrm>
        </p:grpSpPr>
        <p:sp>
          <p:nvSpPr>
            <p:cNvPr id="5" name="Rectangle 30521"/>
            <p:cNvSpPr/>
            <p:nvPr/>
          </p:nvSpPr>
          <p:spPr>
            <a:xfrm>
              <a:off x="3939159" y="3623315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Shape 130368"/>
            <p:cNvSpPr/>
            <p:nvPr/>
          </p:nvSpPr>
          <p:spPr>
            <a:xfrm>
              <a:off x="1794256" y="109220"/>
              <a:ext cx="50800" cy="584200"/>
            </a:xfrm>
            <a:custGeom>
              <a:avLst/>
              <a:gdLst/>
              <a:ahLst/>
              <a:cxnLst/>
              <a:rect l="0" t="0" r="0" b="0"/>
              <a:pathLst>
                <a:path w="50800" h="584200">
                  <a:moveTo>
                    <a:pt x="0" y="0"/>
                  </a:moveTo>
                  <a:lnTo>
                    <a:pt x="50800" y="0"/>
                  </a:lnTo>
                  <a:lnTo>
                    <a:pt x="50800" y="584200"/>
                  </a:lnTo>
                  <a:lnTo>
                    <a:pt x="0" y="58420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130369"/>
            <p:cNvSpPr/>
            <p:nvPr/>
          </p:nvSpPr>
          <p:spPr>
            <a:xfrm>
              <a:off x="1794256" y="109220"/>
              <a:ext cx="50800" cy="584200"/>
            </a:xfrm>
            <a:custGeom>
              <a:avLst/>
              <a:gdLst/>
              <a:ahLst/>
              <a:cxnLst/>
              <a:rect l="0" t="0" r="0" b="0"/>
              <a:pathLst>
                <a:path w="50800" h="584200">
                  <a:moveTo>
                    <a:pt x="0" y="0"/>
                  </a:moveTo>
                  <a:lnTo>
                    <a:pt x="50800" y="0"/>
                  </a:lnTo>
                  <a:lnTo>
                    <a:pt x="50800" y="584200"/>
                  </a:lnTo>
                  <a:lnTo>
                    <a:pt x="0" y="58420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130370"/>
            <p:cNvSpPr/>
            <p:nvPr/>
          </p:nvSpPr>
          <p:spPr>
            <a:xfrm>
              <a:off x="1813306" y="687070"/>
              <a:ext cx="12700" cy="9144"/>
            </a:xfrm>
            <a:custGeom>
              <a:avLst/>
              <a:gdLst/>
              <a:ahLst/>
              <a:cxnLst/>
              <a:rect l="0" t="0" r="0" b="0"/>
              <a:pathLst>
                <a:path w="12700" h="9144">
                  <a:moveTo>
                    <a:pt x="0" y="0"/>
                  </a:moveTo>
                  <a:lnTo>
                    <a:pt x="12700" y="0"/>
                  </a:lnTo>
                  <a:lnTo>
                    <a:pt x="12700" y="9144"/>
                  </a:lnTo>
                  <a:lnTo>
                    <a:pt x="0" y="9144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30580"/>
            <p:cNvSpPr/>
            <p:nvPr/>
          </p:nvSpPr>
          <p:spPr>
            <a:xfrm>
              <a:off x="1811274" y="14224"/>
              <a:ext cx="567817" cy="108712"/>
            </a:xfrm>
            <a:custGeom>
              <a:avLst/>
              <a:gdLst/>
              <a:ahLst/>
              <a:cxnLst/>
              <a:rect l="0" t="0" r="0" b="0"/>
              <a:pathLst>
                <a:path w="567817" h="108712">
                  <a:moveTo>
                    <a:pt x="559816" y="508"/>
                  </a:moveTo>
                  <a:cubicBezTo>
                    <a:pt x="563245" y="0"/>
                    <a:pt x="566547" y="2286"/>
                    <a:pt x="567182" y="5715"/>
                  </a:cubicBezTo>
                  <a:cubicBezTo>
                    <a:pt x="567817" y="9144"/>
                    <a:pt x="565531" y="12446"/>
                    <a:pt x="562102" y="13081"/>
                  </a:cubicBezTo>
                  <a:lnTo>
                    <a:pt x="88595" y="96496"/>
                  </a:lnTo>
                  <a:lnTo>
                    <a:pt x="129540" y="108712"/>
                  </a:lnTo>
                  <a:lnTo>
                    <a:pt x="0" y="105664"/>
                  </a:lnTo>
                  <a:lnTo>
                    <a:pt x="120650" y="58674"/>
                  </a:lnTo>
                  <a:lnTo>
                    <a:pt x="86439" y="84023"/>
                  </a:lnTo>
                  <a:lnTo>
                    <a:pt x="559816" y="508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30581"/>
            <p:cNvSpPr/>
            <p:nvPr/>
          </p:nvSpPr>
          <p:spPr>
            <a:xfrm>
              <a:off x="1818894" y="0"/>
              <a:ext cx="576707" cy="700532"/>
            </a:xfrm>
            <a:custGeom>
              <a:avLst/>
              <a:gdLst/>
              <a:ahLst/>
              <a:cxnLst/>
              <a:rect l="0" t="0" r="0" b="0"/>
              <a:pathLst>
                <a:path w="576707" h="700532">
                  <a:moveTo>
                    <a:pt x="576707" y="0"/>
                  </a:moveTo>
                  <a:lnTo>
                    <a:pt x="515747" y="114300"/>
                  </a:lnTo>
                  <a:lnTo>
                    <a:pt x="525192" y="72704"/>
                  </a:lnTo>
                  <a:lnTo>
                    <a:pt x="12065" y="697484"/>
                  </a:lnTo>
                  <a:cubicBezTo>
                    <a:pt x="9779" y="700151"/>
                    <a:pt x="5842" y="700532"/>
                    <a:pt x="3048" y="698373"/>
                  </a:cubicBezTo>
                  <a:cubicBezTo>
                    <a:pt x="381" y="696087"/>
                    <a:pt x="0" y="692150"/>
                    <a:pt x="2159" y="689356"/>
                  </a:cubicBezTo>
                  <a:lnTo>
                    <a:pt x="515430" y="64678"/>
                  </a:lnTo>
                  <a:lnTo>
                    <a:pt x="476504" y="82042"/>
                  </a:lnTo>
                  <a:lnTo>
                    <a:pt x="576707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Rectangle 30583"/>
            <p:cNvSpPr/>
            <p:nvPr/>
          </p:nvSpPr>
          <p:spPr>
            <a:xfrm>
              <a:off x="800608" y="1715237"/>
              <a:ext cx="146378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2" name="Rectangle 30584"/>
            <p:cNvSpPr/>
            <p:nvPr/>
          </p:nvSpPr>
          <p:spPr>
            <a:xfrm>
              <a:off x="910336" y="1779859"/>
              <a:ext cx="189284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CA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3" name="Rectangle 30585"/>
            <p:cNvSpPr/>
            <p:nvPr/>
          </p:nvSpPr>
          <p:spPr>
            <a:xfrm>
              <a:off x="1052449" y="1779859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4" name="Rectangle 30587"/>
            <p:cNvSpPr/>
            <p:nvPr/>
          </p:nvSpPr>
          <p:spPr>
            <a:xfrm>
              <a:off x="2509393" y="1710665"/>
              <a:ext cx="146378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5" name="Rectangle 30588"/>
            <p:cNvSpPr/>
            <p:nvPr/>
          </p:nvSpPr>
          <p:spPr>
            <a:xfrm>
              <a:off x="2619121" y="1775287"/>
              <a:ext cx="185843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AB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6" name="Rectangle 30589"/>
            <p:cNvSpPr/>
            <p:nvPr/>
          </p:nvSpPr>
          <p:spPr>
            <a:xfrm>
              <a:off x="2761107" y="1775287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7" name="Rectangle 30591"/>
            <p:cNvSpPr/>
            <p:nvPr/>
          </p:nvSpPr>
          <p:spPr>
            <a:xfrm>
              <a:off x="2023237" y="2383003"/>
              <a:ext cx="146378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Rectangle 30592"/>
            <p:cNvSpPr/>
            <p:nvPr/>
          </p:nvSpPr>
          <p:spPr>
            <a:xfrm>
              <a:off x="2132965" y="2447625"/>
              <a:ext cx="90580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Rectangle 30593"/>
            <p:cNvSpPr/>
            <p:nvPr/>
          </p:nvSpPr>
          <p:spPr>
            <a:xfrm>
              <a:off x="2201545" y="2447625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0" name="Rectangle 30595"/>
            <p:cNvSpPr/>
            <p:nvPr/>
          </p:nvSpPr>
          <p:spPr>
            <a:xfrm>
              <a:off x="1332865" y="2139163"/>
              <a:ext cx="146378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1" name="Rectangle 30596"/>
            <p:cNvSpPr/>
            <p:nvPr/>
          </p:nvSpPr>
          <p:spPr>
            <a:xfrm>
              <a:off x="1442593" y="2203785"/>
              <a:ext cx="90580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2" name="Rectangle 30597"/>
            <p:cNvSpPr/>
            <p:nvPr/>
          </p:nvSpPr>
          <p:spPr>
            <a:xfrm>
              <a:off x="1511173" y="2203785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Shape 130371"/>
            <p:cNvSpPr/>
            <p:nvPr/>
          </p:nvSpPr>
          <p:spPr>
            <a:xfrm>
              <a:off x="1798066" y="690245"/>
              <a:ext cx="50800" cy="1509395"/>
            </a:xfrm>
            <a:custGeom>
              <a:avLst/>
              <a:gdLst/>
              <a:ahLst/>
              <a:cxnLst/>
              <a:rect l="0" t="0" r="0" b="0"/>
              <a:pathLst>
                <a:path w="50800" h="1509395">
                  <a:moveTo>
                    <a:pt x="0" y="0"/>
                  </a:moveTo>
                  <a:lnTo>
                    <a:pt x="50800" y="0"/>
                  </a:lnTo>
                  <a:lnTo>
                    <a:pt x="50800" y="1509395"/>
                  </a:lnTo>
                  <a:lnTo>
                    <a:pt x="0" y="1509395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130372"/>
            <p:cNvSpPr/>
            <p:nvPr/>
          </p:nvSpPr>
          <p:spPr>
            <a:xfrm>
              <a:off x="1798066" y="690245"/>
              <a:ext cx="50800" cy="1509395"/>
            </a:xfrm>
            <a:custGeom>
              <a:avLst/>
              <a:gdLst/>
              <a:ahLst/>
              <a:cxnLst/>
              <a:rect l="0" t="0" r="0" b="0"/>
              <a:pathLst>
                <a:path w="50800" h="1509395">
                  <a:moveTo>
                    <a:pt x="0" y="0"/>
                  </a:moveTo>
                  <a:lnTo>
                    <a:pt x="50800" y="0"/>
                  </a:lnTo>
                  <a:lnTo>
                    <a:pt x="50800" y="1509395"/>
                  </a:lnTo>
                  <a:lnTo>
                    <a:pt x="0" y="1509395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30373"/>
            <p:cNvSpPr/>
            <p:nvPr/>
          </p:nvSpPr>
          <p:spPr>
            <a:xfrm>
              <a:off x="1817116" y="2193290"/>
              <a:ext cx="12700" cy="9144"/>
            </a:xfrm>
            <a:custGeom>
              <a:avLst/>
              <a:gdLst/>
              <a:ahLst/>
              <a:cxnLst/>
              <a:rect l="0" t="0" r="0" b="0"/>
              <a:pathLst>
                <a:path w="12700" h="9144">
                  <a:moveTo>
                    <a:pt x="0" y="0"/>
                  </a:moveTo>
                  <a:lnTo>
                    <a:pt x="12700" y="0"/>
                  </a:lnTo>
                  <a:lnTo>
                    <a:pt x="12700" y="9144"/>
                  </a:lnTo>
                  <a:lnTo>
                    <a:pt x="0" y="9144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30599"/>
            <p:cNvSpPr/>
            <p:nvPr/>
          </p:nvSpPr>
          <p:spPr>
            <a:xfrm>
              <a:off x="1822704" y="2191766"/>
              <a:ext cx="1289685" cy="747649"/>
            </a:xfrm>
            <a:custGeom>
              <a:avLst/>
              <a:gdLst/>
              <a:ahLst/>
              <a:cxnLst/>
              <a:rect l="0" t="0" r="0" b="0"/>
              <a:pathLst>
                <a:path w="1289685" h="747649">
                  <a:moveTo>
                    <a:pt x="10414" y="1778"/>
                  </a:moveTo>
                  <a:lnTo>
                    <a:pt x="1215875" y="697769"/>
                  </a:lnTo>
                  <a:lnTo>
                    <a:pt x="1192403" y="662179"/>
                  </a:lnTo>
                  <a:lnTo>
                    <a:pt x="1289685" y="747649"/>
                  </a:lnTo>
                  <a:lnTo>
                    <a:pt x="1167003" y="706120"/>
                  </a:lnTo>
                  <a:lnTo>
                    <a:pt x="1209532" y="708695"/>
                  </a:lnTo>
                  <a:lnTo>
                    <a:pt x="4064" y="12700"/>
                  </a:lnTo>
                  <a:cubicBezTo>
                    <a:pt x="1016" y="10922"/>
                    <a:pt x="0" y="7112"/>
                    <a:pt x="1778" y="4064"/>
                  </a:cubicBezTo>
                  <a:cubicBezTo>
                    <a:pt x="3556" y="1016"/>
                    <a:pt x="7366" y="0"/>
                    <a:pt x="10414" y="177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30600"/>
            <p:cNvSpPr/>
            <p:nvPr/>
          </p:nvSpPr>
          <p:spPr>
            <a:xfrm>
              <a:off x="541528" y="2187956"/>
              <a:ext cx="1289685" cy="747649"/>
            </a:xfrm>
            <a:custGeom>
              <a:avLst/>
              <a:gdLst/>
              <a:ahLst/>
              <a:cxnLst/>
              <a:rect l="0" t="0" r="0" b="0"/>
              <a:pathLst>
                <a:path w="1289685" h="747649">
                  <a:moveTo>
                    <a:pt x="1279271" y="1778"/>
                  </a:moveTo>
                  <a:cubicBezTo>
                    <a:pt x="1282319" y="0"/>
                    <a:pt x="1286129" y="1016"/>
                    <a:pt x="1287907" y="4064"/>
                  </a:cubicBezTo>
                  <a:cubicBezTo>
                    <a:pt x="1289685" y="7112"/>
                    <a:pt x="1288669" y="10922"/>
                    <a:pt x="1285621" y="12700"/>
                  </a:cubicBezTo>
                  <a:lnTo>
                    <a:pt x="80154" y="708694"/>
                  </a:lnTo>
                  <a:lnTo>
                    <a:pt x="122682" y="706120"/>
                  </a:lnTo>
                  <a:lnTo>
                    <a:pt x="0" y="747649"/>
                  </a:lnTo>
                  <a:lnTo>
                    <a:pt x="97282" y="662178"/>
                  </a:lnTo>
                  <a:lnTo>
                    <a:pt x="73808" y="697770"/>
                  </a:lnTo>
                  <a:lnTo>
                    <a:pt x="1279271" y="1778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30601"/>
            <p:cNvSpPr/>
            <p:nvPr/>
          </p:nvSpPr>
          <p:spPr>
            <a:xfrm>
              <a:off x="535051" y="2919096"/>
              <a:ext cx="2575560" cy="50800"/>
            </a:xfrm>
            <a:custGeom>
              <a:avLst/>
              <a:gdLst/>
              <a:ahLst/>
              <a:cxnLst/>
              <a:rect l="0" t="0" r="0" b="0"/>
              <a:pathLst>
                <a:path w="2575560" h="50800">
                  <a:moveTo>
                    <a:pt x="127000" y="0"/>
                  </a:moveTo>
                  <a:lnTo>
                    <a:pt x="88900" y="19050"/>
                  </a:lnTo>
                  <a:lnTo>
                    <a:pt x="2569210" y="19050"/>
                  </a:lnTo>
                  <a:cubicBezTo>
                    <a:pt x="2572766" y="19050"/>
                    <a:pt x="2575560" y="21844"/>
                    <a:pt x="2575560" y="25400"/>
                  </a:cubicBezTo>
                  <a:cubicBezTo>
                    <a:pt x="2575560" y="28956"/>
                    <a:pt x="2572766" y="31750"/>
                    <a:pt x="2569210" y="31750"/>
                  </a:cubicBezTo>
                  <a:lnTo>
                    <a:pt x="88900" y="31750"/>
                  </a:lnTo>
                  <a:lnTo>
                    <a:pt x="127000" y="50800"/>
                  </a:lnTo>
                  <a:lnTo>
                    <a:pt x="0" y="25400"/>
                  </a:lnTo>
                  <a:lnTo>
                    <a:pt x="12700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30602"/>
            <p:cNvSpPr/>
            <p:nvPr/>
          </p:nvSpPr>
          <p:spPr>
            <a:xfrm>
              <a:off x="1812036" y="684276"/>
              <a:ext cx="1310894" cy="2265299"/>
            </a:xfrm>
            <a:custGeom>
              <a:avLst/>
              <a:gdLst/>
              <a:ahLst/>
              <a:cxnLst/>
              <a:rect l="0" t="0" r="0" b="0"/>
              <a:pathLst>
                <a:path w="1310894" h="2265299">
                  <a:moveTo>
                    <a:pt x="4064" y="1778"/>
                  </a:moveTo>
                  <a:cubicBezTo>
                    <a:pt x="7112" y="0"/>
                    <a:pt x="11049" y="1016"/>
                    <a:pt x="12827" y="4064"/>
                  </a:cubicBezTo>
                  <a:lnTo>
                    <a:pt x="1271960" y="2184961"/>
                  </a:lnTo>
                  <a:lnTo>
                    <a:pt x="1269492" y="2142617"/>
                  </a:lnTo>
                  <a:lnTo>
                    <a:pt x="1310894" y="2265299"/>
                  </a:lnTo>
                  <a:lnTo>
                    <a:pt x="1225423" y="2168017"/>
                  </a:lnTo>
                  <a:lnTo>
                    <a:pt x="1261015" y="2191490"/>
                  </a:lnTo>
                  <a:lnTo>
                    <a:pt x="1778" y="10414"/>
                  </a:lnTo>
                  <a:cubicBezTo>
                    <a:pt x="0" y="7366"/>
                    <a:pt x="1143" y="3556"/>
                    <a:pt x="4064" y="177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30603"/>
            <p:cNvSpPr/>
            <p:nvPr/>
          </p:nvSpPr>
          <p:spPr>
            <a:xfrm>
              <a:off x="523621" y="676275"/>
              <a:ext cx="1310894" cy="2265299"/>
            </a:xfrm>
            <a:custGeom>
              <a:avLst/>
              <a:gdLst/>
              <a:ahLst/>
              <a:cxnLst/>
              <a:rect l="0" t="0" r="0" b="0"/>
              <a:pathLst>
                <a:path w="1310894" h="2265299">
                  <a:moveTo>
                    <a:pt x="1310894" y="0"/>
                  </a:moveTo>
                  <a:lnTo>
                    <a:pt x="1269492" y="122682"/>
                  </a:lnTo>
                  <a:lnTo>
                    <a:pt x="1271961" y="80337"/>
                  </a:lnTo>
                  <a:lnTo>
                    <a:pt x="12827" y="2261235"/>
                  </a:lnTo>
                  <a:cubicBezTo>
                    <a:pt x="11049" y="2264283"/>
                    <a:pt x="7112" y="2265299"/>
                    <a:pt x="4064" y="2263521"/>
                  </a:cubicBezTo>
                  <a:cubicBezTo>
                    <a:pt x="1143" y="2261743"/>
                    <a:pt x="0" y="2257933"/>
                    <a:pt x="1778" y="2254885"/>
                  </a:cubicBezTo>
                  <a:lnTo>
                    <a:pt x="1261014" y="73809"/>
                  </a:lnTo>
                  <a:lnTo>
                    <a:pt x="1225423" y="97282"/>
                  </a:lnTo>
                  <a:lnTo>
                    <a:pt x="1310894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30604"/>
            <p:cNvSpPr/>
            <p:nvPr/>
          </p:nvSpPr>
          <p:spPr>
            <a:xfrm>
              <a:off x="0" y="2947035"/>
              <a:ext cx="534416" cy="222759"/>
            </a:xfrm>
            <a:custGeom>
              <a:avLst/>
              <a:gdLst/>
              <a:ahLst/>
              <a:cxnLst/>
              <a:rect l="0" t="0" r="0" b="0"/>
              <a:pathLst>
                <a:path w="534416" h="222759">
                  <a:moveTo>
                    <a:pt x="524764" y="1270"/>
                  </a:moveTo>
                  <a:cubicBezTo>
                    <a:pt x="528066" y="0"/>
                    <a:pt x="531749" y="1524"/>
                    <a:pt x="533146" y="4826"/>
                  </a:cubicBezTo>
                  <a:cubicBezTo>
                    <a:pt x="534416" y="8001"/>
                    <a:pt x="532892" y="11685"/>
                    <a:pt x="529590" y="13081"/>
                  </a:cubicBezTo>
                  <a:lnTo>
                    <a:pt x="84825" y="194895"/>
                  </a:lnTo>
                  <a:lnTo>
                    <a:pt x="127127" y="198120"/>
                  </a:lnTo>
                  <a:lnTo>
                    <a:pt x="0" y="222759"/>
                  </a:lnTo>
                  <a:lnTo>
                    <a:pt x="107950" y="151130"/>
                  </a:lnTo>
                  <a:lnTo>
                    <a:pt x="79836" y="183152"/>
                  </a:lnTo>
                  <a:lnTo>
                    <a:pt x="524764" y="127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30605"/>
            <p:cNvSpPr/>
            <p:nvPr/>
          </p:nvSpPr>
          <p:spPr>
            <a:xfrm>
              <a:off x="9652" y="3157474"/>
              <a:ext cx="129413" cy="571627"/>
            </a:xfrm>
            <a:custGeom>
              <a:avLst/>
              <a:gdLst/>
              <a:ahLst/>
              <a:cxnLst/>
              <a:rect l="0" t="0" r="0" b="0"/>
              <a:pathLst>
                <a:path w="129413" h="571627">
                  <a:moveTo>
                    <a:pt x="0" y="0"/>
                  </a:moveTo>
                  <a:lnTo>
                    <a:pt x="51689" y="118745"/>
                  </a:lnTo>
                  <a:lnTo>
                    <a:pt x="25071" y="85568"/>
                  </a:lnTo>
                  <a:lnTo>
                    <a:pt x="128651" y="563372"/>
                  </a:lnTo>
                  <a:cubicBezTo>
                    <a:pt x="129413" y="566801"/>
                    <a:pt x="127254" y="570103"/>
                    <a:pt x="123825" y="570865"/>
                  </a:cubicBezTo>
                  <a:cubicBezTo>
                    <a:pt x="120396" y="571627"/>
                    <a:pt x="116967" y="569468"/>
                    <a:pt x="116205" y="566039"/>
                  </a:cubicBezTo>
                  <a:lnTo>
                    <a:pt x="12594" y="88213"/>
                  </a:lnTo>
                  <a:lnTo>
                    <a:pt x="2032" y="129413"/>
                  </a:lnTo>
                  <a:lnTo>
                    <a:pt x="0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30606"/>
            <p:cNvSpPr/>
            <p:nvPr/>
          </p:nvSpPr>
          <p:spPr>
            <a:xfrm>
              <a:off x="122428" y="2950083"/>
              <a:ext cx="421005" cy="800736"/>
            </a:xfrm>
            <a:custGeom>
              <a:avLst/>
              <a:gdLst/>
              <a:ahLst/>
              <a:cxnLst/>
              <a:rect l="0" t="0" r="0" b="0"/>
              <a:pathLst>
                <a:path w="421005" h="800736">
                  <a:moveTo>
                    <a:pt x="416687" y="1651"/>
                  </a:moveTo>
                  <a:cubicBezTo>
                    <a:pt x="419862" y="3302"/>
                    <a:pt x="421005" y="7113"/>
                    <a:pt x="419481" y="10161"/>
                  </a:cubicBezTo>
                  <a:lnTo>
                    <a:pt x="46787" y="724792"/>
                  </a:lnTo>
                  <a:lnTo>
                    <a:pt x="81280" y="699897"/>
                  </a:lnTo>
                  <a:lnTo>
                    <a:pt x="0" y="800736"/>
                  </a:lnTo>
                  <a:lnTo>
                    <a:pt x="36195" y="676402"/>
                  </a:lnTo>
                  <a:lnTo>
                    <a:pt x="35432" y="719051"/>
                  </a:lnTo>
                  <a:lnTo>
                    <a:pt x="408178" y="4318"/>
                  </a:lnTo>
                  <a:cubicBezTo>
                    <a:pt x="409829" y="1270"/>
                    <a:pt x="413639" y="0"/>
                    <a:pt x="416687" y="1651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Shape 30607"/>
            <p:cNvSpPr/>
            <p:nvPr/>
          </p:nvSpPr>
          <p:spPr>
            <a:xfrm>
              <a:off x="3109722" y="2597785"/>
              <a:ext cx="576199" cy="353949"/>
            </a:xfrm>
            <a:custGeom>
              <a:avLst/>
              <a:gdLst/>
              <a:ahLst/>
              <a:cxnLst/>
              <a:rect l="0" t="0" r="0" b="0"/>
              <a:pathLst>
                <a:path w="576199" h="353949">
                  <a:moveTo>
                    <a:pt x="576199" y="0"/>
                  </a:moveTo>
                  <a:lnTo>
                    <a:pt x="480949" y="87757"/>
                  </a:lnTo>
                  <a:lnTo>
                    <a:pt x="503573" y="51730"/>
                  </a:lnTo>
                  <a:lnTo>
                    <a:pt x="10541" y="352171"/>
                  </a:lnTo>
                  <a:cubicBezTo>
                    <a:pt x="7493" y="353949"/>
                    <a:pt x="3683" y="353061"/>
                    <a:pt x="1778" y="350012"/>
                  </a:cubicBezTo>
                  <a:cubicBezTo>
                    <a:pt x="0" y="346964"/>
                    <a:pt x="889" y="343154"/>
                    <a:pt x="3937" y="341249"/>
                  </a:cubicBezTo>
                  <a:lnTo>
                    <a:pt x="497156" y="40818"/>
                  </a:lnTo>
                  <a:lnTo>
                    <a:pt x="454533" y="44450"/>
                  </a:lnTo>
                  <a:lnTo>
                    <a:pt x="576199" y="0"/>
                  </a:ln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5" name="Shape 30608"/>
            <p:cNvSpPr/>
            <p:nvPr/>
          </p:nvSpPr>
          <p:spPr>
            <a:xfrm>
              <a:off x="3103372" y="2937256"/>
              <a:ext cx="576199" cy="353949"/>
            </a:xfrm>
            <a:custGeom>
              <a:avLst/>
              <a:gdLst/>
              <a:ahLst/>
              <a:cxnLst/>
              <a:rect l="0" t="0" r="0" b="0"/>
              <a:pathLst>
                <a:path w="576199" h="353949">
                  <a:moveTo>
                    <a:pt x="10541" y="1778"/>
                  </a:moveTo>
                  <a:lnTo>
                    <a:pt x="503574" y="302221"/>
                  </a:lnTo>
                  <a:lnTo>
                    <a:pt x="480949" y="266192"/>
                  </a:lnTo>
                  <a:lnTo>
                    <a:pt x="576199" y="353949"/>
                  </a:lnTo>
                  <a:lnTo>
                    <a:pt x="454533" y="309499"/>
                  </a:lnTo>
                  <a:lnTo>
                    <a:pt x="497154" y="313131"/>
                  </a:lnTo>
                  <a:lnTo>
                    <a:pt x="3937" y="12700"/>
                  </a:lnTo>
                  <a:cubicBezTo>
                    <a:pt x="889" y="10795"/>
                    <a:pt x="0" y="6986"/>
                    <a:pt x="1778" y="3938"/>
                  </a:cubicBezTo>
                  <a:cubicBezTo>
                    <a:pt x="3683" y="890"/>
                    <a:pt x="7493" y="0"/>
                    <a:pt x="10541" y="1778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6" name="Shape 30609"/>
            <p:cNvSpPr/>
            <p:nvPr/>
          </p:nvSpPr>
          <p:spPr>
            <a:xfrm>
              <a:off x="3662172" y="2600071"/>
              <a:ext cx="50800" cy="695072"/>
            </a:xfrm>
            <a:custGeom>
              <a:avLst/>
              <a:gdLst/>
              <a:ahLst/>
              <a:cxnLst/>
              <a:rect l="0" t="0" r="0" b="0"/>
              <a:pathLst>
                <a:path w="50800" h="695072">
                  <a:moveTo>
                    <a:pt x="21082" y="127"/>
                  </a:moveTo>
                  <a:cubicBezTo>
                    <a:pt x="24511" y="0"/>
                    <a:pt x="27432" y="2922"/>
                    <a:pt x="27432" y="6350"/>
                  </a:cubicBezTo>
                  <a:lnTo>
                    <a:pt x="32033" y="606144"/>
                  </a:lnTo>
                  <a:lnTo>
                    <a:pt x="50800" y="567944"/>
                  </a:lnTo>
                  <a:lnTo>
                    <a:pt x="26416" y="695072"/>
                  </a:lnTo>
                  <a:lnTo>
                    <a:pt x="0" y="568325"/>
                  </a:lnTo>
                  <a:lnTo>
                    <a:pt x="19333" y="606230"/>
                  </a:lnTo>
                  <a:lnTo>
                    <a:pt x="14732" y="6477"/>
                  </a:lnTo>
                  <a:cubicBezTo>
                    <a:pt x="14732" y="2922"/>
                    <a:pt x="17526" y="127"/>
                    <a:pt x="21082" y="127"/>
                  </a:cubicBezTo>
                  <a:close/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7" name="Shape 130374"/>
            <p:cNvSpPr/>
            <p:nvPr/>
          </p:nvSpPr>
          <p:spPr>
            <a:xfrm>
              <a:off x="1842516" y="1664970"/>
              <a:ext cx="251460" cy="647065"/>
            </a:xfrm>
            <a:custGeom>
              <a:avLst/>
              <a:gdLst/>
              <a:ahLst/>
              <a:cxnLst/>
              <a:rect l="0" t="0" r="0" b="0"/>
              <a:pathLst>
                <a:path w="251460" h="647065">
                  <a:moveTo>
                    <a:pt x="0" y="0"/>
                  </a:moveTo>
                  <a:lnTo>
                    <a:pt x="251460" y="0"/>
                  </a:lnTo>
                  <a:lnTo>
                    <a:pt x="251460" y="647065"/>
                  </a:lnTo>
                  <a:lnTo>
                    <a:pt x="0" y="647065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8" name="Shape 130375"/>
            <p:cNvSpPr/>
            <p:nvPr/>
          </p:nvSpPr>
          <p:spPr>
            <a:xfrm>
              <a:off x="1847904" y="1663830"/>
              <a:ext cx="137615" cy="205737"/>
            </a:xfrm>
            <a:custGeom>
              <a:avLst/>
              <a:gdLst/>
              <a:ahLst/>
              <a:cxnLst/>
              <a:rect l="0" t="0" r="0" b="0"/>
              <a:pathLst>
                <a:path w="137615" h="205737">
                  <a:moveTo>
                    <a:pt x="0" y="0"/>
                  </a:moveTo>
                  <a:lnTo>
                    <a:pt x="137615" y="0"/>
                  </a:lnTo>
                  <a:lnTo>
                    <a:pt x="137615" y="205737"/>
                  </a:lnTo>
                  <a:lnTo>
                    <a:pt x="0" y="205737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9" name="Rectangle 30612"/>
            <p:cNvSpPr/>
            <p:nvPr/>
          </p:nvSpPr>
          <p:spPr>
            <a:xfrm>
              <a:off x="1847904" y="1694163"/>
              <a:ext cx="56787" cy="23243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5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0" name="Rectangle 30613"/>
            <p:cNvSpPr/>
            <p:nvPr/>
          </p:nvSpPr>
          <p:spPr>
            <a:xfrm>
              <a:off x="1908185" y="1767184"/>
              <a:ext cx="37904" cy="15514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5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Rectangle 30614"/>
            <p:cNvSpPr/>
            <p:nvPr/>
          </p:nvSpPr>
          <p:spPr>
            <a:xfrm>
              <a:off x="1985137" y="1798147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Shape 130376"/>
            <p:cNvSpPr/>
            <p:nvPr/>
          </p:nvSpPr>
          <p:spPr>
            <a:xfrm>
              <a:off x="1711706" y="2944495"/>
              <a:ext cx="341630" cy="250190"/>
            </a:xfrm>
            <a:custGeom>
              <a:avLst/>
              <a:gdLst/>
              <a:ahLst/>
              <a:cxnLst/>
              <a:rect l="0" t="0" r="0" b="0"/>
              <a:pathLst>
                <a:path w="341630" h="250190">
                  <a:moveTo>
                    <a:pt x="0" y="0"/>
                  </a:moveTo>
                  <a:lnTo>
                    <a:pt x="341630" y="0"/>
                  </a:lnTo>
                  <a:lnTo>
                    <a:pt x="341630" y="250190"/>
                  </a:lnTo>
                  <a:lnTo>
                    <a:pt x="0" y="250190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3" name="Rectangle 30616"/>
            <p:cNvSpPr/>
            <p:nvPr/>
          </p:nvSpPr>
          <p:spPr>
            <a:xfrm>
              <a:off x="1712341" y="2948407"/>
              <a:ext cx="146378" cy="224380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U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Rectangle 30617"/>
            <p:cNvSpPr/>
            <p:nvPr/>
          </p:nvSpPr>
          <p:spPr>
            <a:xfrm>
              <a:off x="1822069" y="3013029"/>
              <a:ext cx="181791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Rectangle 30618"/>
            <p:cNvSpPr/>
            <p:nvPr/>
          </p:nvSpPr>
          <p:spPr>
            <a:xfrm>
              <a:off x="1957705" y="3013029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Shape 130377"/>
            <p:cNvSpPr/>
            <p:nvPr/>
          </p:nvSpPr>
          <p:spPr>
            <a:xfrm>
              <a:off x="3711321" y="2783840"/>
              <a:ext cx="227965" cy="231139"/>
            </a:xfrm>
            <a:custGeom>
              <a:avLst/>
              <a:gdLst/>
              <a:ahLst/>
              <a:cxnLst/>
              <a:rect l="0" t="0" r="0" b="0"/>
              <a:pathLst>
                <a:path w="227965" h="231139">
                  <a:moveTo>
                    <a:pt x="0" y="0"/>
                  </a:moveTo>
                  <a:lnTo>
                    <a:pt x="227965" y="0"/>
                  </a:lnTo>
                  <a:lnTo>
                    <a:pt x="227965" y="231139"/>
                  </a:lnTo>
                  <a:lnTo>
                    <a:pt x="0" y="231139"/>
                  </a:lnTo>
                  <a:lnTo>
                    <a:pt x="0" y="0"/>
                  </a:lnTo>
                </a:path>
              </a:pathLst>
            </a:custGeom>
            <a:ln w="0" cap="flat">
              <a:miter lim="127000"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7" name="Rectangle 30620"/>
            <p:cNvSpPr/>
            <p:nvPr/>
          </p:nvSpPr>
          <p:spPr>
            <a:xfrm>
              <a:off x="3712083" y="2788387"/>
              <a:ext cx="67498" cy="2243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-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8" name="Rectangle 30621"/>
            <p:cNvSpPr/>
            <p:nvPr/>
          </p:nvSpPr>
          <p:spPr>
            <a:xfrm>
              <a:off x="3763899" y="2788387"/>
              <a:ext cx="67498" cy="22437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I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Rectangle 30622"/>
            <p:cNvSpPr/>
            <p:nvPr/>
          </p:nvSpPr>
          <p:spPr>
            <a:xfrm>
              <a:off x="3812667" y="2853009"/>
              <a:ext cx="82954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L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Rectangle 30623"/>
            <p:cNvSpPr/>
            <p:nvPr/>
          </p:nvSpPr>
          <p:spPr>
            <a:xfrm>
              <a:off x="3875151" y="2853009"/>
              <a:ext cx="33951" cy="150334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8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70957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Kuchlanish</a:t>
            </a:r>
            <a:r>
              <a:rPr lang="en-US" b="1" dirty="0"/>
              <a:t> </a:t>
            </a:r>
            <a:r>
              <a:rPr lang="en-US" b="1" dirty="0" err="1"/>
              <a:t>simmetrik</a:t>
            </a:r>
            <a:r>
              <a:rPr lang="en-US" b="1" dirty="0"/>
              <a:t> </a:t>
            </a:r>
            <a:r>
              <a:rPr lang="en-US" b="1" dirty="0" err="1"/>
              <a:t>tashkil</a:t>
            </a:r>
            <a:r>
              <a:rPr lang="en-US" b="1" dirty="0"/>
              <a:t> </a:t>
            </a:r>
            <a:r>
              <a:rPr lang="en-US" b="1" dirty="0" err="1"/>
              <a:t>etuvchilarining</a:t>
            </a:r>
            <a:r>
              <a:rPr lang="en-US" b="1" dirty="0"/>
              <a:t> </a:t>
            </a:r>
            <a:r>
              <a:rPr lang="en-US" b="1" dirty="0" err="1"/>
              <a:t>ko‘rinishlari</a:t>
            </a:r>
            <a:endParaRPr lang="ru-RU" dirty="0"/>
          </a:p>
        </p:txBody>
      </p:sp>
      <p:pic>
        <p:nvPicPr>
          <p:cNvPr id="4" name="Picture 12734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86092" y="2052638"/>
            <a:ext cx="5781591" cy="4195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65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Kuchlanish</a:t>
            </a:r>
            <a:r>
              <a:rPr lang="en-US" b="1" dirty="0"/>
              <a:t> </a:t>
            </a:r>
            <a:r>
              <a:rPr lang="en-US" b="1" dirty="0" err="1"/>
              <a:t>nosimmetriyasining</a:t>
            </a:r>
            <a:r>
              <a:rPr lang="en-US" b="1" dirty="0"/>
              <a:t> </a:t>
            </a:r>
            <a:r>
              <a:rPr lang="en-US" b="1" dirty="0" err="1"/>
              <a:t>elektr</a:t>
            </a:r>
            <a:r>
              <a:rPr lang="en-US" b="1" dirty="0"/>
              <a:t> </a:t>
            </a:r>
            <a:r>
              <a:rPr lang="en-US" b="1" dirty="0" err="1"/>
              <a:t>jihozlari</a:t>
            </a:r>
            <a:r>
              <a:rPr lang="en-US" b="1" dirty="0"/>
              <a:t> </a:t>
            </a:r>
            <a:r>
              <a:rPr lang="en-US" b="1" dirty="0" err="1"/>
              <a:t>ishiga</a:t>
            </a:r>
            <a:r>
              <a:rPr lang="en-US" b="1" dirty="0"/>
              <a:t> </a:t>
            </a:r>
            <a:r>
              <a:rPr lang="en-US" b="1" dirty="0" err="1"/>
              <a:t>ta’siri</a:t>
            </a:r>
            <a:r>
              <a:rPr lang="en-US" b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o‘tkazgichdagi</a:t>
            </a:r>
            <a:r>
              <a:rPr lang="en-US" dirty="0"/>
              <a:t> </a:t>
            </a:r>
            <a:r>
              <a:rPr lang="en-US" dirty="0" err="1"/>
              <a:t>qo‘shimcha</a:t>
            </a:r>
            <a:r>
              <a:rPr lang="en-US" dirty="0"/>
              <a:t> </a:t>
            </a:r>
            <a:r>
              <a:rPr lang="en-US" dirty="0" err="1"/>
              <a:t>yo‘qolishlar</a:t>
            </a:r>
            <a:r>
              <a:rPr lang="en-US" dirty="0"/>
              <a:t> </a:t>
            </a:r>
            <a:r>
              <a:rPr lang="en-US" dirty="0" err="1"/>
              <a:t>oqibatida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tarmoqlarida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energiya</a:t>
            </a:r>
            <a:r>
              <a:rPr lang="en-US" dirty="0"/>
              <a:t> </a:t>
            </a:r>
            <a:r>
              <a:rPr lang="en-US" dirty="0" err="1"/>
              <a:t>yo‘qolishi</a:t>
            </a:r>
            <a:r>
              <a:rPr lang="en-US" dirty="0"/>
              <a:t> </a:t>
            </a:r>
            <a:r>
              <a:rPr lang="en-US" dirty="0" err="1"/>
              <a:t>ortadi</a:t>
            </a:r>
            <a:r>
              <a:rPr lang="en-US" dirty="0"/>
              <a:t>.  </a:t>
            </a:r>
            <a:endParaRPr lang="ru-RU" dirty="0"/>
          </a:p>
          <a:p>
            <a:pPr lvl="0" fontAlgn="base"/>
            <a:r>
              <a:rPr lang="en-US" dirty="0"/>
              <a:t>nominal </a:t>
            </a:r>
            <a:r>
              <a:rPr lang="en-US" dirty="0" err="1"/>
              <a:t>bo‘lmagan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 </a:t>
            </a:r>
            <a:r>
              <a:rPr lang="en-US" dirty="0" err="1"/>
              <a:t>kuchlanishlarda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,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istemolchilar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elektro</a:t>
            </a:r>
            <a:r>
              <a:rPr lang="en-US" dirty="0"/>
              <a:t> </a:t>
            </a:r>
            <a:r>
              <a:rPr lang="en-US" dirty="0" err="1"/>
              <a:t>energiyaning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uch</a:t>
            </a:r>
            <a:r>
              <a:rPr lang="en-US" dirty="0"/>
              <a:t> </a:t>
            </a:r>
            <a:r>
              <a:rPr lang="en-US" dirty="0" err="1"/>
              <a:t>fazali</a:t>
            </a:r>
            <a:r>
              <a:rPr lang="en-US" dirty="0"/>
              <a:t> </a:t>
            </a:r>
            <a:r>
              <a:rPr lang="en-US" dirty="0" err="1"/>
              <a:t>istemolchilari</a:t>
            </a:r>
            <a:r>
              <a:rPr lang="en-US" dirty="0"/>
              <a:t>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chetlashishlarida</a:t>
            </a:r>
            <a:r>
              <a:rPr lang="en-US" dirty="0"/>
              <a:t> </a:t>
            </a:r>
            <a:r>
              <a:rPr lang="en-US" dirty="0" err="1"/>
              <a:t>yuz</a:t>
            </a:r>
            <a:r>
              <a:rPr lang="en-US" dirty="0"/>
              <a:t> </a:t>
            </a:r>
            <a:r>
              <a:rPr lang="en-US" dirty="0" err="1"/>
              <a:t>beradigan</a:t>
            </a:r>
            <a:r>
              <a:rPr lang="en-US" dirty="0"/>
              <a:t> </a:t>
            </a:r>
            <a:r>
              <a:rPr lang="en-US" dirty="0" err="1"/>
              <a:t>hodisalar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noxushliklarga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 </a:t>
            </a:r>
            <a:endParaRPr lang="ru-RU" dirty="0"/>
          </a:p>
          <a:p>
            <a:pPr lvl="0" fontAlgn="base"/>
            <a:r>
              <a:rPr lang="en-US" dirty="0" err="1"/>
              <a:t>elektrodvigatellardakuchlanishning</a:t>
            </a:r>
            <a:r>
              <a:rPr lang="en-US" dirty="0"/>
              <a:t> </a:t>
            </a:r>
            <a:r>
              <a:rPr lang="en-US" dirty="0" err="1"/>
              <a:t>nosimmetriyasi</a:t>
            </a:r>
            <a:r>
              <a:rPr lang="en-US" dirty="0"/>
              <a:t> </a:t>
            </a:r>
            <a:r>
              <a:rPr lang="en-US" dirty="0" err="1"/>
              <a:t>rotorning</a:t>
            </a:r>
            <a:r>
              <a:rPr lang="en-US" dirty="0"/>
              <a:t> </a:t>
            </a:r>
            <a:r>
              <a:rPr lang="en-US" dirty="0" err="1"/>
              <a:t>aylanishiga</a:t>
            </a:r>
            <a:r>
              <a:rPr lang="en-US" dirty="0"/>
              <a:t> </a:t>
            </a:r>
            <a:r>
              <a:rPr lang="en-US" dirty="0" err="1"/>
              <a:t>teskari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yo‘qolishda</a:t>
            </a:r>
            <a:r>
              <a:rPr lang="en-US" dirty="0"/>
              <a:t>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maydonining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bo‘lishiga</a:t>
            </a:r>
            <a:r>
              <a:rPr lang="en-US" dirty="0"/>
              <a:t> </a:t>
            </a:r>
            <a:r>
              <a:rPr lang="en-US" dirty="0" err="1"/>
              <a:t>sabab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endParaRPr lang="ru-RU" dirty="0"/>
          </a:p>
          <a:p>
            <a:pPr lvl="0" fontAlgn="base"/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nosimmetriyasi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mashinalarining</a:t>
            </a:r>
            <a:r>
              <a:rPr lang="en-US" dirty="0"/>
              <a:t>, </a:t>
            </a:r>
            <a:r>
              <a:rPr lang="en-US" dirty="0" err="1"/>
              <a:t>shuningdek</a:t>
            </a:r>
            <a:r>
              <a:rPr lang="en-US" dirty="0"/>
              <a:t>, </a:t>
            </a:r>
            <a:r>
              <a:rPr lang="en-US" dirty="0" err="1"/>
              <a:t>transformatorlarning</a:t>
            </a:r>
            <a:r>
              <a:rPr lang="en-US" dirty="0"/>
              <a:t> ham </a:t>
            </a:r>
            <a:r>
              <a:rPr lang="en-US" dirty="0" err="1"/>
              <a:t>xizmat</a:t>
            </a:r>
            <a:r>
              <a:rPr lang="en-US" dirty="0"/>
              <a:t> </a:t>
            </a:r>
            <a:r>
              <a:rPr lang="en-US" dirty="0" err="1"/>
              <a:t>muddatining</a:t>
            </a:r>
            <a:r>
              <a:rPr lang="en-US" dirty="0"/>
              <a:t> </a:t>
            </a:r>
            <a:r>
              <a:rPr lang="en-US" dirty="0" err="1"/>
              <a:t>qisqarishiga</a:t>
            </a:r>
            <a:r>
              <a:rPr lang="en-US" dirty="0"/>
              <a:t> </a:t>
            </a:r>
            <a:r>
              <a:rPr lang="en-US" dirty="0" err="1"/>
              <a:t>olib</a:t>
            </a:r>
            <a:r>
              <a:rPr lang="en-US" dirty="0"/>
              <a:t> </a:t>
            </a:r>
            <a:r>
              <a:rPr lang="en-US" dirty="0" err="1"/>
              <a:t>keladi</a:t>
            </a:r>
            <a:r>
              <a:rPr lang="en-US" dirty="0"/>
              <a:t>. 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36135"/>
          </a:xfrm>
        </p:spPr>
        <p:txBody>
          <a:bodyPr/>
          <a:lstStyle/>
          <a:p>
            <a:pPr algn="ctr"/>
            <a:r>
              <a:rPr lang="en-US" b="1" dirty="0" err="1"/>
              <a:t>Uch</a:t>
            </a:r>
            <a:r>
              <a:rPr lang="en-US" b="1" dirty="0"/>
              <a:t> </a:t>
            </a:r>
            <a:r>
              <a:rPr lang="en-US" b="1" dirty="0" err="1"/>
              <a:t>fazali</a:t>
            </a:r>
            <a:r>
              <a:rPr lang="en-US" b="1" dirty="0"/>
              <a:t> </a:t>
            </a:r>
            <a:r>
              <a:rPr lang="en-US" b="1" dirty="0" err="1"/>
              <a:t>elektr</a:t>
            </a:r>
            <a:r>
              <a:rPr lang="en-US" b="1" dirty="0"/>
              <a:t> </a:t>
            </a:r>
            <a:r>
              <a:rPr lang="en-US" b="1" dirty="0" err="1"/>
              <a:t>tarmoqi</a:t>
            </a:r>
            <a:endParaRPr lang="ru-RU" dirty="0"/>
          </a:p>
        </p:txBody>
      </p:sp>
      <p:pic>
        <p:nvPicPr>
          <p:cNvPr id="4" name="Picture 127436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04181" y="1388853"/>
            <a:ext cx="9480429" cy="5193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672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dirty="0" err="1"/>
              <a:t>Bir</a:t>
            </a:r>
            <a:r>
              <a:rPr lang="ru-RU" sz="3200" dirty="0"/>
              <a:t> </a:t>
            </a:r>
            <a:r>
              <a:rPr lang="ru-RU" sz="3200" dirty="0" err="1"/>
              <a:t>fazali</a:t>
            </a:r>
            <a:r>
              <a:rPr lang="ru-RU" sz="3200" dirty="0"/>
              <a:t> </a:t>
            </a:r>
            <a:r>
              <a:rPr lang="ru-RU" sz="3200" dirty="0" err="1"/>
              <a:t>induktiv</a:t>
            </a:r>
            <a:r>
              <a:rPr lang="ru-RU" sz="3200" dirty="0"/>
              <a:t> </a:t>
            </a:r>
            <a:r>
              <a:rPr lang="ru-RU" sz="3200" dirty="0" err="1"/>
              <a:t>yuklamani</a:t>
            </a:r>
            <a:r>
              <a:rPr lang="ru-RU" sz="3200" dirty="0"/>
              <a:t> </a:t>
            </a:r>
            <a:r>
              <a:rPr lang="ru-RU" sz="3200" dirty="0" err="1"/>
              <a:t>simmetriyalashda</a:t>
            </a:r>
            <a:r>
              <a:rPr lang="ru-RU" sz="3200" dirty="0"/>
              <a:t> </a:t>
            </a:r>
            <a:r>
              <a:rPr lang="ru-RU" sz="3200" dirty="0" err="1"/>
              <a:t>drossel</a:t>
            </a:r>
            <a:r>
              <a:rPr lang="ru-RU" sz="3200" dirty="0"/>
              <a:t> </a:t>
            </a:r>
            <a:r>
              <a:rPr lang="ru-RU" sz="3200" dirty="0" err="1"/>
              <a:t>ajratgichli</a:t>
            </a:r>
            <a:r>
              <a:rPr lang="ru-RU" sz="3200" dirty="0"/>
              <a:t> </a:t>
            </a:r>
            <a:r>
              <a:rPr lang="ru-RU" sz="3200" dirty="0" err="1"/>
              <a:t>sxema</a:t>
            </a:r>
            <a:r>
              <a:rPr lang="ru-RU" sz="3200" dirty="0"/>
              <a:t> </a:t>
            </a:r>
          </a:p>
        </p:txBody>
      </p:sp>
      <p:grpSp>
        <p:nvGrpSpPr>
          <p:cNvPr id="4" name="Group 127558"/>
          <p:cNvGrpSpPr/>
          <p:nvPr/>
        </p:nvGrpSpPr>
        <p:grpSpPr>
          <a:xfrm>
            <a:off x="3026973" y="2404439"/>
            <a:ext cx="4910527" cy="4150096"/>
            <a:chOff x="0" y="0"/>
            <a:chExt cx="4910942" cy="4150127"/>
          </a:xfrm>
        </p:grpSpPr>
        <p:sp>
          <p:nvSpPr>
            <p:cNvPr id="5" name="Rectangle 32319"/>
            <p:cNvSpPr/>
            <p:nvPr/>
          </p:nvSpPr>
          <p:spPr>
            <a:xfrm>
              <a:off x="4851654" y="3887602"/>
              <a:ext cx="59288" cy="262525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4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</a:p>
          </p:txBody>
        </p:sp>
        <p:sp>
          <p:nvSpPr>
            <p:cNvPr id="6" name="Shape 32403"/>
            <p:cNvSpPr/>
            <p:nvPr/>
          </p:nvSpPr>
          <p:spPr>
            <a:xfrm>
              <a:off x="3807460" y="1995805"/>
              <a:ext cx="330200" cy="142875"/>
            </a:xfrm>
            <a:custGeom>
              <a:avLst/>
              <a:gdLst/>
              <a:ahLst/>
              <a:cxnLst/>
              <a:rect l="0" t="0" r="0" b="0"/>
              <a:pathLst>
                <a:path w="330200" h="142875">
                  <a:moveTo>
                    <a:pt x="330200" y="142875"/>
                  </a:moveTo>
                  <a:cubicBezTo>
                    <a:pt x="330200" y="64008"/>
                    <a:pt x="256286" y="0"/>
                    <a:pt x="165100" y="0"/>
                  </a:cubicBezTo>
                  <a:cubicBezTo>
                    <a:pt x="73914" y="0"/>
                    <a:pt x="0" y="64008"/>
                    <a:pt x="0" y="142875"/>
                  </a:cubicBez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7" name="Shape 32404"/>
            <p:cNvSpPr/>
            <p:nvPr/>
          </p:nvSpPr>
          <p:spPr>
            <a:xfrm>
              <a:off x="4140835" y="1995805"/>
              <a:ext cx="330200" cy="142875"/>
            </a:xfrm>
            <a:custGeom>
              <a:avLst/>
              <a:gdLst/>
              <a:ahLst/>
              <a:cxnLst/>
              <a:rect l="0" t="0" r="0" b="0"/>
              <a:pathLst>
                <a:path w="330200" h="142875">
                  <a:moveTo>
                    <a:pt x="330200" y="142875"/>
                  </a:moveTo>
                  <a:cubicBezTo>
                    <a:pt x="330200" y="64008"/>
                    <a:pt x="256286" y="0"/>
                    <a:pt x="165100" y="0"/>
                  </a:cubicBezTo>
                  <a:cubicBezTo>
                    <a:pt x="73914" y="0"/>
                    <a:pt x="0" y="64008"/>
                    <a:pt x="0" y="142875"/>
                  </a:cubicBez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8" name="Shape 32405"/>
            <p:cNvSpPr/>
            <p:nvPr/>
          </p:nvSpPr>
          <p:spPr>
            <a:xfrm>
              <a:off x="3474720" y="1995805"/>
              <a:ext cx="330200" cy="142875"/>
            </a:xfrm>
            <a:custGeom>
              <a:avLst/>
              <a:gdLst/>
              <a:ahLst/>
              <a:cxnLst/>
              <a:rect l="0" t="0" r="0" b="0"/>
              <a:pathLst>
                <a:path w="330200" h="142875">
                  <a:moveTo>
                    <a:pt x="330200" y="142875"/>
                  </a:moveTo>
                  <a:cubicBezTo>
                    <a:pt x="330200" y="64008"/>
                    <a:pt x="256286" y="0"/>
                    <a:pt x="165100" y="0"/>
                  </a:cubicBezTo>
                  <a:cubicBezTo>
                    <a:pt x="73914" y="0"/>
                    <a:pt x="0" y="64008"/>
                    <a:pt x="0" y="142875"/>
                  </a:cubicBez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9" name="Shape 32406"/>
            <p:cNvSpPr/>
            <p:nvPr/>
          </p:nvSpPr>
          <p:spPr>
            <a:xfrm>
              <a:off x="2812415" y="1995805"/>
              <a:ext cx="330200" cy="142875"/>
            </a:xfrm>
            <a:custGeom>
              <a:avLst/>
              <a:gdLst/>
              <a:ahLst/>
              <a:cxnLst/>
              <a:rect l="0" t="0" r="0" b="0"/>
              <a:pathLst>
                <a:path w="330200" h="142875">
                  <a:moveTo>
                    <a:pt x="330200" y="142875"/>
                  </a:moveTo>
                  <a:cubicBezTo>
                    <a:pt x="330200" y="64008"/>
                    <a:pt x="256286" y="0"/>
                    <a:pt x="165100" y="0"/>
                  </a:cubicBezTo>
                  <a:cubicBezTo>
                    <a:pt x="73914" y="0"/>
                    <a:pt x="0" y="64008"/>
                    <a:pt x="0" y="142875"/>
                  </a:cubicBez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0" name="Shape 32407"/>
            <p:cNvSpPr/>
            <p:nvPr/>
          </p:nvSpPr>
          <p:spPr>
            <a:xfrm>
              <a:off x="3145790" y="1995805"/>
              <a:ext cx="330200" cy="142875"/>
            </a:xfrm>
            <a:custGeom>
              <a:avLst/>
              <a:gdLst/>
              <a:ahLst/>
              <a:cxnLst/>
              <a:rect l="0" t="0" r="0" b="0"/>
              <a:pathLst>
                <a:path w="330200" h="142875">
                  <a:moveTo>
                    <a:pt x="330200" y="142875"/>
                  </a:moveTo>
                  <a:cubicBezTo>
                    <a:pt x="330200" y="64008"/>
                    <a:pt x="256286" y="0"/>
                    <a:pt x="165100" y="0"/>
                  </a:cubicBezTo>
                  <a:cubicBezTo>
                    <a:pt x="73914" y="0"/>
                    <a:pt x="0" y="64008"/>
                    <a:pt x="0" y="142875"/>
                  </a:cubicBez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1" name="Shape 32408"/>
            <p:cNvSpPr/>
            <p:nvPr/>
          </p:nvSpPr>
          <p:spPr>
            <a:xfrm>
              <a:off x="2479675" y="1995805"/>
              <a:ext cx="330200" cy="142875"/>
            </a:xfrm>
            <a:custGeom>
              <a:avLst/>
              <a:gdLst/>
              <a:ahLst/>
              <a:cxnLst/>
              <a:rect l="0" t="0" r="0" b="0"/>
              <a:pathLst>
                <a:path w="330200" h="142875">
                  <a:moveTo>
                    <a:pt x="330200" y="142875"/>
                  </a:moveTo>
                  <a:cubicBezTo>
                    <a:pt x="330200" y="64008"/>
                    <a:pt x="256286" y="0"/>
                    <a:pt x="165100" y="0"/>
                  </a:cubicBezTo>
                  <a:cubicBezTo>
                    <a:pt x="73914" y="0"/>
                    <a:pt x="0" y="64008"/>
                    <a:pt x="0" y="142875"/>
                  </a:cubicBez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2" name="Shape 32409"/>
            <p:cNvSpPr/>
            <p:nvPr/>
          </p:nvSpPr>
          <p:spPr>
            <a:xfrm>
              <a:off x="4502150" y="2138680"/>
              <a:ext cx="210185" cy="0"/>
            </a:xfrm>
            <a:custGeom>
              <a:avLst/>
              <a:gdLst/>
              <a:ahLst/>
              <a:cxnLst/>
              <a:rect l="0" t="0" r="0" b="0"/>
              <a:pathLst>
                <a:path w="210185">
                  <a:moveTo>
                    <a:pt x="0" y="0"/>
                  </a:moveTo>
                  <a:lnTo>
                    <a:pt x="210185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3" name="Shape 32410"/>
            <p:cNvSpPr/>
            <p:nvPr/>
          </p:nvSpPr>
          <p:spPr>
            <a:xfrm>
              <a:off x="2272030" y="2138680"/>
              <a:ext cx="210820" cy="0"/>
            </a:xfrm>
            <a:custGeom>
              <a:avLst/>
              <a:gdLst/>
              <a:ahLst/>
              <a:cxnLst/>
              <a:rect l="0" t="0" r="0" b="0"/>
              <a:pathLst>
                <a:path w="210820">
                  <a:moveTo>
                    <a:pt x="0" y="0"/>
                  </a:moveTo>
                  <a:lnTo>
                    <a:pt x="21082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4" name="Shape 32411"/>
            <p:cNvSpPr/>
            <p:nvPr/>
          </p:nvSpPr>
          <p:spPr>
            <a:xfrm>
              <a:off x="4712335" y="135255"/>
              <a:ext cx="0" cy="3434715"/>
            </a:xfrm>
            <a:custGeom>
              <a:avLst/>
              <a:gdLst/>
              <a:ahLst/>
              <a:cxnLst/>
              <a:rect l="0" t="0" r="0" b="0"/>
              <a:pathLst>
                <a:path h="3434715">
                  <a:moveTo>
                    <a:pt x="0" y="3434715"/>
                  </a:moveTo>
                  <a:lnTo>
                    <a:pt x="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5" name="Shape 32412"/>
            <p:cNvSpPr/>
            <p:nvPr/>
          </p:nvSpPr>
          <p:spPr>
            <a:xfrm>
              <a:off x="4677410" y="2106930"/>
              <a:ext cx="83185" cy="56515"/>
            </a:xfrm>
            <a:custGeom>
              <a:avLst/>
              <a:gdLst/>
              <a:ahLst/>
              <a:cxnLst/>
              <a:rect l="0" t="0" r="0" b="0"/>
              <a:pathLst>
                <a:path w="83185" h="56515">
                  <a:moveTo>
                    <a:pt x="41529" y="0"/>
                  </a:moveTo>
                  <a:cubicBezTo>
                    <a:pt x="64516" y="0"/>
                    <a:pt x="83185" y="12700"/>
                    <a:pt x="83185" y="28321"/>
                  </a:cubicBezTo>
                  <a:cubicBezTo>
                    <a:pt x="83185" y="43815"/>
                    <a:pt x="64516" y="56515"/>
                    <a:pt x="41529" y="56515"/>
                  </a:cubicBezTo>
                  <a:cubicBezTo>
                    <a:pt x="18669" y="56515"/>
                    <a:pt x="0" y="43815"/>
                    <a:pt x="0" y="28321"/>
                  </a:cubicBezTo>
                  <a:cubicBezTo>
                    <a:pt x="0" y="12700"/>
                    <a:pt x="18669" y="0"/>
                    <a:pt x="41529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6" name="Shape 32413"/>
            <p:cNvSpPr/>
            <p:nvPr/>
          </p:nvSpPr>
          <p:spPr>
            <a:xfrm>
              <a:off x="4677410" y="2106930"/>
              <a:ext cx="83185" cy="56515"/>
            </a:xfrm>
            <a:custGeom>
              <a:avLst/>
              <a:gdLst/>
              <a:ahLst/>
              <a:cxnLst/>
              <a:rect l="0" t="0" r="0" b="0"/>
              <a:pathLst>
                <a:path w="83185" h="56515">
                  <a:moveTo>
                    <a:pt x="41529" y="0"/>
                  </a:moveTo>
                  <a:cubicBezTo>
                    <a:pt x="18669" y="0"/>
                    <a:pt x="0" y="12700"/>
                    <a:pt x="0" y="28321"/>
                  </a:cubicBezTo>
                  <a:cubicBezTo>
                    <a:pt x="0" y="43815"/>
                    <a:pt x="18669" y="56515"/>
                    <a:pt x="41529" y="56515"/>
                  </a:cubicBezTo>
                  <a:cubicBezTo>
                    <a:pt x="64516" y="56515"/>
                    <a:pt x="83185" y="43815"/>
                    <a:pt x="83185" y="28321"/>
                  </a:cubicBezTo>
                  <a:cubicBezTo>
                    <a:pt x="83185" y="12700"/>
                    <a:pt x="64516" y="0"/>
                    <a:pt x="41529" y="0"/>
                  </a:cubicBezTo>
                  <a:close/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7" name="Shape 32414"/>
            <p:cNvSpPr/>
            <p:nvPr/>
          </p:nvSpPr>
          <p:spPr>
            <a:xfrm>
              <a:off x="41910" y="2822575"/>
              <a:ext cx="83820" cy="56515"/>
            </a:xfrm>
            <a:custGeom>
              <a:avLst/>
              <a:gdLst/>
              <a:ahLst/>
              <a:cxnLst/>
              <a:rect l="0" t="0" r="0" b="0"/>
              <a:pathLst>
                <a:path w="83820" h="56515">
                  <a:moveTo>
                    <a:pt x="41910" y="0"/>
                  </a:moveTo>
                  <a:cubicBezTo>
                    <a:pt x="65024" y="0"/>
                    <a:pt x="83820" y="12700"/>
                    <a:pt x="83820" y="28322"/>
                  </a:cubicBezTo>
                  <a:cubicBezTo>
                    <a:pt x="83820" y="43815"/>
                    <a:pt x="65024" y="56515"/>
                    <a:pt x="41910" y="56515"/>
                  </a:cubicBezTo>
                  <a:cubicBezTo>
                    <a:pt x="18796" y="56515"/>
                    <a:pt x="0" y="43815"/>
                    <a:pt x="0" y="28322"/>
                  </a:cubicBezTo>
                  <a:cubicBezTo>
                    <a:pt x="0" y="12700"/>
                    <a:pt x="18796" y="0"/>
                    <a:pt x="41910" y="0"/>
                  </a:cubicBezTo>
                  <a:close/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8" name="Shape 32415"/>
            <p:cNvSpPr/>
            <p:nvPr/>
          </p:nvSpPr>
          <p:spPr>
            <a:xfrm>
              <a:off x="41910" y="2822575"/>
              <a:ext cx="83820" cy="56515"/>
            </a:xfrm>
            <a:custGeom>
              <a:avLst/>
              <a:gdLst/>
              <a:ahLst/>
              <a:cxnLst/>
              <a:rect l="0" t="0" r="0" b="0"/>
              <a:pathLst>
                <a:path w="83820" h="56515">
                  <a:moveTo>
                    <a:pt x="41910" y="0"/>
                  </a:moveTo>
                  <a:cubicBezTo>
                    <a:pt x="18796" y="0"/>
                    <a:pt x="0" y="12700"/>
                    <a:pt x="0" y="28322"/>
                  </a:cubicBezTo>
                  <a:cubicBezTo>
                    <a:pt x="0" y="43815"/>
                    <a:pt x="18796" y="56515"/>
                    <a:pt x="41910" y="56515"/>
                  </a:cubicBezTo>
                  <a:cubicBezTo>
                    <a:pt x="65024" y="56515"/>
                    <a:pt x="83820" y="43815"/>
                    <a:pt x="83820" y="28322"/>
                  </a:cubicBezTo>
                  <a:cubicBezTo>
                    <a:pt x="83820" y="12700"/>
                    <a:pt x="65024" y="0"/>
                    <a:pt x="41910" y="0"/>
                  </a:cubicBezTo>
                  <a:close/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19" name="Shape 32416"/>
            <p:cNvSpPr/>
            <p:nvPr/>
          </p:nvSpPr>
          <p:spPr>
            <a:xfrm>
              <a:off x="2254250" y="135255"/>
              <a:ext cx="0" cy="2003425"/>
            </a:xfrm>
            <a:custGeom>
              <a:avLst/>
              <a:gdLst/>
              <a:ahLst/>
              <a:cxnLst/>
              <a:rect l="0" t="0" r="0" b="0"/>
              <a:pathLst>
                <a:path h="2003425">
                  <a:moveTo>
                    <a:pt x="0" y="0"/>
                  </a:moveTo>
                  <a:lnTo>
                    <a:pt x="0" y="2003425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0" name="Shape 130380"/>
            <p:cNvSpPr/>
            <p:nvPr/>
          </p:nvSpPr>
          <p:spPr>
            <a:xfrm>
              <a:off x="3465195" y="2138680"/>
              <a:ext cx="31750" cy="721995"/>
            </a:xfrm>
            <a:custGeom>
              <a:avLst/>
              <a:gdLst/>
              <a:ahLst/>
              <a:cxnLst/>
              <a:rect l="0" t="0" r="0" b="0"/>
              <a:pathLst>
                <a:path w="31750" h="721995">
                  <a:moveTo>
                    <a:pt x="0" y="0"/>
                  </a:moveTo>
                  <a:lnTo>
                    <a:pt x="31750" y="0"/>
                  </a:lnTo>
                  <a:lnTo>
                    <a:pt x="31750" y="721995"/>
                  </a:lnTo>
                  <a:lnTo>
                    <a:pt x="0" y="721995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1" name="Shape 130381"/>
            <p:cNvSpPr/>
            <p:nvPr/>
          </p:nvSpPr>
          <p:spPr>
            <a:xfrm>
              <a:off x="3446145" y="2138680"/>
              <a:ext cx="31750" cy="721995"/>
            </a:xfrm>
            <a:custGeom>
              <a:avLst/>
              <a:gdLst/>
              <a:ahLst/>
              <a:cxnLst/>
              <a:rect l="0" t="0" r="0" b="0"/>
              <a:pathLst>
                <a:path w="31750" h="721995">
                  <a:moveTo>
                    <a:pt x="0" y="0"/>
                  </a:moveTo>
                  <a:lnTo>
                    <a:pt x="31750" y="0"/>
                  </a:lnTo>
                  <a:lnTo>
                    <a:pt x="31750" y="721995"/>
                  </a:lnTo>
                  <a:lnTo>
                    <a:pt x="0" y="721995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2" name="Shape 130382"/>
            <p:cNvSpPr/>
            <p:nvPr/>
          </p:nvSpPr>
          <p:spPr>
            <a:xfrm>
              <a:off x="3465195" y="2854325"/>
              <a:ext cx="12700" cy="9144"/>
            </a:xfrm>
            <a:custGeom>
              <a:avLst/>
              <a:gdLst/>
              <a:ahLst/>
              <a:cxnLst/>
              <a:rect l="0" t="0" r="0" b="0"/>
              <a:pathLst>
                <a:path w="12700" h="9144">
                  <a:moveTo>
                    <a:pt x="0" y="0"/>
                  </a:moveTo>
                  <a:lnTo>
                    <a:pt x="12700" y="0"/>
                  </a:lnTo>
                  <a:lnTo>
                    <a:pt x="12700" y="9144"/>
                  </a:lnTo>
                  <a:lnTo>
                    <a:pt x="0" y="9144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000000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3" name="Shape 32418"/>
            <p:cNvSpPr/>
            <p:nvPr/>
          </p:nvSpPr>
          <p:spPr>
            <a:xfrm>
              <a:off x="77470" y="127000"/>
              <a:ext cx="0" cy="3434715"/>
            </a:xfrm>
            <a:custGeom>
              <a:avLst/>
              <a:gdLst/>
              <a:ahLst/>
              <a:cxnLst/>
              <a:rect l="0" t="0" r="0" b="0"/>
              <a:pathLst>
                <a:path h="3434715">
                  <a:moveTo>
                    <a:pt x="0" y="3434715"/>
                  </a:moveTo>
                  <a:lnTo>
                    <a:pt x="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4" name="Shape 32419"/>
            <p:cNvSpPr/>
            <p:nvPr/>
          </p:nvSpPr>
          <p:spPr>
            <a:xfrm>
              <a:off x="77470" y="3569970"/>
              <a:ext cx="4634865" cy="0"/>
            </a:xfrm>
            <a:custGeom>
              <a:avLst/>
              <a:gdLst/>
              <a:ahLst/>
              <a:cxnLst/>
              <a:rect l="0" t="0" r="0" b="0"/>
              <a:pathLst>
                <a:path w="4634865">
                  <a:moveTo>
                    <a:pt x="4634865" y="0"/>
                  </a:moveTo>
                  <a:lnTo>
                    <a:pt x="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5" name="Shape 130383"/>
            <p:cNvSpPr/>
            <p:nvPr/>
          </p:nvSpPr>
          <p:spPr>
            <a:xfrm>
              <a:off x="1762760" y="3450590"/>
              <a:ext cx="1053465" cy="225425"/>
            </a:xfrm>
            <a:custGeom>
              <a:avLst/>
              <a:gdLst/>
              <a:ahLst/>
              <a:cxnLst/>
              <a:rect l="0" t="0" r="0" b="0"/>
              <a:pathLst>
                <a:path w="1053465" h="225425">
                  <a:moveTo>
                    <a:pt x="0" y="0"/>
                  </a:moveTo>
                  <a:lnTo>
                    <a:pt x="1053465" y="0"/>
                  </a:lnTo>
                  <a:lnTo>
                    <a:pt x="1053465" y="225425"/>
                  </a:lnTo>
                  <a:lnTo>
                    <a:pt x="0" y="225425"/>
                  </a:lnTo>
                  <a:lnTo>
                    <a:pt x="0" y="0"/>
                  </a:lnTo>
                </a:path>
              </a:pathLst>
            </a:custGeom>
            <a:ln w="0" cap="rnd">
              <a:round/>
            </a:ln>
          </p:spPr>
          <p:style>
            <a:lnRef idx="0">
              <a:srgbClr val="000000"/>
            </a:lnRef>
            <a:fillRef idx="1">
              <a:srgbClr val="FFFFFF"/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6" name="Shape 32421"/>
            <p:cNvSpPr/>
            <p:nvPr/>
          </p:nvSpPr>
          <p:spPr>
            <a:xfrm>
              <a:off x="1762760" y="3450590"/>
              <a:ext cx="1053465" cy="225425"/>
            </a:xfrm>
            <a:custGeom>
              <a:avLst/>
              <a:gdLst/>
              <a:ahLst/>
              <a:cxnLst/>
              <a:rect l="0" t="0" r="0" b="0"/>
              <a:pathLst>
                <a:path w="1053465" h="225425">
                  <a:moveTo>
                    <a:pt x="0" y="225425"/>
                  </a:moveTo>
                  <a:lnTo>
                    <a:pt x="1053465" y="225425"/>
                  </a:lnTo>
                  <a:lnTo>
                    <a:pt x="1053465" y="0"/>
                  </a:lnTo>
                  <a:lnTo>
                    <a:pt x="0" y="0"/>
                  </a:lnTo>
                  <a:close/>
                </a:path>
              </a:pathLst>
            </a:custGeom>
            <a:ln w="9525" cap="rnd">
              <a:miter lim="101600"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7" name="Shape 32422"/>
            <p:cNvSpPr/>
            <p:nvPr/>
          </p:nvSpPr>
          <p:spPr>
            <a:xfrm>
              <a:off x="1856740" y="2710815"/>
              <a:ext cx="0" cy="286385"/>
            </a:xfrm>
            <a:custGeom>
              <a:avLst/>
              <a:gdLst/>
              <a:ahLst/>
              <a:cxnLst/>
              <a:rect l="0" t="0" r="0" b="0"/>
              <a:pathLst>
                <a:path h="286385">
                  <a:moveTo>
                    <a:pt x="0" y="0"/>
                  </a:moveTo>
                  <a:lnTo>
                    <a:pt x="0" y="286385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8" name="Shape 32423"/>
            <p:cNvSpPr/>
            <p:nvPr/>
          </p:nvSpPr>
          <p:spPr>
            <a:xfrm>
              <a:off x="1973580" y="2710815"/>
              <a:ext cx="0" cy="286385"/>
            </a:xfrm>
            <a:custGeom>
              <a:avLst/>
              <a:gdLst/>
              <a:ahLst/>
              <a:cxnLst/>
              <a:rect l="0" t="0" r="0" b="0"/>
              <a:pathLst>
                <a:path h="286385">
                  <a:moveTo>
                    <a:pt x="0" y="0"/>
                  </a:moveTo>
                  <a:lnTo>
                    <a:pt x="0" y="286385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29" name="Shape 32424"/>
            <p:cNvSpPr/>
            <p:nvPr/>
          </p:nvSpPr>
          <p:spPr>
            <a:xfrm>
              <a:off x="1985010" y="2854325"/>
              <a:ext cx="1475105" cy="0"/>
            </a:xfrm>
            <a:custGeom>
              <a:avLst/>
              <a:gdLst/>
              <a:ahLst/>
              <a:cxnLst/>
              <a:rect l="0" t="0" r="0" b="0"/>
              <a:pathLst>
                <a:path w="1475105">
                  <a:moveTo>
                    <a:pt x="1475105" y="0"/>
                  </a:moveTo>
                  <a:lnTo>
                    <a:pt x="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0" name="Shape 32425"/>
            <p:cNvSpPr/>
            <p:nvPr/>
          </p:nvSpPr>
          <p:spPr>
            <a:xfrm>
              <a:off x="65405" y="2854325"/>
              <a:ext cx="1783715" cy="0"/>
            </a:xfrm>
            <a:custGeom>
              <a:avLst/>
              <a:gdLst/>
              <a:ahLst/>
              <a:cxnLst/>
              <a:rect l="0" t="0" r="0" b="0"/>
              <a:pathLst>
                <a:path w="1783715">
                  <a:moveTo>
                    <a:pt x="1783715" y="0"/>
                  </a:moveTo>
                  <a:lnTo>
                    <a:pt x="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1" name="Shape 32427"/>
            <p:cNvSpPr/>
            <p:nvPr/>
          </p:nvSpPr>
          <p:spPr>
            <a:xfrm>
              <a:off x="0" y="0"/>
              <a:ext cx="165100" cy="112395"/>
            </a:xfrm>
            <a:custGeom>
              <a:avLst/>
              <a:gdLst/>
              <a:ahLst/>
              <a:cxnLst/>
              <a:rect l="0" t="0" r="0" b="0"/>
              <a:pathLst>
                <a:path w="165100" h="112395">
                  <a:moveTo>
                    <a:pt x="82550" y="0"/>
                  </a:moveTo>
                  <a:cubicBezTo>
                    <a:pt x="36957" y="0"/>
                    <a:pt x="0" y="25147"/>
                    <a:pt x="0" y="56261"/>
                  </a:cubicBezTo>
                  <a:cubicBezTo>
                    <a:pt x="0" y="87249"/>
                    <a:pt x="36957" y="112395"/>
                    <a:pt x="82550" y="112395"/>
                  </a:cubicBezTo>
                  <a:cubicBezTo>
                    <a:pt x="128143" y="112395"/>
                    <a:pt x="165100" y="87249"/>
                    <a:pt x="165100" y="56261"/>
                  </a:cubicBezTo>
                  <a:cubicBezTo>
                    <a:pt x="165100" y="25147"/>
                    <a:pt x="128143" y="0"/>
                    <a:pt x="82550" y="0"/>
                  </a:cubicBezTo>
                  <a:close/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2" name="Shape 32429"/>
            <p:cNvSpPr/>
            <p:nvPr/>
          </p:nvSpPr>
          <p:spPr>
            <a:xfrm>
              <a:off x="2172335" y="7620"/>
              <a:ext cx="165735" cy="112395"/>
            </a:xfrm>
            <a:custGeom>
              <a:avLst/>
              <a:gdLst/>
              <a:ahLst/>
              <a:cxnLst/>
              <a:rect l="0" t="0" r="0" b="0"/>
              <a:pathLst>
                <a:path w="165735" h="112395">
                  <a:moveTo>
                    <a:pt x="82931" y="0"/>
                  </a:moveTo>
                  <a:cubicBezTo>
                    <a:pt x="37084" y="0"/>
                    <a:pt x="0" y="25146"/>
                    <a:pt x="0" y="56134"/>
                  </a:cubicBezTo>
                  <a:cubicBezTo>
                    <a:pt x="0" y="87249"/>
                    <a:pt x="37084" y="112395"/>
                    <a:pt x="82931" y="112395"/>
                  </a:cubicBezTo>
                  <a:cubicBezTo>
                    <a:pt x="128651" y="112395"/>
                    <a:pt x="165735" y="87249"/>
                    <a:pt x="165735" y="56134"/>
                  </a:cubicBezTo>
                  <a:cubicBezTo>
                    <a:pt x="165735" y="25146"/>
                    <a:pt x="128651" y="0"/>
                    <a:pt x="82931" y="0"/>
                  </a:cubicBezTo>
                  <a:close/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3" name="Shape 32431"/>
            <p:cNvSpPr/>
            <p:nvPr/>
          </p:nvSpPr>
          <p:spPr>
            <a:xfrm>
              <a:off x="4618990" y="7620"/>
              <a:ext cx="165100" cy="112395"/>
            </a:xfrm>
            <a:custGeom>
              <a:avLst/>
              <a:gdLst/>
              <a:ahLst/>
              <a:cxnLst/>
              <a:rect l="0" t="0" r="0" b="0"/>
              <a:pathLst>
                <a:path w="165100" h="112395">
                  <a:moveTo>
                    <a:pt x="82550" y="0"/>
                  </a:moveTo>
                  <a:cubicBezTo>
                    <a:pt x="36957" y="0"/>
                    <a:pt x="0" y="25146"/>
                    <a:pt x="0" y="56134"/>
                  </a:cubicBezTo>
                  <a:cubicBezTo>
                    <a:pt x="0" y="87249"/>
                    <a:pt x="36957" y="112395"/>
                    <a:pt x="82550" y="112395"/>
                  </a:cubicBezTo>
                  <a:cubicBezTo>
                    <a:pt x="128143" y="112395"/>
                    <a:pt x="165100" y="87249"/>
                    <a:pt x="165100" y="56134"/>
                  </a:cubicBezTo>
                  <a:cubicBezTo>
                    <a:pt x="165100" y="25146"/>
                    <a:pt x="128143" y="0"/>
                    <a:pt x="82550" y="0"/>
                  </a:cubicBezTo>
                  <a:close/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34" name="Rectangle 32442"/>
            <p:cNvSpPr/>
            <p:nvPr/>
          </p:nvSpPr>
          <p:spPr>
            <a:xfrm>
              <a:off x="2020951" y="3764534"/>
              <a:ext cx="87271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Z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5" name="Rectangle 32443"/>
            <p:cNvSpPr/>
            <p:nvPr/>
          </p:nvSpPr>
          <p:spPr>
            <a:xfrm>
              <a:off x="2086483" y="3823208"/>
              <a:ext cx="73241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H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6" name="Rectangle 32444"/>
            <p:cNvSpPr/>
            <p:nvPr/>
          </p:nvSpPr>
          <p:spPr>
            <a:xfrm>
              <a:off x="2141347" y="3823208"/>
              <a:ext cx="26569" cy="119743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7" name="Rectangle 32446"/>
            <p:cNvSpPr/>
            <p:nvPr/>
          </p:nvSpPr>
          <p:spPr>
            <a:xfrm>
              <a:off x="1775587" y="2371641"/>
              <a:ext cx="124378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8" name="Rectangle 32447"/>
            <p:cNvSpPr/>
            <p:nvPr/>
          </p:nvSpPr>
          <p:spPr>
            <a:xfrm>
              <a:off x="1868551" y="2371641"/>
              <a:ext cx="46619" cy="206429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39" name="Shape 32448"/>
            <p:cNvSpPr/>
            <p:nvPr/>
          </p:nvSpPr>
          <p:spPr>
            <a:xfrm>
              <a:off x="2722880" y="1931671"/>
              <a:ext cx="1474470" cy="0"/>
            </a:xfrm>
            <a:custGeom>
              <a:avLst/>
              <a:gdLst/>
              <a:ahLst/>
              <a:cxnLst/>
              <a:rect l="0" t="0" r="0" b="0"/>
              <a:pathLst>
                <a:path w="1474470">
                  <a:moveTo>
                    <a:pt x="0" y="0"/>
                  </a:moveTo>
                  <a:lnTo>
                    <a:pt x="1474470" y="0"/>
                  </a:lnTo>
                </a:path>
              </a:pathLst>
            </a:custGeom>
            <a:ln w="9525" cap="rnd">
              <a:round/>
            </a:ln>
          </p:spPr>
          <p:style>
            <a:lnRef idx="1">
              <a:srgbClr val="000000"/>
            </a:lnRef>
            <a:fillRef idx="0">
              <a:srgbClr val="000000">
                <a:alpha val="0"/>
              </a:srgbClr>
            </a:fillRef>
            <a:effectRef idx="0">
              <a:scrgbClr r="0" g="0" b="0"/>
            </a:effectRef>
            <a:fontRef idx="none"/>
          </p:style>
          <p:txBody>
            <a:bodyPr/>
            <a:lstStyle/>
            <a:p>
              <a:endParaRPr lang="ru-RU"/>
            </a:p>
          </p:txBody>
        </p:sp>
        <p:sp>
          <p:nvSpPr>
            <p:cNvPr id="40" name="Rectangle 32450"/>
            <p:cNvSpPr/>
            <p:nvPr/>
          </p:nvSpPr>
          <p:spPr>
            <a:xfrm>
              <a:off x="3238881" y="1569593"/>
              <a:ext cx="120091" cy="189937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11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Д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1" name="Rectangle 32451"/>
            <p:cNvSpPr/>
            <p:nvPr/>
          </p:nvSpPr>
          <p:spPr>
            <a:xfrm>
              <a:off x="3328797" y="1628267"/>
              <a:ext cx="6077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Р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2" name="Rectangle 32452"/>
            <p:cNvSpPr/>
            <p:nvPr/>
          </p:nvSpPr>
          <p:spPr>
            <a:xfrm>
              <a:off x="3374517" y="1628267"/>
              <a:ext cx="26569" cy="119742"/>
            </a:xfrm>
            <a:prstGeom prst="rect">
              <a:avLst/>
            </a:prstGeom>
            <a:ln>
              <a:noFill/>
            </a:ln>
          </p:spPr>
          <p:txBody>
            <a:bodyPr lIns="0" tIns="0" rIns="0" bIns="0" rtlCol="0">
              <a:noAutofit/>
            </a:bodyPr>
            <a:lstStyle/>
            <a:p>
              <a:pPr marL="220980" indent="-1905" algn="l">
                <a:lnSpc>
                  <a:spcPct val="115000"/>
                </a:lnSpc>
                <a:spcAft>
                  <a:spcPts val="0"/>
                </a:spcAft>
              </a:pPr>
              <a:r>
                <a:rPr lang="ru-RU" sz="700">
                  <a:solidFill>
                    <a:srgbClr val="0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</a:rPr>
                <a:t> </a:t>
              </a:r>
              <a:endParaRPr lang="ru-RU" sz="14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087296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</TotalTime>
  <Words>355</Words>
  <Application>Microsoft Office PowerPoint</Application>
  <PresentationFormat>Произвольный</PresentationFormat>
  <Paragraphs>47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Kuchlanish nosimmetriyasini elektr energiya istemolchilari ishiga  ta’siri </vt:lpstr>
      <vt:lpstr>Презентация PowerPoint</vt:lpstr>
      <vt:lpstr>Kuchlanish simmetrik tashkil etuvchilarining ko‘rinishlari</vt:lpstr>
      <vt:lpstr>Kuchlanish nosimmetriyasining elektr jihozlari ishiga ta’siri </vt:lpstr>
      <vt:lpstr>Uch fazali elektr tarmoqi</vt:lpstr>
      <vt:lpstr>Bir fazali induktiv yuklamani simmetriyalashda drossel ajratgichli sxema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Kuchlanish nosimmetriyasini elektr energiya istemolchilari ishiga  ta’siri</dc:title>
  <dc:creator>Электрик</dc:creator>
  <cp:lastModifiedBy>Elektrik</cp:lastModifiedBy>
  <cp:revision>2</cp:revision>
  <dcterms:created xsi:type="dcterms:W3CDTF">2021-12-30T07:22:50Z</dcterms:created>
  <dcterms:modified xsi:type="dcterms:W3CDTF">2023-07-07T10:23:57Z</dcterms:modified>
</cp:coreProperties>
</file>