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5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2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6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15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2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8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3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2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4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4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3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6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5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3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0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5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3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839244-067E-4725-B7FB-4129E8647EF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7C1D0-1B1B-4385-95FC-E9E8CBB77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17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5725" y="412630"/>
            <a:ext cx="8825658" cy="605287"/>
          </a:xfrm>
        </p:spPr>
        <p:txBody>
          <a:bodyPr/>
          <a:lstStyle/>
          <a:p>
            <a:r>
              <a:rPr lang="en-US" sz="3600" b="1" dirty="0"/>
              <a:t>KUCH TRASFORMATORLARINI ISHLATISH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332" y="1164565"/>
            <a:ext cx="11205713" cy="5331125"/>
          </a:xfrm>
        </p:spPr>
        <p:txBody>
          <a:bodyPr>
            <a:normAutofit fontScale="85000" lnSpcReduction="20000"/>
          </a:bodyPr>
          <a:lstStyle/>
          <a:p>
            <a:r>
              <a:rPr lang="en-US" cap="none" dirty="0" err="1" smtClean="0"/>
              <a:t>Transformatorlarni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ishlatish</a:t>
            </a:r>
            <a:r>
              <a:rPr lang="en-US" cap="none" dirty="0" smtClean="0"/>
              <a:t> </a:t>
            </a:r>
            <a:r>
              <a:rPr lang="en-US" cap="none" dirty="0" err="1" smtClean="0"/>
              <a:t>jarayonida</a:t>
            </a:r>
            <a:r>
              <a:rPr lang="en-US" cap="none" dirty="0" smtClean="0"/>
              <a:t> </a:t>
            </a:r>
            <a:r>
              <a:rPr lang="en-US" cap="none" dirty="0" err="1" smtClean="0"/>
              <a:t>ularni</a:t>
            </a:r>
            <a:r>
              <a:rPr lang="en-US" cap="none" dirty="0" smtClean="0"/>
              <a:t> </a:t>
            </a:r>
            <a:r>
              <a:rPr lang="en-US" cap="none" dirty="0" err="1" smtClean="0"/>
              <a:t>ishonchli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ishlashi</a:t>
            </a:r>
            <a:r>
              <a:rPr lang="en-US" cap="none" dirty="0" smtClean="0"/>
              <a:t> </a:t>
            </a:r>
            <a:r>
              <a:rPr lang="en-US" cap="none" dirty="0" err="1" smtClean="0"/>
              <a:t>ta’minlanishi</a:t>
            </a:r>
            <a:r>
              <a:rPr lang="en-US" cap="none" dirty="0" smtClean="0"/>
              <a:t> </a:t>
            </a:r>
            <a:r>
              <a:rPr lang="en-US" cap="none" dirty="0" err="1" smtClean="0"/>
              <a:t>lozim</a:t>
            </a:r>
            <a:r>
              <a:rPr lang="en-US" cap="none" dirty="0" smtClean="0"/>
              <a:t>. </a:t>
            </a:r>
            <a:r>
              <a:rPr lang="en-US" cap="none" dirty="0" err="1" smtClean="0"/>
              <a:t>Yuklamalar</a:t>
            </a:r>
            <a:r>
              <a:rPr lang="en-US" cap="none" dirty="0" smtClean="0"/>
              <a:t>, </a:t>
            </a:r>
            <a:r>
              <a:rPr lang="en-US" cap="none" dirty="0" err="1" smtClean="0"/>
              <a:t>kuchlanish</a:t>
            </a:r>
            <a:r>
              <a:rPr lang="en-US" cap="none" dirty="0" smtClean="0"/>
              <a:t> </a:t>
            </a:r>
            <a:r>
              <a:rPr lang="en-US" cap="none" dirty="0" err="1" smtClean="0"/>
              <a:t>me’yori</a:t>
            </a:r>
            <a:r>
              <a:rPr lang="en-US" cap="none" dirty="0" smtClean="0"/>
              <a:t>, </a:t>
            </a:r>
            <a:r>
              <a:rPr lang="en-US" cap="none" dirty="0" err="1" smtClean="0"/>
              <a:t>transformatorlarning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alohida</a:t>
            </a:r>
            <a:r>
              <a:rPr lang="en-US" cap="none" dirty="0" smtClean="0"/>
              <a:t> </a:t>
            </a:r>
            <a:r>
              <a:rPr lang="en-US" cap="none" dirty="0" err="1" smtClean="0"/>
              <a:t>qismlarining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harorati</a:t>
            </a:r>
            <a:r>
              <a:rPr lang="en-US" cap="none" dirty="0" smtClean="0"/>
              <a:t>, </a:t>
            </a:r>
            <a:r>
              <a:rPr lang="en-US" cap="none" dirty="0" err="1" smtClean="0"/>
              <a:t>moyning</a:t>
            </a:r>
            <a:r>
              <a:rPr lang="en-US" cap="none" dirty="0" smtClean="0"/>
              <a:t> </a:t>
            </a:r>
            <a:r>
              <a:rPr lang="en-US" cap="none" dirty="0" err="1" smtClean="0"/>
              <a:t>harakteristikalari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izolyasiya</a:t>
            </a:r>
            <a:r>
              <a:rPr lang="en-US" cap="none" dirty="0" smtClean="0"/>
              <a:t> </a:t>
            </a:r>
            <a:r>
              <a:rPr lang="en-US" cap="none" dirty="0" err="1" smtClean="0"/>
              <a:t>parametrlari</a:t>
            </a:r>
            <a:r>
              <a:rPr lang="en-US" cap="none" dirty="0" smtClean="0"/>
              <a:t> </a:t>
            </a:r>
            <a:r>
              <a:rPr lang="en-US" cap="none" dirty="0" err="1" smtClean="0"/>
              <a:t>o‘rnatilgan</a:t>
            </a:r>
            <a:r>
              <a:rPr lang="en-US" cap="none" dirty="0" smtClean="0"/>
              <a:t> </a:t>
            </a:r>
            <a:r>
              <a:rPr lang="en-US" cap="none" dirty="0" err="1" smtClean="0"/>
              <a:t>me’yorlari</a:t>
            </a:r>
            <a:r>
              <a:rPr lang="en-US" cap="none" dirty="0" smtClean="0"/>
              <a:t> </a:t>
            </a:r>
            <a:r>
              <a:rPr lang="en-US" cap="none" dirty="0" err="1" smtClean="0"/>
              <a:t>chegarisida</a:t>
            </a:r>
            <a:r>
              <a:rPr lang="en-US" cap="none" dirty="0" smtClean="0"/>
              <a:t> </a:t>
            </a:r>
            <a:r>
              <a:rPr lang="en-US" cap="none" dirty="0" err="1" smtClean="0"/>
              <a:t>bulishi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kerak</a:t>
            </a:r>
            <a:r>
              <a:rPr lang="en-US" cap="none" dirty="0" smtClean="0"/>
              <a:t>. </a:t>
            </a:r>
            <a:r>
              <a:rPr lang="en-US" cap="none" dirty="0" err="1" smtClean="0"/>
              <a:t>Sovutish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tizimi</a:t>
            </a:r>
            <a:r>
              <a:rPr lang="en-US" cap="none" dirty="0" smtClean="0"/>
              <a:t>, </a:t>
            </a:r>
            <a:r>
              <a:rPr lang="en-US" cap="none" dirty="0" err="1" smtClean="0"/>
              <a:t>kuchlanishni</a:t>
            </a:r>
            <a:r>
              <a:rPr lang="en-US" cap="none" dirty="0" smtClean="0"/>
              <a:t> </a:t>
            </a:r>
            <a:r>
              <a:rPr lang="en-US" cap="none" dirty="0" err="1" smtClean="0"/>
              <a:t>rostlash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boshqa</a:t>
            </a:r>
            <a:r>
              <a:rPr lang="en-US" cap="none" dirty="0" smtClean="0"/>
              <a:t> </a:t>
            </a:r>
            <a:r>
              <a:rPr lang="en-US" cap="none" dirty="0" err="1" smtClean="0"/>
              <a:t>tarkibiy</a:t>
            </a:r>
            <a:r>
              <a:rPr lang="en-US" cap="none" dirty="0" smtClean="0"/>
              <a:t> </a:t>
            </a:r>
            <a:r>
              <a:rPr lang="en-US" cap="none" dirty="0" err="1" smtClean="0"/>
              <a:t>qismlari</a:t>
            </a:r>
            <a:r>
              <a:rPr lang="en-US" cap="none" dirty="0" smtClean="0"/>
              <a:t> </a:t>
            </a:r>
            <a:r>
              <a:rPr lang="en-US" cap="none" dirty="0" err="1" smtClean="0"/>
              <a:t>shuningdek</a:t>
            </a:r>
            <a:r>
              <a:rPr lang="en-US" cap="none" dirty="0" smtClean="0"/>
              <a:t>, </a:t>
            </a:r>
            <a:r>
              <a:rPr lang="en-US" cap="none" dirty="0" err="1" smtClean="0"/>
              <a:t>doimiy</a:t>
            </a:r>
            <a:r>
              <a:rPr lang="en-US" cap="none" dirty="0" smtClean="0"/>
              <a:t> </a:t>
            </a:r>
            <a:r>
              <a:rPr lang="en-US" cap="none" dirty="0" err="1" smtClean="0"/>
              <a:t>vositalari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bo‘lmish</a:t>
            </a:r>
            <a:r>
              <a:rPr lang="en-US" cap="none" dirty="0" smtClean="0"/>
              <a:t> </a:t>
            </a:r>
            <a:r>
              <a:rPr lang="en-US" cap="none" dirty="0" err="1" smtClean="0"/>
              <a:t>yong‘in</a:t>
            </a:r>
            <a:r>
              <a:rPr lang="en-US" cap="none" dirty="0" smtClean="0"/>
              <a:t> </a:t>
            </a:r>
            <a:r>
              <a:rPr lang="en-US" cap="none" dirty="0" err="1" smtClean="0"/>
              <a:t>o‘chirish</a:t>
            </a:r>
            <a:r>
              <a:rPr lang="en-US" cap="none" dirty="0" smtClean="0"/>
              <a:t>, </a:t>
            </a:r>
            <a:r>
              <a:rPr lang="en-US" cap="none" dirty="0" err="1" smtClean="0"/>
              <a:t>moy</a:t>
            </a:r>
            <a:r>
              <a:rPr lang="en-US" cap="none" dirty="0" smtClean="0"/>
              <a:t> </a:t>
            </a:r>
            <a:r>
              <a:rPr lang="en-US" cap="none" dirty="0" err="1" smtClean="0"/>
              <a:t>qabul</a:t>
            </a:r>
            <a:r>
              <a:rPr lang="en-US" cap="none" dirty="0" smtClean="0"/>
              <a:t> </a:t>
            </a:r>
            <a:r>
              <a:rPr lang="en-US" cap="none" dirty="0" err="1" smtClean="0"/>
              <a:t>qilgich</a:t>
            </a:r>
            <a:r>
              <a:rPr lang="en-US" cap="none" dirty="0" smtClean="0"/>
              <a:t>, </a:t>
            </a:r>
            <a:r>
              <a:rPr lang="en-US" cap="none" dirty="0" err="1" smtClean="0"/>
              <a:t>moy</a:t>
            </a:r>
            <a:r>
              <a:rPr lang="en-US" cap="none" dirty="0" smtClean="0"/>
              <a:t> </a:t>
            </a:r>
            <a:r>
              <a:rPr lang="en-US" cap="none" dirty="0" err="1" smtClean="0"/>
              <a:t>chiqqishlar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moy</a:t>
            </a:r>
            <a:r>
              <a:rPr lang="en-US" cap="none" dirty="0" smtClean="0"/>
              <a:t> </a:t>
            </a:r>
            <a:r>
              <a:rPr lang="en-US" cap="none" dirty="0" err="1" smtClean="0"/>
              <a:t>to‘plagichlar</a:t>
            </a:r>
            <a:r>
              <a:rPr lang="en-US" cap="none" dirty="0" smtClean="0"/>
              <a:t> </a:t>
            </a:r>
            <a:r>
              <a:rPr lang="en-US" cap="none" dirty="0" err="1" smtClean="0"/>
              <a:t>soz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kerak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r>
              <a:rPr lang="en-US" cap="none" dirty="0" err="1" smtClean="0"/>
              <a:t>Yong‘in</a:t>
            </a:r>
            <a:r>
              <a:rPr lang="en-US" cap="none" dirty="0" smtClean="0"/>
              <a:t> </a:t>
            </a:r>
            <a:r>
              <a:rPr lang="en-US" cap="none" dirty="0" err="1" smtClean="0"/>
              <a:t>o‘chirish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tizimi</a:t>
            </a:r>
            <a:r>
              <a:rPr lang="en-US" cap="none" dirty="0" smtClean="0"/>
              <a:t> </a:t>
            </a:r>
            <a:r>
              <a:rPr lang="en-US" cap="none" dirty="0" err="1" smtClean="0"/>
              <a:t>avtomatikasi</a:t>
            </a:r>
            <a:r>
              <a:rPr lang="en-US" cap="none" dirty="0" smtClean="0"/>
              <a:t> </a:t>
            </a:r>
            <a:r>
              <a:rPr lang="en-US" cap="none" dirty="0" err="1" smtClean="0"/>
              <a:t>bir</a:t>
            </a:r>
            <a:r>
              <a:rPr lang="en-US" cap="none" dirty="0" smtClean="0"/>
              <a:t> </a:t>
            </a:r>
            <a:r>
              <a:rPr lang="en-US" cap="none" dirty="0" err="1" smtClean="0"/>
              <a:t>yilda</a:t>
            </a:r>
            <a:r>
              <a:rPr lang="en-US" cap="none" dirty="0" smtClean="0"/>
              <a:t> </a:t>
            </a:r>
            <a:r>
              <a:rPr lang="en-US" cap="none" dirty="0" err="1" smtClean="0"/>
              <a:t>bir</a:t>
            </a:r>
            <a:r>
              <a:rPr lang="en-US" cap="none" dirty="0" smtClean="0"/>
              <a:t> </a:t>
            </a:r>
            <a:r>
              <a:rPr lang="en-US" cap="none" dirty="0" err="1" smtClean="0"/>
              <a:t>marotaba</a:t>
            </a:r>
            <a:r>
              <a:rPr lang="en-US" cap="none" dirty="0" smtClean="0"/>
              <a:t> </a:t>
            </a:r>
            <a:r>
              <a:rPr lang="en-US" cap="none" dirty="0" err="1" smtClean="0"/>
              <a:t>sinovdan</a:t>
            </a:r>
            <a:r>
              <a:rPr lang="en-US" cap="none" dirty="0" smtClean="0"/>
              <a:t> </a:t>
            </a:r>
            <a:r>
              <a:rPr lang="en-US" cap="none" dirty="0" err="1" smtClean="0"/>
              <a:t>o‘tishi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kerak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r>
              <a:rPr lang="en-US" cap="none" dirty="0" err="1" smtClean="0"/>
              <a:t>Ochiq</a:t>
            </a:r>
            <a:r>
              <a:rPr lang="en-US" cap="none" dirty="0" smtClean="0"/>
              <a:t> </a:t>
            </a:r>
            <a:r>
              <a:rPr lang="en-US" cap="none" dirty="0" err="1" smtClean="0"/>
              <a:t>taqsimlash</a:t>
            </a:r>
            <a:r>
              <a:rPr lang="en-US" cap="none" dirty="0" smtClean="0"/>
              <a:t> </a:t>
            </a:r>
            <a:r>
              <a:rPr lang="en-US" cap="none" dirty="0" err="1" smtClean="0"/>
              <a:t>qurilmalaridagi</a:t>
            </a:r>
            <a:r>
              <a:rPr lang="en-US" cap="none" dirty="0" smtClean="0"/>
              <a:t> </a:t>
            </a:r>
            <a:r>
              <a:rPr lang="en-US" cap="none" dirty="0" err="1" smtClean="0"/>
              <a:t>transformatorlar</a:t>
            </a:r>
            <a:r>
              <a:rPr lang="en-US" cap="none" dirty="0" smtClean="0"/>
              <a:t> </a:t>
            </a:r>
            <a:r>
              <a:rPr lang="en-US" cap="none" dirty="0" err="1" smtClean="0"/>
              <a:t>baklarida</a:t>
            </a:r>
            <a:r>
              <a:rPr lang="en-US" cap="none" dirty="0" smtClean="0"/>
              <a:t> </a:t>
            </a:r>
            <a:r>
              <a:rPr lang="en-US" cap="none" dirty="0" err="1" smtClean="0"/>
              <a:t>stansiya</a:t>
            </a:r>
            <a:r>
              <a:rPr lang="en-US" cap="none" dirty="0" smtClean="0"/>
              <a:t> </a:t>
            </a:r>
            <a:r>
              <a:rPr lang="en-US" cap="none" dirty="0" err="1" smtClean="0"/>
              <a:t>yoki</a:t>
            </a:r>
            <a:r>
              <a:rPr lang="en-US" cap="none" dirty="0" smtClean="0"/>
              <a:t> </a:t>
            </a:r>
            <a:r>
              <a:rPr lang="en-US" cap="none" dirty="0" err="1" smtClean="0"/>
              <a:t>podstansiya</a:t>
            </a:r>
            <a:r>
              <a:rPr lang="en-US" cap="none" dirty="0" smtClean="0"/>
              <a:t> </a:t>
            </a:r>
            <a:r>
              <a:rPr lang="en-US" cap="none" dirty="0" err="1" smtClean="0"/>
              <a:t>tomonidan</a:t>
            </a:r>
            <a:r>
              <a:rPr lang="en-US" cap="none" dirty="0" smtClean="0"/>
              <a:t> </a:t>
            </a:r>
            <a:r>
              <a:rPr lang="en-US" cap="none" dirty="0" err="1" smtClean="0"/>
              <a:t>belgilangan</a:t>
            </a:r>
            <a:r>
              <a:rPr lang="en-US" cap="none" dirty="0" smtClean="0"/>
              <a:t> </a:t>
            </a:r>
            <a:r>
              <a:rPr lang="en-US" cap="none" dirty="0" err="1" smtClean="0"/>
              <a:t>tartib</a:t>
            </a:r>
            <a:r>
              <a:rPr lang="en-US" cap="none" dirty="0" smtClean="0"/>
              <a:t> </a:t>
            </a:r>
            <a:r>
              <a:rPr lang="en-US" cap="none" dirty="0" err="1" smtClean="0"/>
              <a:t>raqamlari</a:t>
            </a:r>
            <a:r>
              <a:rPr lang="en-US" cap="none" dirty="0" smtClean="0"/>
              <a:t>, </a:t>
            </a:r>
            <a:r>
              <a:rPr lang="en-US" cap="none" dirty="0" err="1" smtClean="0"/>
              <a:t>hamda</a:t>
            </a:r>
            <a:r>
              <a:rPr lang="en-US" cap="none" dirty="0" smtClean="0"/>
              <a:t> </a:t>
            </a:r>
            <a:r>
              <a:rPr lang="en-US" cap="none" dirty="0" err="1" smtClean="0"/>
              <a:t>ushbu</a:t>
            </a:r>
            <a:r>
              <a:rPr lang="en-US" cap="none" dirty="0" smtClean="0"/>
              <a:t> </a:t>
            </a:r>
            <a:r>
              <a:rPr lang="en-US" cap="none" dirty="0" err="1" smtClean="0"/>
              <a:t>raqamlar</a:t>
            </a:r>
            <a:r>
              <a:rPr lang="en-US" cap="none" dirty="0" smtClean="0"/>
              <a:t> </a:t>
            </a:r>
            <a:r>
              <a:rPr lang="en-US" cap="none" dirty="0" err="1" smtClean="0"/>
              <a:t>eshiklarda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kameralarda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shuningdek</a:t>
            </a:r>
            <a:r>
              <a:rPr lang="en-US" cap="none" dirty="0" smtClean="0"/>
              <a:t>  </a:t>
            </a:r>
            <a:r>
              <a:rPr lang="en-US" cap="none" dirty="0" err="1" smtClean="0"/>
              <a:t>transformator</a:t>
            </a:r>
            <a:r>
              <a:rPr lang="en-US" cap="none" dirty="0" smtClean="0"/>
              <a:t> </a:t>
            </a:r>
            <a:r>
              <a:rPr lang="en-US" cap="none" dirty="0" err="1" smtClean="0"/>
              <a:t>punktlarining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ichida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kerak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r>
              <a:rPr lang="en-US" cap="none" dirty="0" err="1" smtClean="0"/>
              <a:t>Ochiq</a:t>
            </a:r>
            <a:r>
              <a:rPr lang="en-US" cap="none" dirty="0" smtClean="0"/>
              <a:t> </a:t>
            </a:r>
            <a:r>
              <a:rPr lang="en-US" cap="none" dirty="0" err="1" smtClean="0"/>
              <a:t>taqsimlash</a:t>
            </a:r>
            <a:r>
              <a:rPr lang="en-US" cap="none" dirty="0" smtClean="0"/>
              <a:t> </a:t>
            </a:r>
            <a:r>
              <a:rPr lang="en-US" cap="none" dirty="0" err="1" smtClean="0"/>
              <a:t>qurilmalarida</a:t>
            </a:r>
            <a:r>
              <a:rPr lang="en-US" cap="none" dirty="0" smtClean="0"/>
              <a:t> </a:t>
            </a:r>
            <a:r>
              <a:rPr lang="en-US" cap="none" dirty="0" err="1" smtClean="0"/>
              <a:t>joylashgan</a:t>
            </a:r>
            <a:r>
              <a:rPr lang="en-US" cap="none" dirty="0" smtClean="0"/>
              <a:t> </a:t>
            </a:r>
            <a:r>
              <a:rPr lang="en-US" cap="none" dirty="0" err="1" smtClean="0"/>
              <a:t>transformatorlar</a:t>
            </a:r>
            <a:r>
              <a:rPr lang="en-US" cap="none" dirty="0" smtClean="0"/>
              <a:t> </a:t>
            </a:r>
            <a:r>
              <a:rPr lang="en-US" cap="none" dirty="0" err="1" smtClean="0"/>
              <a:t>tabiat</a:t>
            </a:r>
            <a:r>
              <a:rPr lang="en-US" cap="none" dirty="0" smtClean="0"/>
              <a:t> </a:t>
            </a:r>
            <a:r>
              <a:rPr lang="en-US" cap="none" dirty="0" err="1" smtClean="0"/>
              <a:t>hamda</a:t>
            </a:r>
            <a:r>
              <a:rPr lang="en-US" cap="none" dirty="0" smtClean="0"/>
              <a:t> </a:t>
            </a:r>
            <a:r>
              <a:rPr lang="en-US" cap="none" dirty="0" err="1" smtClean="0"/>
              <a:t>moy</a:t>
            </a:r>
            <a:r>
              <a:rPr lang="en-US" cap="none" dirty="0" smtClean="0"/>
              <a:t> </a:t>
            </a:r>
            <a:endParaRPr lang="ru-RU" cap="none" dirty="0" smtClean="0"/>
          </a:p>
          <a:p>
            <a:r>
              <a:rPr lang="en-US" cap="none" dirty="0" err="1" smtClean="0"/>
              <a:t>Ta’sirlariga</a:t>
            </a:r>
            <a:r>
              <a:rPr lang="en-US" cap="none" dirty="0" smtClean="0"/>
              <a:t> </a:t>
            </a:r>
            <a:r>
              <a:rPr lang="en-US" cap="none" dirty="0" err="1" smtClean="0"/>
              <a:t>chidamli</a:t>
            </a:r>
            <a:r>
              <a:rPr lang="en-US" cap="none" dirty="0" smtClean="0"/>
              <a:t> </a:t>
            </a:r>
            <a:r>
              <a:rPr lang="en-US" cap="none" dirty="0" err="1" smtClean="0"/>
              <a:t>och</a:t>
            </a:r>
            <a:r>
              <a:rPr lang="en-US" cap="none" dirty="0" smtClean="0"/>
              <a:t> </a:t>
            </a:r>
            <a:r>
              <a:rPr lang="en-US" cap="none" dirty="0" err="1" smtClean="0"/>
              <a:t>rangli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bo‘yoqda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bo‘yalmog‘i</a:t>
            </a:r>
            <a:r>
              <a:rPr lang="en-US" cap="none" dirty="0" smtClean="0"/>
              <a:t> </a:t>
            </a:r>
            <a:r>
              <a:rPr lang="en-US" cap="none" dirty="0" err="1" smtClean="0"/>
              <a:t>lozim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r>
              <a:rPr lang="en-US" cap="none" dirty="0" err="1" smtClean="0"/>
              <a:t>Transformatorlarni</a:t>
            </a:r>
            <a:r>
              <a:rPr lang="en-US" cap="none" dirty="0" smtClean="0"/>
              <a:t> </a:t>
            </a:r>
            <a:r>
              <a:rPr lang="en-US" cap="none" dirty="0" err="1" smtClean="0"/>
              <a:t>sovutish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tizimlari</a:t>
            </a:r>
            <a:r>
              <a:rPr lang="en-US" cap="none" dirty="0" smtClean="0"/>
              <a:t> </a:t>
            </a:r>
            <a:r>
              <a:rPr lang="en-US" cap="none" dirty="0" err="1" smtClean="0"/>
              <a:t>ikkita</a:t>
            </a:r>
            <a:r>
              <a:rPr lang="en-US" cap="none" dirty="0" smtClean="0"/>
              <a:t> </a:t>
            </a:r>
            <a:r>
              <a:rPr lang="en-US" cap="none" dirty="0" err="1" smtClean="0"/>
              <a:t>manbadan</a:t>
            </a:r>
            <a:r>
              <a:rPr lang="en-US" cap="none" dirty="0" smtClean="0"/>
              <a:t> </a:t>
            </a:r>
            <a:r>
              <a:rPr lang="en-US" cap="none" dirty="0" err="1" smtClean="0"/>
              <a:t>ta’minlanishi</a:t>
            </a:r>
            <a:r>
              <a:rPr lang="en-US" cap="none" dirty="0" smtClean="0"/>
              <a:t>, </a:t>
            </a:r>
            <a:r>
              <a:rPr lang="en-US" cap="none" dirty="0" err="1" smtClean="0"/>
              <a:t>moyni</a:t>
            </a:r>
            <a:r>
              <a:rPr lang="en-US" cap="none" dirty="0" smtClean="0"/>
              <a:t> </a:t>
            </a:r>
            <a:r>
              <a:rPr lang="en-US" cap="none" dirty="0" err="1" smtClean="0"/>
              <a:t>majburiy</a:t>
            </a:r>
            <a:r>
              <a:rPr lang="en-US" cap="none" dirty="0" smtClean="0"/>
              <a:t> </a:t>
            </a:r>
            <a:r>
              <a:rPr lang="en-US" cap="none" dirty="0" err="1" smtClean="0"/>
              <a:t>aylanishi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tizimli</a:t>
            </a:r>
            <a:r>
              <a:rPr lang="en-US" cap="none" dirty="0" smtClean="0"/>
              <a:t> </a:t>
            </a:r>
            <a:r>
              <a:rPr lang="en-US" cap="none" dirty="0" err="1" smtClean="0"/>
              <a:t>transformatorlarda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esa</a:t>
            </a:r>
            <a:r>
              <a:rPr lang="en-US" cap="none" dirty="0" smtClean="0"/>
              <a:t> </a:t>
            </a:r>
            <a:r>
              <a:rPr lang="en-US" cap="none" dirty="0" err="1" smtClean="0"/>
              <a:t>zahirani</a:t>
            </a:r>
            <a:r>
              <a:rPr lang="en-US" cap="none" dirty="0" smtClean="0"/>
              <a:t> </a:t>
            </a:r>
            <a:r>
              <a:rPr lang="en-US" cap="none" dirty="0" err="1" smtClean="0"/>
              <a:t>qayta</a:t>
            </a:r>
            <a:r>
              <a:rPr lang="en-US" cap="none" dirty="0" smtClean="0"/>
              <a:t> </a:t>
            </a:r>
            <a:r>
              <a:rPr lang="en-US" cap="none" dirty="0" err="1" smtClean="0"/>
              <a:t>o‘lash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tizimi</a:t>
            </a:r>
            <a:r>
              <a:rPr lang="en-US" cap="none" dirty="0" smtClean="0"/>
              <a:t> </a:t>
            </a:r>
            <a:r>
              <a:rPr lang="en-US" cap="none" dirty="0" err="1" smtClean="0"/>
              <a:t>orqali</a:t>
            </a:r>
            <a:r>
              <a:rPr lang="en-US" cap="none" dirty="0" smtClean="0"/>
              <a:t> </a:t>
            </a:r>
            <a:r>
              <a:rPr lang="en-US" cap="none" dirty="0" err="1" smtClean="0"/>
              <a:t>ulanishi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kerak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r>
              <a:rPr lang="en-US" cap="none" dirty="0" err="1" smtClean="0"/>
              <a:t>Kuchlanishni</a:t>
            </a:r>
            <a:r>
              <a:rPr lang="en-US" cap="none" dirty="0" smtClean="0"/>
              <a:t> </a:t>
            </a:r>
            <a:r>
              <a:rPr lang="en-US" cap="none" dirty="0" err="1" smtClean="0"/>
              <a:t>yuklama</a:t>
            </a:r>
            <a:r>
              <a:rPr lang="en-US" cap="none" dirty="0" smtClean="0"/>
              <a:t> </a:t>
            </a:r>
            <a:r>
              <a:rPr lang="en-US" cap="none" dirty="0" err="1" smtClean="0"/>
              <a:t>ostida</a:t>
            </a:r>
            <a:r>
              <a:rPr lang="en-US" cap="none" dirty="0" smtClean="0"/>
              <a:t> </a:t>
            </a:r>
            <a:r>
              <a:rPr lang="en-US" cap="none" dirty="0" err="1" smtClean="0"/>
              <a:t>rostlash</a:t>
            </a:r>
            <a:r>
              <a:rPr lang="en-US" cap="none" dirty="0" smtClean="0"/>
              <a:t> </a:t>
            </a:r>
            <a:r>
              <a:rPr lang="en-US" cap="none" dirty="0" err="1" smtClean="0"/>
              <a:t>qurilmasi</a:t>
            </a:r>
            <a:r>
              <a:rPr lang="en-US" cap="none" dirty="0" smtClean="0"/>
              <a:t> </a:t>
            </a:r>
            <a:r>
              <a:rPr lang="en-US" cap="none" dirty="0" err="1" smtClean="0"/>
              <a:t>avtomatik</a:t>
            </a:r>
            <a:r>
              <a:rPr lang="en-US" cap="none" dirty="0" smtClean="0"/>
              <a:t> </a:t>
            </a:r>
            <a:r>
              <a:rPr lang="en-US" cap="none" dirty="0" err="1" smtClean="0"/>
              <a:t>holatda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ishga</a:t>
            </a:r>
            <a:r>
              <a:rPr lang="en-US" cap="none" dirty="0" smtClean="0"/>
              <a:t> shay </a:t>
            </a:r>
            <a:r>
              <a:rPr lang="en-US" cap="none" dirty="0" err="1" smtClean="0"/>
              <a:t>holatda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kerak</a:t>
            </a:r>
            <a:r>
              <a:rPr lang="en-US" cap="none" dirty="0" smtClean="0"/>
              <a:t>. </a:t>
            </a:r>
            <a:r>
              <a:rPr lang="en-US" cap="none" dirty="0" err="1" smtClean="0"/>
              <a:t>Transformator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</a:t>
            </a:r>
            <a:r>
              <a:rPr lang="en-US" cap="none" dirty="0" smtClean="0"/>
              <a:t> </a:t>
            </a:r>
            <a:r>
              <a:rPr lang="en-US" cap="none" dirty="0" err="1" smtClean="0"/>
              <a:t>ostida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bo‘lganda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kuchlanishni</a:t>
            </a:r>
            <a:r>
              <a:rPr lang="en-US" cap="none" dirty="0" smtClean="0"/>
              <a:t> </a:t>
            </a:r>
            <a:r>
              <a:rPr lang="en-US" cap="none" dirty="0" err="1" smtClean="0"/>
              <a:t>yuklama</a:t>
            </a:r>
            <a:r>
              <a:rPr lang="en-US" cap="none" dirty="0" smtClean="0"/>
              <a:t> </a:t>
            </a:r>
            <a:r>
              <a:rPr lang="en-US" cap="none" dirty="0" err="1" smtClean="0"/>
              <a:t>ostida</a:t>
            </a:r>
            <a:r>
              <a:rPr lang="en-US" cap="none" dirty="0" smtClean="0"/>
              <a:t> </a:t>
            </a:r>
            <a:r>
              <a:rPr lang="en-US" cap="none" dirty="0" err="1" smtClean="0"/>
              <a:t>rostlash</a:t>
            </a:r>
            <a:r>
              <a:rPr lang="en-US" cap="none" dirty="0" smtClean="0"/>
              <a:t> </a:t>
            </a:r>
            <a:r>
              <a:rPr lang="en-US" cap="none" dirty="0" err="1" smtClean="0"/>
              <a:t>qurilmasini</a:t>
            </a:r>
            <a:r>
              <a:rPr lang="en-US" cap="none" dirty="0" smtClean="0"/>
              <a:t> </a:t>
            </a:r>
            <a:r>
              <a:rPr lang="en-US" cap="none" dirty="0" err="1" smtClean="0"/>
              <a:t>qulda</a:t>
            </a:r>
            <a:r>
              <a:rPr lang="en-US" cap="none" dirty="0" smtClean="0"/>
              <a:t> </a:t>
            </a:r>
            <a:r>
              <a:rPr lang="en-US" cap="none" dirty="0" err="1" smtClean="0"/>
              <a:t>uzib</a:t>
            </a:r>
            <a:r>
              <a:rPr lang="en-US" cap="none" dirty="0" smtClean="0"/>
              <a:t> </a:t>
            </a:r>
            <a:r>
              <a:rPr lang="en-US" cap="none" dirty="0" err="1" smtClean="0"/>
              <a:t>ulash</a:t>
            </a:r>
            <a:r>
              <a:rPr lang="en-US" cap="none" dirty="0" smtClean="0"/>
              <a:t> man </a:t>
            </a:r>
            <a:r>
              <a:rPr lang="en-US" cap="none" dirty="0" err="1" smtClean="0"/>
              <a:t>etiladi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r>
              <a:rPr lang="en-US" cap="none" dirty="0" err="1" smtClean="0"/>
              <a:t>Havo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moyni</a:t>
            </a:r>
            <a:r>
              <a:rPr lang="en-US" cap="none" dirty="0" smtClean="0"/>
              <a:t> </a:t>
            </a:r>
            <a:r>
              <a:rPr lang="en-US" cap="none" dirty="0" err="1" smtClean="0"/>
              <a:t>majburiy</a:t>
            </a:r>
            <a:r>
              <a:rPr lang="en-US" cap="none" dirty="0" smtClean="0"/>
              <a:t> </a:t>
            </a:r>
            <a:r>
              <a:rPr lang="en-US" cap="none" dirty="0" err="1" smtClean="0"/>
              <a:t>aylanishi</a:t>
            </a:r>
            <a:r>
              <a:rPr lang="en-US" cap="none" dirty="0" smtClean="0"/>
              <a:t> (ds) </a:t>
            </a:r>
            <a:r>
              <a:rPr lang="en-US" cap="none" dirty="0" err="1" smtClean="0"/>
              <a:t>hamda</a:t>
            </a:r>
            <a:r>
              <a:rPr lang="en-US" cap="none" dirty="0" smtClean="0"/>
              <a:t> </a:t>
            </a:r>
            <a:r>
              <a:rPr lang="en-US" cap="none" dirty="0" err="1" smtClean="0"/>
              <a:t>suv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moyni</a:t>
            </a:r>
            <a:r>
              <a:rPr lang="en-US" cap="none" dirty="0" smtClean="0"/>
              <a:t> </a:t>
            </a:r>
            <a:r>
              <a:rPr lang="en-US" cap="none" dirty="0" err="1" smtClean="0"/>
              <a:t>majburiy</a:t>
            </a:r>
            <a:r>
              <a:rPr lang="en-US" cap="none" dirty="0" smtClean="0"/>
              <a:t> </a:t>
            </a:r>
            <a:r>
              <a:rPr lang="en-US" cap="none" dirty="0" err="1" smtClean="0"/>
              <a:t>aylanishli</a:t>
            </a:r>
            <a:r>
              <a:rPr lang="en-US" cap="none" dirty="0" smtClean="0"/>
              <a:t> (s) </a:t>
            </a:r>
            <a:r>
              <a:rPr lang="en-US" cap="none" dirty="0" err="1" smtClean="0"/>
              <a:t>tizimlari</a:t>
            </a:r>
            <a:r>
              <a:rPr lang="en-US" cap="none" dirty="0" smtClean="0"/>
              <a:t> </a:t>
            </a:r>
            <a:r>
              <a:rPr lang="en-US" cap="none" dirty="0" err="1" smtClean="0"/>
              <a:t>transformatorlarda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ishga</a:t>
            </a:r>
            <a:r>
              <a:rPr lang="en-US" cap="none" dirty="0" smtClean="0"/>
              <a:t> </a:t>
            </a:r>
            <a:r>
              <a:rPr lang="en-US" cap="none" dirty="0" err="1" smtClean="0"/>
              <a:t>tushganda</a:t>
            </a:r>
            <a:r>
              <a:rPr lang="en-US" cap="none" dirty="0" smtClean="0"/>
              <a:t> (</a:t>
            </a:r>
            <a:r>
              <a:rPr lang="en-US" cap="none" dirty="0" err="1" smtClean="0"/>
              <a:t>o‘chirilganda</a:t>
            </a:r>
            <a:r>
              <a:rPr lang="en-US" cap="none" dirty="0" smtClean="0"/>
              <a:t>) </a:t>
            </a:r>
            <a:r>
              <a:rPr lang="en-US" cap="none" dirty="0" err="1" smtClean="0"/>
              <a:t>tranformator</a:t>
            </a:r>
            <a:r>
              <a:rPr lang="en-US" cap="none" dirty="0" smtClean="0"/>
              <a:t> </a:t>
            </a:r>
            <a:r>
              <a:rPr lang="en-US" cap="none" dirty="0" err="1" smtClean="0"/>
              <a:t>bilan</a:t>
            </a:r>
            <a:r>
              <a:rPr lang="en-US" cap="none" dirty="0" smtClean="0"/>
              <a:t> </a:t>
            </a:r>
            <a:r>
              <a:rPr lang="en-US" cap="none" dirty="0" err="1" smtClean="0"/>
              <a:t>bir</a:t>
            </a:r>
            <a:r>
              <a:rPr lang="en-US" cap="none" dirty="0" smtClean="0"/>
              <a:t> </a:t>
            </a:r>
            <a:r>
              <a:rPr lang="en-US" cap="none" dirty="0" err="1" smtClean="0"/>
              <a:t>vaqtning</a:t>
            </a:r>
            <a:r>
              <a:rPr lang="en-US" cap="none" dirty="0" smtClean="0"/>
              <a:t> </a:t>
            </a:r>
            <a:r>
              <a:rPr lang="en-US" cap="none" dirty="0" err="1" smtClean="0"/>
              <a:t>o‘zida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ishga</a:t>
            </a:r>
            <a:r>
              <a:rPr lang="en-US" cap="none" dirty="0" smtClean="0"/>
              <a:t> </a:t>
            </a:r>
            <a:r>
              <a:rPr lang="en-US" cap="none" dirty="0" err="1" smtClean="0"/>
              <a:t>tushishi</a:t>
            </a:r>
            <a:r>
              <a:rPr lang="en-US" cap="none" dirty="0" smtClean="0"/>
              <a:t> (</a:t>
            </a:r>
            <a:r>
              <a:rPr lang="en-US" cap="none" dirty="0" err="1" smtClean="0"/>
              <a:t>o‘chirilishi</a:t>
            </a:r>
            <a:r>
              <a:rPr lang="en-US" cap="none" dirty="0" smtClean="0"/>
              <a:t>) </a:t>
            </a:r>
            <a:r>
              <a:rPr lang="en-US" cap="none" dirty="0" err="1" smtClean="0"/>
              <a:t>kerak</a:t>
            </a:r>
            <a:r>
              <a:rPr lang="en-US" cap="none" dirty="0" smtClean="0"/>
              <a:t>. </a:t>
            </a:r>
            <a:r>
              <a:rPr lang="en-US" cap="none" dirty="0" err="1" smtClean="0"/>
              <a:t>Moyni</a:t>
            </a:r>
            <a:r>
              <a:rPr lang="en-US" cap="none" dirty="0" smtClean="0"/>
              <a:t> </a:t>
            </a:r>
            <a:r>
              <a:rPr lang="en-US" cap="none" dirty="0" err="1" smtClean="0"/>
              <a:t>majburiy</a:t>
            </a:r>
            <a:r>
              <a:rPr lang="en-US" cap="none" dirty="0" smtClean="0"/>
              <a:t> </a:t>
            </a:r>
            <a:r>
              <a:rPr lang="en-US" cap="none" dirty="0" err="1" smtClean="0"/>
              <a:t>aylanishi</a:t>
            </a:r>
            <a:r>
              <a:rPr lang="en-US" cap="none" dirty="0" smtClean="0"/>
              <a:t> </a:t>
            </a:r>
            <a:r>
              <a:rPr lang="en-US" cap="none" dirty="0" err="1" smtClean="0"/>
              <a:t>yuklamadan</a:t>
            </a:r>
            <a:r>
              <a:rPr lang="en-US" cap="none" dirty="0" smtClean="0"/>
              <a:t> </a:t>
            </a:r>
            <a:r>
              <a:rPr lang="en-US" cap="none" dirty="0" err="1" smtClean="0"/>
              <a:t>qatiy</a:t>
            </a:r>
            <a:r>
              <a:rPr lang="en-US" cap="none" dirty="0" smtClean="0"/>
              <a:t> </a:t>
            </a:r>
            <a:r>
              <a:rPr lang="en-US" cap="none" dirty="0" err="1" smtClean="0"/>
              <a:t>nazar</a:t>
            </a:r>
            <a:r>
              <a:rPr lang="en-US" cap="none" dirty="0" smtClean="0"/>
              <a:t> </a:t>
            </a:r>
            <a:r>
              <a:rPr lang="en-US" cap="none" dirty="0" err="1" smtClean="0"/>
              <a:t>uzluksiz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, </a:t>
            </a:r>
            <a:r>
              <a:rPr lang="en-US" cap="none" dirty="0" err="1" smtClean="0"/>
              <a:t>sovutish</a:t>
            </a:r>
            <a:r>
              <a:rPr lang="en-US" cap="none" dirty="0" smtClean="0"/>
              <a:t> </a:t>
            </a:r>
            <a:r>
              <a:rPr lang="en-US" cap="none" dirty="0" err="1" smtClean="0"/>
              <a:t>tizimini</a:t>
            </a:r>
            <a:r>
              <a:rPr lang="en-US" cap="none" dirty="0" smtClean="0"/>
              <a:t> </a:t>
            </a:r>
            <a:r>
              <a:rPr lang="en-US" cap="none" dirty="0" err="1" smtClean="0"/>
              <a:t>ishga</a:t>
            </a:r>
            <a:r>
              <a:rPr lang="en-US" cap="none" dirty="0" smtClean="0"/>
              <a:t> </a:t>
            </a:r>
            <a:r>
              <a:rPr lang="en-US" cap="none" dirty="0" err="1" smtClean="0"/>
              <a:t>tushirish</a:t>
            </a:r>
            <a:r>
              <a:rPr lang="en-US" cap="none" dirty="0" smtClean="0"/>
              <a:t> (</a:t>
            </a:r>
            <a:r>
              <a:rPr lang="en-US" cap="none" dirty="0" err="1" smtClean="0"/>
              <a:t>o‘chirish</a:t>
            </a:r>
            <a:r>
              <a:rPr lang="en-US" cap="none" dirty="0" smtClean="0"/>
              <a:t>) </a:t>
            </a:r>
            <a:r>
              <a:rPr lang="en-US" cap="none" dirty="0" err="1" smtClean="0"/>
              <a:t>tartibi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ishlab</a:t>
            </a:r>
            <a:r>
              <a:rPr lang="en-US" cap="none" dirty="0" smtClean="0"/>
              <a:t> </a:t>
            </a:r>
            <a:r>
              <a:rPr lang="en-US" cap="none" dirty="0" err="1" smtClean="0"/>
              <a:t>chiqaruvchi</a:t>
            </a:r>
            <a:r>
              <a:rPr lang="en-US" cap="none" dirty="0" smtClean="0"/>
              <a:t> </a:t>
            </a:r>
            <a:r>
              <a:rPr lang="en-US" cap="none" dirty="0" err="1" smtClean="0"/>
              <a:t>yo‘riqnomasi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bo‘yicha</a:t>
            </a:r>
            <a:r>
              <a:rPr lang="en-US" cap="none" dirty="0" smtClean="0"/>
              <a:t> </a:t>
            </a:r>
            <a:r>
              <a:rPr lang="en-US" cap="none" dirty="0" err="1" smtClean="0"/>
              <a:t>aniqlanishi</a:t>
            </a:r>
            <a:r>
              <a:rPr lang="en-US" cap="none" dirty="0" smtClean="0"/>
              <a:t> </a:t>
            </a:r>
            <a:r>
              <a:rPr lang="en-US" cap="none" dirty="0" err="1" smtClean="0"/>
              <a:t>kerak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94109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458" y="245684"/>
            <a:ext cx="9404723" cy="832618"/>
          </a:xfrm>
        </p:spPr>
        <p:txBody>
          <a:bodyPr/>
          <a:lstStyle/>
          <a:p>
            <a:pPr algn="ctr"/>
            <a:r>
              <a:rPr lang="en-US" sz="2800" u="sng" dirty="0"/>
              <a:t>3.1 – </a:t>
            </a:r>
            <a:r>
              <a:rPr lang="en-US" sz="2800" u="sng" dirty="0" err="1"/>
              <a:t>rasm</a:t>
            </a:r>
            <a:r>
              <a:rPr lang="en-US" sz="2800" u="sng" dirty="0"/>
              <a:t>. T</a:t>
            </a:r>
            <a:r>
              <a:rPr lang="ru-RU" sz="2800" u="sng" dirty="0"/>
              <a:t>Ц</a:t>
            </a:r>
            <a:r>
              <a:rPr lang="en-US" sz="2800" u="sng" dirty="0"/>
              <a:t>-630000/330 </a:t>
            </a:r>
            <a:r>
              <a:rPr lang="en-US" sz="2800" u="sng" dirty="0" err="1"/>
              <a:t>tipli</a:t>
            </a:r>
            <a:r>
              <a:rPr lang="en-US" sz="2800" u="sng" dirty="0"/>
              <a:t> </a:t>
            </a:r>
            <a:r>
              <a:rPr lang="en-US" sz="2800" u="sng" dirty="0" err="1"/>
              <a:t>kuch</a:t>
            </a:r>
            <a:r>
              <a:rPr lang="en-US" sz="2800" u="sng" dirty="0"/>
              <a:t> </a:t>
            </a:r>
            <a:r>
              <a:rPr lang="en-US" sz="2800" u="sng" dirty="0" err="1"/>
              <a:t>transformatori</a:t>
            </a:r>
            <a:r>
              <a:rPr lang="en-US" sz="2800" u="sng" dirty="0"/>
              <a:t> </a:t>
            </a:r>
            <a:r>
              <a:rPr lang="en-US" sz="2800" u="sng" dirty="0" err="1"/>
              <a:t>zovodning</a:t>
            </a:r>
            <a:r>
              <a:rPr lang="en-US" sz="2800" u="sng" dirty="0"/>
              <a:t> </a:t>
            </a:r>
            <a:r>
              <a:rPr lang="en-US" sz="2800" u="sng" dirty="0" err="1"/>
              <a:t>tajriba</a:t>
            </a:r>
            <a:r>
              <a:rPr lang="en-US" sz="2800" u="sng" dirty="0"/>
              <a:t> </a:t>
            </a:r>
            <a:r>
              <a:rPr lang="en-US" sz="2800" u="sng" dirty="0" err="1"/>
              <a:t>zalida</a:t>
            </a:r>
            <a:r>
              <a:rPr lang="en-US" sz="2800" u="sng" dirty="0"/>
              <a:t>.</a:t>
            </a:r>
            <a:r>
              <a:rPr lang="en-US" sz="2800" dirty="0"/>
              <a:t> </a:t>
            </a:r>
            <a:endParaRPr lang="ru-RU" sz="2800" dirty="0"/>
          </a:p>
        </p:txBody>
      </p:sp>
      <p:pic>
        <p:nvPicPr>
          <p:cNvPr id="4" name="Picture 538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81" y="1285336"/>
            <a:ext cx="9144000" cy="5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4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49" y="452718"/>
            <a:ext cx="11904453" cy="798112"/>
          </a:xfrm>
        </p:spPr>
        <p:txBody>
          <a:bodyPr/>
          <a:lstStyle/>
          <a:p>
            <a:pPr algn="ctr"/>
            <a:r>
              <a:rPr lang="en-US" sz="2000" u="sng" dirty="0" smtClean="0"/>
              <a:t>3.2-rasm</a:t>
            </a:r>
            <a:r>
              <a:rPr lang="en-US" sz="2000" u="sng" dirty="0"/>
              <a:t>. </a:t>
            </a:r>
            <a:r>
              <a:rPr lang="en-US" sz="2000" u="sng" dirty="0" err="1"/>
              <a:t>Transformatorlarning</a:t>
            </a:r>
            <a:r>
              <a:rPr lang="en-US" sz="2000" u="sng" dirty="0"/>
              <a:t> </a:t>
            </a:r>
            <a:r>
              <a:rPr lang="en-US" sz="2000" u="sng" dirty="0" err="1"/>
              <a:t>prinsipial</a:t>
            </a:r>
            <a:r>
              <a:rPr lang="en-US" sz="2000" u="sng" dirty="0"/>
              <a:t> </a:t>
            </a:r>
            <a:r>
              <a:rPr lang="en-US" sz="2000" u="sng" dirty="0" err="1"/>
              <a:t>sxemalari</a:t>
            </a:r>
            <a:r>
              <a:rPr lang="en-US" sz="2000" u="sng" dirty="0"/>
              <a:t>: a)</a:t>
            </a:r>
            <a:r>
              <a:rPr lang="en-US" sz="2000" u="sng" dirty="0" err="1"/>
              <a:t>ikki</a:t>
            </a:r>
            <a:r>
              <a:rPr lang="en-US" sz="2000" u="sng" dirty="0"/>
              <a:t> </a:t>
            </a:r>
            <a:r>
              <a:rPr lang="en-US" sz="2000" u="sng" dirty="0" err="1"/>
              <a:t>chulg‘amli</a:t>
            </a:r>
            <a:r>
              <a:rPr lang="en-US" sz="2000" u="sng" dirty="0"/>
              <a:t>; b)-</a:t>
            </a:r>
            <a:r>
              <a:rPr lang="en-US" sz="2000" u="sng" dirty="0" err="1"/>
              <a:t>uch</a:t>
            </a:r>
            <a:r>
              <a:rPr lang="en-US" sz="2000" u="sng" dirty="0"/>
              <a:t> </a:t>
            </a:r>
            <a:r>
              <a:rPr lang="en-US" sz="2000" u="sng" dirty="0" err="1"/>
              <a:t>chulg‘amli</a:t>
            </a:r>
            <a:r>
              <a:rPr lang="en-US" sz="2000" u="sng" dirty="0"/>
              <a:t>;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u="sng" dirty="0"/>
              <a:t>v)-past </a:t>
            </a:r>
            <a:r>
              <a:rPr lang="en-US" sz="2000" u="sng" dirty="0" err="1"/>
              <a:t>kuchlanishli</a:t>
            </a:r>
            <a:r>
              <a:rPr lang="en-US" sz="2000" dirty="0"/>
              <a:t> </a:t>
            </a:r>
            <a:r>
              <a:rPr lang="en-US" sz="2000" dirty="0" err="1"/>
              <a:t>ajratilgan</a:t>
            </a:r>
            <a:r>
              <a:rPr lang="en-US" sz="2000" dirty="0"/>
              <a:t> </a:t>
            </a:r>
            <a:r>
              <a:rPr lang="en-US" sz="2000" dirty="0" err="1"/>
              <a:t>chulg‘amli</a:t>
            </a:r>
            <a:r>
              <a:rPr lang="en-US" sz="2000" dirty="0"/>
              <a:t>. </a:t>
            </a:r>
            <a:endParaRPr lang="ru-RU" sz="2000" dirty="0"/>
          </a:p>
        </p:txBody>
      </p:sp>
      <p:pic>
        <p:nvPicPr>
          <p:cNvPr id="4" name="Picture 549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21" y="1250830"/>
            <a:ext cx="11188459" cy="53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0859"/>
          </a:xfrm>
        </p:spPr>
        <p:txBody>
          <a:bodyPr/>
          <a:lstStyle/>
          <a:p>
            <a:r>
              <a:rPr lang="en-US" dirty="0" err="1"/>
              <a:t>Transformatorsozlikdagi</a:t>
            </a:r>
            <a:r>
              <a:rPr lang="en-US" dirty="0"/>
              <a:t> </a:t>
            </a:r>
            <a:r>
              <a:rPr lang="en-US" dirty="0" err="1"/>
              <a:t>taraqqiyot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2242699"/>
            <a:ext cx="8946541" cy="32954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220 </a:t>
            </a:r>
            <a:r>
              <a:rPr lang="en-US" sz="2800" dirty="0" err="1"/>
              <a:t>va</a:t>
            </a:r>
            <a:r>
              <a:rPr lang="en-US" sz="2800" dirty="0"/>
              <a:t> 500 kV </a:t>
            </a:r>
            <a:r>
              <a:rPr lang="en-US" sz="2800" dirty="0" err="1"/>
              <a:t>kuchlanishli</a:t>
            </a:r>
            <a:r>
              <a:rPr lang="en-US" sz="2800" dirty="0"/>
              <a:t>, </a:t>
            </a:r>
            <a:r>
              <a:rPr lang="en-US" sz="2800" dirty="0" err="1"/>
              <a:t>quvvati</a:t>
            </a:r>
            <a:r>
              <a:rPr lang="en-US" sz="2800" dirty="0"/>
              <a:t> 630 MVA </a:t>
            </a:r>
            <a:r>
              <a:rPr lang="en-US" sz="2800" dirty="0" err="1"/>
              <a:t>gacha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330 </a:t>
            </a:r>
            <a:r>
              <a:rPr lang="en-US" sz="2800" dirty="0"/>
              <a:t>kV </a:t>
            </a:r>
            <a:r>
              <a:rPr lang="en-US" sz="2800" dirty="0" err="1"/>
              <a:t>kuchlanishli</a:t>
            </a:r>
            <a:r>
              <a:rPr lang="en-US" sz="2800" dirty="0"/>
              <a:t>, </a:t>
            </a:r>
            <a:r>
              <a:rPr lang="en-US" sz="2800" dirty="0" err="1"/>
              <a:t>quvvati</a:t>
            </a:r>
            <a:r>
              <a:rPr lang="en-US" sz="2800" dirty="0"/>
              <a:t> 1000 </a:t>
            </a:r>
            <a:r>
              <a:rPr lang="en-US" sz="2800" dirty="0" smtClean="0"/>
              <a:t>MVA </a:t>
            </a:r>
            <a:r>
              <a:rPr lang="en-US" sz="2800" dirty="0"/>
              <a:t>li </a:t>
            </a:r>
            <a:endParaRPr lang="en-US" sz="2800" dirty="0" smtClean="0"/>
          </a:p>
          <a:p>
            <a:r>
              <a:rPr lang="en-US" sz="2800" dirty="0" err="1" smtClean="0"/>
              <a:t>uch</a:t>
            </a:r>
            <a:r>
              <a:rPr lang="en-US" sz="2800" dirty="0" smtClean="0"/>
              <a:t> </a:t>
            </a:r>
            <a:r>
              <a:rPr lang="en-US" sz="2800" dirty="0" err="1"/>
              <a:t>fazali</a:t>
            </a:r>
            <a:r>
              <a:rPr lang="en-US" sz="2800" dirty="0"/>
              <a:t> </a:t>
            </a:r>
            <a:r>
              <a:rPr lang="en-US" sz="2800" dirty="0" err="1"/>
              <a:t>transformatorlarni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smtClean="0"/>
              <a:t>500/110 </a:t>
            </a:r>
            <a:r>
              <a:rPr lang="en-US" sz="2800" dirty="0"/>
              <a:t>kV li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</a:t>
            </a:r>
            <a:r>
              <a:rPr lang="en-US" sz="2800" dirty="0" err="1"/>
              <a:t>birlik</a:t>
            </a:r>
            <a:r>
              <a:rPr lang="en-US" sz="2800" dirty="0"/>
              <a:t> </a:t>
            </a:r>
            <a:r>
              <a:rPr lang="en-US" sz="2800" dirty="0" err="1"/>
              <a:t>quvvati</a:t>
            </a:r>
            <a:r>
              <a:rPr lang="en-US" sz="2800" dirty="0"/>
              <a:t> </a:t>
            </a:r>
            <a:r>
              <a:rPr lang="en-US" sz="2800" dirty="0" smtClean="0"/>
              <a:t>250 </a:t>
            </a:r>
            <a:r>
              <a:rPr lang="en-US" sz="2800" dirty="0"/>
              <a:t>kVA li </a:t>
            </a:r>
            <a:r>
              <a:rPr lang="en-US" sz="2800" dirty="0" err="1"/>
              <a:t>avtotransformatorlarni</a:t>
            </a:r>
            <a:r>
              <a:rPr lang="en-US" sz="2800" dirty="0"/>
              <a:t> </a:t>
            </a:r>
            <a:r>
              <a:rPr lang="en-US" sz="2800" dirty="0" err="1"/>
              <a:t>ishlab</a:t>
            </a:r>
            <a:r>
              <a:rPr lang="en-US" sz="2800" dirty="0"/>
              <a:t> </a:t>
            </a:r>
            <a:r>
              <a:rPr lang="en-US" sz="2800" dirty="0" err="1"/>
              <a:t>chiqarish</a:t>
            </a:r>
            <a:r>
              <a:rPr lang="en-US" sz="2800" dirty="0"/>
              <a:t> </a:t>
            </a:r>
            <a:r>
              <a:rPr lang="en-US" sz="2800" dirty="0" err="1"/>
              <a:t>imkoniyatini</a:t>
            </a:r>
            <a:r>
              <a:rPr lang="en-US" sz="2800" dirty="0"/>
              <a:t> </a:t>
            </a:r>
            <a:r>
              <a:rPr lang="en-US" sz="2800" dirty="0" err="1"/>
              <a:t>berdi</a:t>
            </a:r>
            <a:r>
              <a:rPr lang="en-US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955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8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751" y="241091"/>
            <a:ext cx="9721970" cy="41957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344" y="4786078"/>
            <a:ext cx="10990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3.3-rasm.Transformator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avtotransformatorlarning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neytrallarini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erga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ulash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usullari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: a-110-220 kV li 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РПН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siz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tranformatorlarda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b–330-500 kV li 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РПН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siz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transformatorlarda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v-110 kV li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o‘rnatilgan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РПН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transformatorlarda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g-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avtotransformatorlarda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d-150-220 kV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li 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РПН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li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traneformatorlarda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e-330-500 kV li RPN li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78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7508"/>
          </a:xfrm>
        </p:spPr>
        <p:txBody>
          <a:bodyPr/>
          <a:lstStyle/>
          <a:p>
            <a:r>
              <a:rPr lang="en-US" sz="2000" u="sng" dirty="0"/>
              <a:t>3.4-rasm. </a:t>
            </a:r>
            <a:r>
              <a:rPr lang="ru-RU" sz="2000" u="sng" dirty="0"/>
              <a:t>ДЦ</a:t>
            </a:r>
            <a:r>
              <a:rPr lang="en-US" sz="2000" u="sng" dirty="0"/>
              <a:t> </a:t>
            </a:r>
            <a:r>
              <a:rPr lang="en-US" sz="2000" u="sng" dirty="0" err="1"/>
              <a:t>tizimi</a:t>
            </a:r>
            <a:r>
              <a:rPr lang="en-US" sz="2000" u="sng" dirty="0"/>
              <a:t> </a:t>
            </a:r>
            <a:r>
              <a:rPr lang="en-US" sz="2000" u="sng" dirty="0" err="1"/>
              <a:t>sovitgichning</a:t>
            </a:r>
            <a:r>
              <a:rPr lang="en-US" sz="2000" u="sng" dirty="0"/>
              <a:t> </a:t>
            </a:r>
            <a:r>
              <a:rPr lang="en-US" sz="2000" u="sng" dirty="0" err="1"/>
              <a:t>prnsipial</a:t>
            </a:r>
            <a:r>
              <a:rPr lang="en-US" sz="2000" u="sng" dirty="0"/>
              <a:t> </a:t>
            </a:r>
            <a:r>
              <a:rPr lang="en-US" sz="2000" u="sng" dirty="0" err="1"/>
              <a:t>sxemasi</a:t>
            </a:r>
            <a:r>
              <a:rPr lang="en-US" sz="2000" u="sng" dirty="0"/>
              <a:t>: 1–</a:t>
            </a:r>
            <a:r>
              <a:rPr lang="en-US" sz="2000" u="sng" dirty="0" err="1"/>
              <a:t>transformator</a:t>
            </a:r>
            <a:r>
              <a:rPr lang="en-US" sz="2000" dirty="0"/>
              <a:t> </a:t>
            </a:r>
            <a:r>
              <a:rPr lang="en-US" sz="2000" baseline="30000" dirty="0"/>
              <a:t>	</a:t>
            </a:r>
            <a:r>
              <a:rPr lang="en-US" sz="2000" u="sng" dirty="0" err="1"/>
              <a:t>baki</a:t>
            </a:r>
            <a:r>
              <a:rPr lang="en-US" sz="2000" u="sng" dirty="0"/>
              <a:t>; 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u="sng" dirty="0" smtClean="0"/>
              <a:t>2-elektr </a:t>
            </a:r>
            <a:r>
              <a:rPr lang="en-US" sz="2000" u="sng" dirty="0" err="1"/>
              <a:t>nasosi</a:t>
            </a:r>
            <a:r>
              <a:rPr lang="en-US" sz="2000" u="sng" dirty="0"/>
              <a:t>; 3- adsorb </a:t>
            </a:r>
            <a:r>
              <a:rPr lang="en-US" sz="2000" u="sng" dirty="0" err="1"/>
              <a:t>filtr</a:t>
            </a:r>
            <a:r>
              <a:rPr lang="en-US" sz="2000" u="sng" dirty="0"/>
              <a:t>; 4-sovitkich; 5-puflash </a:t>
            </a:r>
            <a:r>
              <a:rPr lang="en-US" sz="2000" u="sng" dirty="0" err="1"/>
              <a:t>ventilyatori</a:t>
            </a:r>
            <a:r>
              <a:rPr lang="en-US" sz="2000" u="sng" dirty="0"/>
              <a:t>.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4" name="Picture 572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377" y="1587260"/>
            <a:ext cx="10593238" cy="46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3388"/>
          </a:xfrm>
        </p:spPr>
        <p:txBody>
          <a:bodyPr/>
          <a:lstStyle/>
          <a:p>
            <a:pPr algn="ctr"/>
            <a:r>
              <a:rPr lang="en-US" sz="2400" u="sng" dirty="0"/>
              <a:t>3.5-rasm. </a:t>
            </a:r>
            <a:r>
              <a:rPr lang="en-US" sz="2400" u="sng" dirty="0" err="1"/>
              <a:t>Transformator</a:t>
            </a:r>
            <a:r>
              <a:rPr lang="en-US" sz="2400" u="sng" dirty="0"/>
              <a:t> </a:t>
            </a:r>
            <a:r>
              <a:rPr lang="en-US" sz="2400" u="sng" dirty="0" err="1"/>
              <a:t>yuklanishinig</a:t>
            </a:r>
            <a:r>
              <a:rPr lang="en-US" sz="2400" u="sng" dirty="0"/>
              <a:t> </a:t>
            </a:r>
            <a:r>
              <a:rPr lang="en-US" sz="2400" u="sng" dirty="0" err="1"/>
              <a:t>sutkali</a:t>
            </a:r>
            <a:r>
              <a:rPr lang="en-US" sz="2400" dirty="0"/>
              <a:t> </a:t>
            </a:r>
            <a:r>
              <a:rPr lang="en-US" sz="2400" u="sng" dirty="0" err="1"/>
              <a:t>bo‘yicha</a:t>
            </a:r>
            <a:r>
              <a:rPr lang="en-US" sz="2400" u="sng" dirty="0"/>
              <a:t> </a:t>
            </a:r>
            <a:r>
              <a:rPr lang="en-US" sz="2400" u="sng" dirty="0" err="1"/>
              <a:t>ikki</a:t>
            </a:r>
            <a:r>
              <a:rPr lang="en-US" sz="2400" u="sng" dirty="0"/>
              <a:t> </a:t>
            </a:r>
            <a:r>
              <a:rPr lang="en-US" sz="2400" u="sng" dirty="0" err="1"/>
              <a:t>pog‘onali</a:t>
            </a:r>
            <a:r>
              <a:rPr lang="en-US" sz="2400" u="sng" dirty="0"/>
              <a:t> </a:t>
            </a:r>
            <a:r>
              <a:rPr lang="en-US" sz="2400" u="sng" dirty="0" err="1" smtClean="0"/>
              <a:t>grafigi</a:t>
            </a:r>
            <a:endParaRPr lang="ru-RU" sz="2400" dirty="0"/>
          </a:p>
        </p:txBody>
      </p:sp>
      <p:pic>
        <p:nvPicPr>
          <p:cNvPr id="4" name="Picture 613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513" y="2052638"/>
            <a:ext cx="652875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09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357</Words>
  <Application>Microsoft Office PowerPoint</Application>
  <PresentationFormat>Произвольный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KUCH TRASFORMATORLARINI ISHLATISH</vt:lpstr>
      <vt:lpstr>3.1 – rasm. TЦ-630000/330 tipli kuch transformatori zovodning tajriba zalida. </vt:lpstr>
      <vt:lpstr>3.2-rasm. Transformatorlarning prinsipial sxemalari: a)ikki chulg‘amli; b)-uch chulg‘amli;  v)-past kuchlanishli ajratilgan chulg‘amli. </vt:lpstr>
      <vt:lpstr>Transformatorsozlikdagi taraqqiyot </vt:lpstr>
      <vt:lpstr>Презентация PowerPoint</vt:lpstr>
      <vt:lpstr>3.4-rasm. ДЦ tizimi sovitgichning prnsipial sxemasi: 1–transformator  baki;  2-elektr nasosi; 3- adsorb filtr; 4-sovitkich; 5-puflash ventilyatori. </vt:lpstr>
      <vt:lpstr>3.5-rasm. Transformator yuklanishinig sutkali bo‘yicha ikki pog‘onali grafigi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 TRASFORMATORLARINI ISHLATISH</dc:title>
  <dc:creator>Электрик</dc:creator>
  <cp:lastModifiedBy>Elektrik</cp:lastModifiedBy>
  <cp:revision>2</cp:revision>
  <dcterms:created xsi:type="dcterms:W3CDTF">2021-12-30T04:29:35Z</dcterms:created>
  <dcterms:modified xsi:type="dcterms:W3CDTF">2023-07-07T10:16:16Z</dcterms:modified>
</cp:coreProperties>
</file>