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08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229600" cy="1139552"/>
          </a:xfrm>
        </p:spPr>
        <p:txBody>
          <a:bodyPr/>
          <a:lstStyle/>
          <a:p>
            <a:r>
              <a:rPr lang="en-US" dirty="0" err="1"/>
              <a:t>Krixgof</a:t>
            </a:r>
            <a:r>
              <a:rPr lang="en-US" dirty="0"/>
              <a:t> </a:t>
            </a:r>
            <a:r>
              <a:rPr lang="en-US" dirty="0" err="1"/>
              <a:t>qonunlari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1556792"/>
            <a:ext cx="8712968" cy="1224136"/>
          </a:xfrm>
        </p:spPr>
        <p:txBody>
          <a:bodyPr>
            <a:normAutofit fontScale="62500" lnSpcReduction="20000"/>
          </a:bodyPr>
          <a:lstStyle/>
          <a:p>
            <a:pPr latinLnBrk="1"/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qanday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zanjiridagi</a:t>
            </a:r>
            <a:r>
              <a:rPr lang="en-US" dirty="0"/>
              <a:t> </a:t>
            </a:r>
            <a:r>
              <a:rPr lang="en-US" dirty="0" err="1"/>
              <a:t>jarayonlar</a:t>
            </a:r>
            <a:r>
              <a:rPr lang="en-US" dirty="0"/>
              <a:t> </a:t>
            </a:r>
            <a:r>
              <a:rPr lang="en-US" dirty="0" err="1"/>
              <a:t>Kirxgofning</a:t>
            </a:r>
            <a:r>
              <a:rPr lang="en-US" dirty="0"/>
              <a:t> 1-va 2 </a:t>
            </a:r>
            <a:r>
              <a:rPr lang="en-US" dirty="0" smtClean="0"/>
              <a:t>–</a:t>
            </a:r>
            <a:r>
              <a:rPr lang="en-US" dirty="0" err="1" smtClean="0"/>
              <a:t>qonunlari</a:t>
            </a:r>
            <a:r>
              <a:rPr lang="en-US" dirty="0" smtClean="0"/>
              <a:t> </a:t>
            </a:r>
          </a:p>
          <a:p>
            <a:pPr latinLnBrk="1"/>
            <a:r>
              <a:rPr lang="en-US" dirty="0" err="1" smtClean="0"/>
              <a:t>bilan</a:t>
            </a:r>
            <a:r>
              <a:rPr lang="en-US" dirty="0" smtClean="0"/>
              <a:t> </a:t>
            </a:r>
            <a:r>
              <a:rPr lang="en-US" dirty="0" err="1"/>
              <a:t>fodalanadi</a:t>
            </a:r>
            <a:r>
              <a:rPr lang="en-US" dirty="0"/>
              <a:t>. 1-qonun.  </a:t>
            </a:r>
            <a:r>
              <a:rPr lang="en-US" dirty="0" err="1"/>
              <a:t>Kirxgofning</a:t>
            </a:r>
            <a:r>
              <a:rPr lang="en-US" dirty="0"/>
              <a:t>  1-qonuni  </a:t>
            </a:r>
            <a:r>
              <a:rPr lang="en-US" dirty="0" err="1"/>
              <a:t>zanjirning</a:t>
            </a:r>
            <a:r>
              <a:rPr lang="en-US" dirty="0"/>
              <a:t>  </a:t>
            </a:r>
            <a:endParaRPr lang="en-US" dirty="0" smtClean="0"/>
          </a:p>
          <a:p>
            <a:pPr latinLnBrk="1"/>
            <a:r>
              <a:rPr lang="en-US" dirty="0" err="1" smtClean="0"/>
              <a:t>tugunlariga</a:t>
            </a:r>
            <a:r>
              <a:rPr lang="en-US" dirty="0" smtClean="0"/>
              <a:t>  </a:t>
            </a:r>
            <a:r>
              <a:rPr lang="en-US" dirty="0" err="1"/>
              <a:t>tegishli</a:t>
            </a:r>
            <a:r>
              <a:rPr lang="en-US" dirty="0"/>
              <a:t>  </a:t>
            </a:r>
            <a:r>
              <a:rPr lang="en-US" dirty="0" err="1"/>
              <a:t>bo'lib</a:t>
            </a:r>
            <a:r>
              <a:rPr lang="en-US" dirty="0"/>
              <a:t>,  </a:t>
            </a:r>
            <a:r>
              <a:rPr lang="en-US" dirty="0" err="1"/>
              <a:t>unga</a:t>
            </a:r>
            <a:r>
              <a:rPr lang="en-US" dirty="0"/>
              <a:t>  </a:t>
            </a:r>
            <a:r>
              <a:rPr lang="en-US" dirty="0" err="1"/>
              <a:t>ko'ra</a:t>
            </a:r>
            <a:r>
              <a:rPr lang="en-US" dirty="0"/>
              <a:t>  </a:t>
            </a:r>
            <a:r>
              <a:rPr lang="en-US" dirty="0" err="1"/>
              <a:t>zanjirning</a:t>
            </a:r>
            <a:r>
              <a:rPr lang="en-US" dirty="0"/>
              <a:t>  </a:t>
            </a:r>
            <a:r>
              <a:rPr lang="en-US" dirty="0" err="1"/>
              <a:t>istalgan</a:t>
            </a:r>
            <a:r>
              <a:rPr lang="en-US" dirty="0"/>
              <a:t>  </a:t>
            </a:r>
            <a:r>
              <a:rPr lang="en-US" dirty="0" err="1"/>
              <a:t>tugunida</a:t>
            </a:r>
            <a:r>
              <a:rPr lang="en-US" dirty="0"/>
              <a:t>  </a:t>
            </a:r>
            <a:endParaRPr lang="en-US" dirty="0" smtClean="0"/>
          </a:p>
          <a:p>
            <a:pPr latinLnBrk="1"/>
            <a:r>
              <a:rPr lang="en-US" dirty="0" err="1" smtClean="0"/>
              <a:t>toklarning</a:t>
            </a:r>
            <a:r>
              <a:rPr lang="en-US" dirty="0" smtClean="0"/>
              <a:t>  </a:t>
            </a:r>
            <a:r>
              <a:rPr lang="en-US" dirty="0" err="1"/>
              <a:t>algebraik</a:t>
            </a:r>
            <a:r>
              <a:rPr lang="en-US" dirty="0"/>
              <a:t>  </a:t>
            </a:r>
            <a:r>
              <a:rPr lang="en-US" dirty="0" err="1"/>
              <a:t>yig'indisi</a:t>
            </a:r>
            <a:r>
              <a:rPr lang="en-US" dirty="0"/>
              <a:t> </a:t>
            </a:r>
            <a:r>
              <a:rPr lang="en-US" dirty="0" err="1"/>
              <a:t>nolga</a:t>
            </a:r>
            <a:r>
              <a:rPr lang="en-US" dirty="0"/>
              <a:t> </a:t>
            </a:r>
            <a:r>
              <a:rPr lang="en-US" dirty="0" err="1"/>
              <a:t>teng</a:t>
            </a:r>
            <a:r>
              <a:rPr lang="en-US" dirty="0"/>
              <a:t> </a:t>
            </a:r>
            <a:r>
              <a:rPr lang="en-US" dirty="0" err="1"/>
              <a:t>bo'ladi</a:t>
            </a:r>
            <a:r>
              <a:rPr lang="en-US" dirty="0"/>
              <a:t>, </a:t>
            </a:r>
            <a:r>
              <a:rPr lang="en-US" dirty="0" err="1"/>
              <a:t>ya'ni</a:t>
            </a:r>
            <a:r>
              <a:rPr lang="en-US" dirty="0"/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976356" y="3007506"/>
                <a:ext cx="1191288" cy="8429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k</m:t>
                          </m:r>
                          <m:r>
                            <a:rPr lang="en-US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</m:t>
                          </m:r>
                        </m:sup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k</m:t>
                              </m:r>
                            </m:sub>
                          </m:sSub>
                        </m:e>
                      </m:nary>
                      <m:r>
                        <a:rPr lang="en-US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6356" y="3007506"/>
                <a:ext cx="1191288" cy="8429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539552" y="3933056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elektr</a:t>
            </a:r>
            <a:r>
              <a:rPr lang="en-US" dirty="0"/>
              <a:t> </a:t>
            </a:r>
            <a:r>
              <a:rPr lang="en-US" dirty="0" err="1"/>
              <a:t>zanjirning</a:t>
            </a:r>
            <a:r>
              <a:rPr lang="en-US" dirty="0"/>
              <a:t> </a:t>
            </a:r>
            <a:r>
              <a:rPr lang="en-US" dirty="0" err="1"/>
              <a:t>istalgan</a:t>
            </a:r>
            <a:r>
              <a:rPr lang="en-US" dirty="0"/>
              <a:t> </a:t>
            </a:r>
            <a:r>
              <a:rPr lang="en-US" dirty="0" err="1"/>
              <a:t>tuguniga</a:t>
            </a:r>
            <a:r>
              <a:rPr lang="en-US" dirty="0"/>
              <a:t> </a:t>
            </a:r>
            <a:r>
              <a:rPr lang="en-US" dirty="0" err="1"/>
              <a:t>kiruvchi</a:t>
            </a:r>
            <a:r>
              <a:rPr lang="en-US" dirty="0"/>
              <a:t> </a:t>
            </a:r>
            <a:r>
              <a:rPr lang="en-US" dirty="0" err="1"/>
              <a:t>toklarning</a:t>
            </a:r>
            <a:r>
              <a:rPr lang="en-US" dirty="0"/>
              <a:t> </a:t>
            </a:r>
            <a:r>
              <a:rPr lang="en-US" dirty="0" err="1"/>
              <a:t>arifmetik</a:t>
            </a:r>
            <a:r>
              <a:rPr lang="en-US" dirty="0"/>
              <a:t> </a:t>
            </a:r>
            <a:r>
              <a:rPr lang="en-US" dirty="0" err="1"/>
              <a:t>yig'indisi</a:t>
            </a:r>
            <a:r>
              <a:rPr lang="en-US" dirty="0"/>
              <a:t>  </a:t>
            </a:r>
            <a:r>
              <a:rPr lang="en-US" dirty="0" err="1"/>
              <a:t>shu</a:t>
            </a:r>
            <a:r>
              <a:rPr lang="en-US" dirty="0"/>
              <a:t>  </a:t>
            </a:r>
            <a:r>
              <a:rPr lang="en-US" dirty="0" err="1"/>
              <a:t>tugundan</a:t>
            </a:r>
            <a:r>
              <a:rPr lang="en-US" dirty="0"/>
              <a:t>  </a:t>
            </a:r>
            <a:r>
              <a:rPr lang="en-US" dirty="0" err="1"/>
              <a:t>chiquvchi</a:t>
            </a:r>
            <a:r>
              <a:rPr lang="en-US" dirty="0"/>
              <a:t>  </a:t>
            </a:r>
            <a:r>
              <a:rPr lang="en-US" dirty="0" err="1"/>
              <a:t>toklarning</a:t>
            </a:r>
            <a:r>
              <a:rPr lang="en-US" dirty="0"/>
              <a:t>  </a:t>
            </a:r>
            <a:r>
              <a:rPr lang="en-US" dirty="0" err="1"/>
              <a:t>arifmetik</a:t>
            </a:r>
            <a:r>
              <a:rPr lang="en-US" dirty="0"/>
              <a:t>  </a:t>
            </a:r>
            <a:r>
              <a:rPr lang="en-US" dirty="0" err="1"/>
              <a:t>yig'indisiga</a:t>
            </a:r>
            <a:r>
              <a:rPr lang="en-US" dirty="0"/>
              <a:t>  </a:t>
            </a:r>
            <a:r>
              <a:rPr lang="en-US" dirty="0" err="1"/>
              <a:t>tengdir</a:t>
            </a:r>
            <a:r>
              <a:rPr lang="en-US" dirty="0"/>
              <a:t>, </a:t>
            </a:r>
            <a:r>
              <a:rPr lang="en-US" dirty="0" err="1"/>
              <a:t>ya'ni</a:t>
            </a:r>
            <a:r>
              <a:rPr lang="en-US" dirty="0"/>
              <a:t>: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825097" y="4797152"/>
                <a:ext cx="1493806" cy="8795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i</m:t>
                          </m:r>
                          <m:r>
                            <a:rPr lang="en-US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m</m:t>
                          </m:r>
                        </m:sup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</m:t>
                              </m:r>
                            </m:sub>
                          </m:sSub>
                        </m:e>
                      </m:nary>
                      <m:r>
                        <a:rPr lang="en-US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j</m:t>
                          </m:r>
                          <m:r>
                            <a:rPr lang="en-US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q</m:t>
                          </m:r>
                        </m:sup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/>
                                </a:rPr>
                                <m:t>j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097" y="4797152"/>
                <a:ext cx="1493806" cy="87953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51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l="23126" t="22847" r="48627" b="47276"/>
          <a:stretch>
            <a:fillRect/>
          </a:stretch>
        </p:blipFill>
        <p:spPr bwMode="auto">
          <a:xfrm>
            <a:off x="265593" y="224644"/>
            <a:ext cx="387435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167819" y="14172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latinLnBrk="1"/>
            <a:r>
              <a:rPr lang="en-US" dirty="0" err="1"/>
              <a:t>Kirxgofning</a:t>
            </a:r>
            <a:r>
              <a:rPr lang="en-US" dirty="0"/>
              <a:t> 1-qonuniga </a:t>
            </a:r>
            <a:r>
              <a:rPr lang="en-US" dirty="0" err="1"/>
              <a:t>asosan</a:t>
            </a:r>
            <a:r>
              <a:rPr lang="en-US" dirty="0"/>
              <a:t>:</a:t>
            </a:r>
            <a:endParaRPr lang="ru-RU" dirty="0"/>
          </a:p>
          <a:p>
            <a:pPr latinLnBrk="1"/>
            <a:r>
              <a:rPr lang="en-US" dirty="0"/>
              <a:t>I</a:t>
            </a:r>
            <a:r>
              <a:rPr lang="en-US" baseline="-25000" dirty="0"/>
              <a:t>1</a:t>
            </a:r>
            <a:r>
              <a:rPr lang="en-US" dirty="0"/>
              <a:t> - I</a:t>
            </a:r>
            <a:r>
              <a:rPr lang="en-US" baseline="-25000" dirty="0"/>
              <a:t>2</a:t>
            </a:r>
            <a:r>
              <a:rPr lang="en-US" dirty="0"/>
              <a:t> - I</a:t>
            </a:r>
            <a:r>
              <a:rPr lang="en-US" baseline="-25000" dirty="0"/>
              <a:t>3</a:t>
            </a:r>
            <a:r>
              <a:rPr lang="en-US" dirty="0"/>
              <a:t> - I</a:t>
            </a:r>
            <a:r>
              <a:rPr lang="en-US" baseline="-25000" dirty="0"/>
              <a:t>4 </a:t>
            </a:r>
            <a:r>
              <a:rPr lang="en-US" dirty="0"/>
              <a:t>=0</a:t>
            </a:r>
            <a:endParaRPr lang="ru-RU" dirty="0"/>
          </a:p>
          <a:p>
            <a:pPr latinLnBrk="1"/>
            <a:r>
              <a:rPr lang="en-US" dirty="0" err="1"/>
              <a:t>yoki</a:t>
            </a:r>
            <a:r>
              <a:rPr lang="en-US" dirty="0"/>
              <a:t> I</a:t>
            </a:r>
            <a:r>
              <a:rPr lang="en-US" baseline="-25000" dirty="0"/>
              <a:t>1 </a:t>
            </a:r>
            <a:r>
              <a:rPr lang="en-US" dirty="0"/>
              <a:t>=</a:t>
            </a:r>
            <a:r>
              <a:rPr lang="en-US" baseline="-25000" dirty="0"/>
              <a:t> </a:t>
            </a:r>
            <a:r>
              <a:rPr lang="en-US" dirty="0"/>
              <a:t> I</a:t>
            </a:r>
            <a:r>
              <a:rPr lang="en-US" baseline="-25000" dirty="0"/>
              <a:t>2 </a:t>
            </a:r>
            <a:r>
              <a:rPr lang="en-US" dirty="0"/>
              <a:t>+  I</a:t>
            </a:r>
            <a:r>
              <a:rPr lang="en-US" baseline="-25000" dirty="0"/>
              <a:t>3 </a:t>
            </a:r>
            <a:r>
              <a:rPr lang="en-US" dirty="0"/>
              <a:t>+  I</a:t>
            </a:r>
            <a:r>
              <a:rPr lang="en-US" baseline="-25000" dirty="0"/>
              <a:t>4</a:t>
            </a:r>
            <a:endParaRPr lang="ru-RU" dirty="0"/>
          </a:p>
          <a:p>
            <a:pPr latinLnBrk="1"/>
            <a:r>
              <a:rPr lang="en-US" dirty="0" err="1"/>
              <a:t>Kirxgof</a:t>
            </a:r>
            <a:r>
              <a:rPr lang="en-US" dirty="0"/>
              <a:t>  1-qonunining  </a:t>
            </a:r>
            <a:r>
              <a:rPr lang="en-US" dirty="0" err="1"/>
              <a:t>fizik</a:t>
            </a:r>
            <a:r>
              <a:rPr lang="en-US" dirty="0"/>
              <a:t> </a:t>
            </a:r>
            <a:r>
              <a:rPr lang="en-US" dirty="0" err="1"/>
              <a:t>ma'nosi</a:t>
            </a:r>
            <a:r>
              <a:rPr lang="en-US" dirty="0"/>
              <a:t>:  </a:t>
            </a:r>
            <a:endParaRPr lang="en-US" dirty="0" smtClean="0"/>
          </a:p>
          <a:p>
            <a:pPr latinLnBrk="1"/>
            <a:r>
              <a:rPr lang="en-US" dirty="0" err="1" smtClean="0"/>
              <a:t>elektr</a:t>
            </a:r>
            <a:r>
              <a:rPr lang="en-US" dirty="0" smtClean="0"/>
              <a:t>  </a:t>
            </a:r>
            <a:r>
              <a:rPr lang="en-US" dirty="0" err="1"/>
              <a:t>zanjirining</a:t>
            </a:r>
            <a:r>
              <a:rPr lang="en-US" dirty="0"/>
              <a:t> </a:t>
            </a:r>
            <a:r>
              <a:rPr lang="en-US" dirty="0" err="1"/>
              <a:t>tugunida</a:t>
            </a:r>
            <a:r>
              <a:rPr lang="en-US" dirty="0"/>
              <a:t>  </a:t>
            </a:r>
            <a:r>
              <a:rPr lang="en-US" dirty="0" err="1"/>
              <a:t>zaryadlarning</a:t>
            </a:r>
            <a:r>
              <a:rPr lang="en-US" dirty="0"/>
              <a:t>  </a:t>
            </a:r>
            <a:r>
              <a:rPr lang="en-US" dirty="0" err="1"/>
              <a:t>harakati</a:t>
            </a:r>
            <a:r>
              <a:rPr lang="en-US" dirty="0"/>
              <a:t> </a:t>
            </a:r>
            <a:endParaRPr lang="ru-RU" dirty="0"/>
          </a:p>
          <a:p>
            <a:pPr latinLnBrk="1"/>
            <a:r>
              <a:rPr lang="en-US" dirty="0" err="1"/>
              <a:t>uzluksizdir</a:t>
            </a:r>
            <a:r>
              <a:rPr lang="en-US" dirty="0"/>
              <a:t>  </a:t>
            </a:r>
            <a:r>
              <a:rPr lang="en-US" dirty="0" err="1"/>
              <a:t>va</a:t>
            </a:r>
            <a:r>
              <a:rPr lang="en-US" dirty="0"/>
              <a:t>  </a:t>
            </a:r>
            <a:r>
              <a:rPr lang="en-US" dirty="0" err="1"/>
              <a:t>unda</a:t>
            </a:r>
            <a:r>
              <a:rPr lang="en-US" dirty="0"/>
              <a:t>  </a:t>
            </a:r>
            <a:r>
              <a:rPr lang="en-US" dirty="0" err="1"/>
              <a:t>zaryadlar</a:t>
            </a:r>
            <a:r>
              <a:rPr lang="en-US" dirty="0"/>
              <a:t> </a:t>
            </a:r>
            <a:r>
              <a:rPr lang="en-US" dirty="0" err="1" smtClean="0"/>
              <a:t>to'planib</a:t>
            </a:r>
            <a:endParaRPr lang="en-US" dirty="0" smtClean="0"/>
          </a:p>
          <a:p>
            <a:pPr latinLnBrk="1"/>
            <a:r>
              <a:rPr lang="en-US" dirty="0" smtClean="0"/>
              <a:t> </a:t>
            </a:r>
            <a:r>
              <a:rPr lang="en-US" dirty="0"/>
              <a:t>qolmaydi.2-qonun. </a:t>
            </a:r>
            <a:r>
              <a:rPr lang="en-US" dirty="0" err="1"/>
              <a:t>Kirxgofning</a:t>
            </a:r>
            <a:r>
              <a:rPr lang="en-US" dirty="0"/>
              <a:t>  2-qonuni </a:t>
            </a:r>
            <a:endParaRPr lang="ru-RU" dirty="0"/>
          </a:p>
          <a:p>
            <a:r>
              <a:rPr lang="en-US" dirty="0" err="1"/>
              <a:t>zanjirning</a:t>
            </a:r>
            <a:r>
              <a:rPr lang="en-US" dirty="0"/>
              <a:t>  </a:t>
            </a:r>
            <a:r>
              <a:rPr lang="en-US" dirty="0" err="1"/>
              <a:t>berk</a:t>
            </a:r>
            <a:r>
              <a:rPr lang="en-US" dirty="0"/>
              <a:t>  </a:t>
            </a:r>
            <a:r>
              <a:rPr lang="en-US" dirty="0" err="1"/>
              <a:t>konturlariga</a:t>
            </a:r>
            <a:r>
              <a:rPr lang="en-US" dirty="0"/>
              <a:t> </a:t>
            </a:r>
            <a:r>
              <a:rPr lang="en-US" dirty="0" err="1"/>
              <a:t>tegishli</a:t>
            </a:r>
            <a:r>
              <a:rPr lang="en-US" dirty="0"/>
              <a:t>  </a:t>
            </a:r>
            <a:r>
              <a:rPr lang="en-US" dirty="0" err="1"/>
              <a:t>bo'lib</a:t>
            </a:r>
            <a:r>
              <a:rPr lang="en-US" dirty="0"/>
              <a:t>,  </a:t>
            </a:r>
            <a:r>
              <a:rPr lang="en-US" dirty="0" err="1"/>
              <a:t>unga</a:t>
            </a:r>
            <a:r>
              <a:rPr lang="en-US" dirty="0"/>
              <a:t>  </a:t>
            </a:r>
            <a:r>
              <a:rPr lang="en-US" dirty="0" err="1"/>
              <a:t>ko'ra</a:t>
            </a:r>
            <a:r>
              <a:rPr lang="en-US" dirty="0"/>
              <a:t>  </a:t>
            </a:r>
            <a:r>
              <a:rPr lang="en-US" dirty="0" err="1"/>
              <a:t>elektr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7393" y="3284984"/>
            <a:ext cx="8488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dirty="0" err="1"/>
              <a:t>zanjirining</a:t>
            </a:r>
            <a:r>
              <a:rPr lang="en-US" dirty="0"/>
              <a:t>  </a:t>
            </a:r>
            <a:r>
              <a:rPr lang="en-US" dirty="0" err="1"/>
              <a:t>istalgan</a:t>
            </a:r>
            <a:r>
              <a:rPr lang="en-US" dirty="0"/>
              <a:t>  </a:t>
            </a:r>
            <a:r>
              <a:rPr lang="en-US" dirty="0" err="1"/>
              <a:t>berk</a:t>
            </a:r>
            <a:r>
              <a:rPr lang="en-US" dirty="0"/>
              <a:t>  </a:t>
            </a:r>
            <a:r>
              <a:rPr lang="en-US" dirty="0" err="1"/>
              <a:t>konturida</a:t>
            </a:r>
            <a:r>
              <a:rPr lang="en-US" dirty="0"/>
              <a:t>  </a:t>
            </a:r>
            <a:r>
              <a:rPr lang="en-US" dirty="0" err="1"/>
              <a:t>kuchlanishlar</a:t>
            </a:r>
            <a:r>
              <a:rPr lang="en-US" dirty="0"/>
              <a:t>  </a:t>
            </a:r>
            <a:r>
              <a:rPr lang="en-US" dirty="0" err="1"/>
              <a:t>tushuvining</a:t>
            </a:r>
            <a:r>
              <a:rPr lang="en-US" dirty="0"/>
              <a:t> </a:t>
            </a:r>
            <a:r>
              <a:rPr lang="en-US" dirty="0" err="1"/>
              <a:t>algebraik</a:t>
            </a:r>
            <a:r>
              <a:rPr lang="en-US" dirty="0"/>
              <a:t> </a:t>
            </a:r>
            <a:r>
              <a:rPr lang="en-US" dirty="0" err="1"/>
              <a:t>yig'indisi</a:t>
            </a:r>
            <a:r>
              <a:rPr lang="en-US" dirty="0"/>
              <a:t> </a:t>
            </a:r>
            <a:r>
              <a:rPr lang="en-US" dirty="0" err="1"/>
              <a:t>shu</a:t>
            </a:r>
            <a:r>
              <a:rPr lang="en-US" dirty="0"/>
              <a:t> </a:t>
            </a:r>
            <a:r>
              <a:rPr lang="en-US" dirty="0" err="1"/>
              <a:t>konturdagi</a:t>
            </a:r>
            <a:r>
              <a:rPr lang="en-US" dirty="0"/>
              <a:t> </a:t>
            </a:r>
            <a:r>
              <a:rPr lang="en-US" dirty="0" err="1"/>
              <a:t>EYuKlarning</a:t>
            </a:r>
            <a:r>
              <a:rPr lang="en-US" dirty="0"/>
              <a:t> </a:t>
            </a:r>
            <a:r>
              <a:rPr lang="en-US" dirty="0" err="1"/>
              <a:t>algebraik</a:t>
            </a:r>
            <a:r>
              <a:rPr lang="en-US" dirty="0"/>
              <a:t> </a:t>
            </a:r>
            <a:r>
              <a:rPr lang="en-US" dirty="0" err="1"/>
              <a:t>yig'indisiga</a:t>
            </a:r>
            <a:r>
              <a:rPr lang="en-US" dirty="0"/>
              <a:t> </a:t>
            </a:r>
            <a:r>
              <a:rPr lang="en-US" dirty="0" err="1"/>
              <a:t>teng</a:t>
            </a:r>
            <a:r>
              <a:rPr lang="en-US" dirty="0"/>
              <a:t>, </a:t>
            </a:r>
            <a:r>
              <a:rPr lang="en-US" dirty="0" err="1"/>
              <a:t>ya'ni</a:t>
            </a:r>
            <a:r>
              <a:rPr lang="en-US" dirty="0"/>
              <a:t>:</a:t>
            </a:r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3231696" y="4506830"/>
                <a:ext cx="2276407" cy="8429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ru-RU" i="1"/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/>
                            <m:t>k</m:t>
                          </m:r>
                          <m:r>
                            <a:rPr lang="en-US"/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/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ru-RU" i="1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/>
                                <m:t>R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/>
                                <m:t>K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/>
                                <m:t>I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/>
                                <m:t>K</m:t>
                              </m:r>
                            </m:sub>
                          </m:sSub>
                        </m:e>
                      </m:nary>
                      <m:r>
                        <a:rPr lang="en-US"/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i="1"/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/>
                            <m:t>i</m:t>
                          </m:r>
                          <m:r>
                            <a:rPr lang="en-US"/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/>
                            <m:t>m</m:t>
                          </m:r>
                        </m:sup>
                        <m:e>
                          <m:sSub>
                            <m:sSubPr>
                              <m:ctrlPr>
                                <a:rPr lang="ru-RU" i="1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/>
                                <m:t>E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/>
                                <m:t>i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1696" y="4506830"/>
                <a:ext cx="2276407" cy="8429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3127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l="22787" t="34622" r="50276" b="39719"/>
          <a:stretch>
            <a:fillRect/>
          </a:stretch>
        </p:blipFill>
        <p:spPr bwMode="auto">
          <a:xfrm>
            <a:off x="323528" y="620688"/>
            <a:ext cx="568863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Прямоугольник 4"/>
              <p:cNvSpPr/>
              <p:nvPr/>
            </p:nvSpPr>
            <p:spPr>
              <a:xfrm>
                <a:off x="179512" y="4293096"/>
                <a:ext cx="8352928" cy="22279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atinLnBrk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ru-RU" i="1"/>
                          </m:ctrlPr>
                        </m:naryPr>
                        <m:sub>
                          <m:r>
                            <m:rPr>
                              <m:sty m:val="p"/>
                            </m:rPr>
                            <a:rPr lang="en-US"/>
                            <m:t>k</m:t>
                          </m:r>
                          <m:r>
                            <a:rPr lang="en-US"/>
                            <m:t>=1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/>
                            <m:t>n</m:t>
                          </m:r>
                        </m:sup>
                        <m:e>
                          <m:sSub>
                            <m:sSubPr>
                              <m:ctrlPr>
                                <a:rPr lang="ru-RU" i="1"/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/>
                                <m:t>U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/>
                                <m:t>K</m:t>
                              </m:r>
                            </m:sub>
                          </m:sSub>
                        </m:e>
                      </m:nary>
                      <m:r>
                        <a:rPr lang="en-US"/>
                        <m:t>=0</m:t>
                      </m:r>
                    </m:oMath>
                  </m:oMathPara>
                </a14:m>
                <a:endParaRPr lang="ru-RU" dirty="0"/>
              </a:p>
              <a:p>
                <a:pPr latinLnBrk="1"/>
                <a:r>
                  <a:rPr lang="en-US" dirty="0"/>
                  <a:t>1.23-rasmdagi  </a:t>
                </a:r>
                <a:r>
                  <a:rPr lang="en-US" dirty="0" err="1"/>
                  <a:t>abcda</a:t>
                </a:r>
                <a:r>
                  <a:rPr lang="en-US" dirty="0"/>
                  <a:t> </a:t>
                </a:r>
                <a:r>
                  <a:rPr lang="en-US" dirty="0" err="1"/>
                  <a:t>kontur</a:t>
                </a:r>
                <a:r>
                  <a:rPr lang="en-US" dirty="0"/>
                  <a:t> </a:t>
                </a:r>
                <a:endParaRPr lang="ru-RU" dirty="0"/>
              </a:p>
              <a:p>
                <a:pPr latinLnBrk="1"/>
                <a:r>
                  <a:rPr lang="en-US" dirty="0" err="1"/>
                  <a:t>Uchun</a:t>
                </a:r>
                <a:r>
                  <a:rPr lang="en-US" dirty="0"/>
                  <a:t>  </a:t>
                </a:r>
                <a:r>
                  <a:rPr lang="en-US" dirty="0" err="1"/>
                  <a:t>U</a:t>
                </a:r>
                <a:r>
                  <a:rPr lang="en-US" baseline="-25000" dirty="0" err="1"/>
                  <a:t>ab</a:t>
                </a:r>
                <a:r>
                  <a:rPr lang="en-US" dirty="0" err="1"/>
                  <a:t>+U</a:t>
                </a:r>
                <a:r>
                  <a:rPr lang="en-US" baseline="-25000" dirty="0" err="1"/>
                  <a:t>bc</a:t>
                </a:r>
                <a:r>
                  <a:rPr lang="en-US" dirty="0" err="1"/>
                  <a:t>+U</a:t>
                </a:r>
                <a:r>
                  <a:rPr lang="en-US" baseline="-25000" dirty="0" err="1"/>
                  <a:t>cd</a:t>
                </a:r>
                <a:r>
                  <a:rPr lang="en-US" dirty="0" err="1"/>
                  <a:t>+U</a:t>
                </a:r>
                <a:r>
                  <a:rPr lang="en-US" baseline="-25000" dirty="0" err="1"/>
                  <a:t>da</a:t>
                </a:r>
                <a:r>
                  <a:rPr lang="en-US" dirty="0"/>
                  <a:t>=0  </a:t>
                </a:r>
                <a:r>
                  <a:rPr lang="en-US" dirty="0" err="1"/>
                  <a:t>yoki</a:t>
                </a:r>
                <a:endParaRPr lang="ru-RU" dirty="0"/>
              </a:p>
              <a:p>
                <a:pPr latinLnBrk="1"/>
                <a:r>
                  <a:rPr lang="en-US" dirty="0"/>
                  <a:t>R</a:t>
                </a:r>
                <a:r>
                  <a:rPr lang="en-US" baseline="-25000" dirty="0"/>
                  <a:t>1</a:t>
                </a:r>
                <a:r>
                  <a:rPr lang="en-US" dirty="0"/>
                  <a:t>I</a:t>
                </a:r>
                <a:r>
                  <a:rPr lang="en-US" baseline="-25000" dirty="0"/>
                  <a:t>1</a:t>
                </a:r>
                <a:r>
                  <a:rPr lang="en-US" dirty="0"/>
                  <a:t>-R</a:t>
                </a:r>
                <a:r>
                  <a:rPr lang="en-US" baseline="-25000" dirty="0"/>
                  <a:t>1</a:t>
                </a:r>
                <a:r>
                  <a:rPr lang="en-US" dirty="0"/>
                  <a:t>I</a:t>
                </a:r>
                <a:r>
                  <a:rPr lang="en-US" baseline="-25000" dirty="0"/>
                  <a:t>1</a:t>
                </a:r>
                <a:r>
                  <a:rPr lang="en-US" dirty="0"/>
                  <a:t>=E</a:t>
                </a:r>
                <a:r>
                  <a:rPr lang="en-US" baseline="-25000" dirty="0"/>
                  <a:t>1</a:t>
                </a:r>
                <a:r>
                  <a:rPr lang="en-US" dirty="0"/>
                  <a:t>+E</a:t>
                </a:r>
                <a:r>
                  <a:rPr lang="en-US" baseline="-25000" dirty="0"/>
                  <a:t>2</a:t>
                </a:r>
                <a:r>
                  <a:rPr lang="en-US" dirty="0"/>
                  <a:t> </a:t>
                </a:r>
                <a:endParaRPr lang="ru-RU" dirty="0"/>
              </a:p>
              <a:p>
                <a:r>
                  <a:rPr lang="en-US" dirty="0" err="1"/>
                  <a:t>Kirxgof</a:t>
                </a:r>
                <a:r>
                  <a:rPr lang="en-US" dirty="0"/>
                  <a:t>  </a:t>
                </a:r>
                <a:r>
                  <a:rPr lang="en-US" dirty="0" err="1"/>
                  <a:t>qo-nunlarini</a:t>
                </a:r>
                <a:r>
                  <a:rPr lang="en-US" dirty="0"/>
                  <a:t>  </a:t>
                </a:r>
                <a:r>
                  <a:rPr lang="en-US" dirty="0" err="1"/>
                  <a:t>chiziqli</a:t>
                </a:r>
                <a:r>
                  <a:rPr lang="en-US" dirty="0"/>
                  <a:t>  </a:t>
                </a:r>
                <a:r>
                  <a:rPr lang="en-US" dirty="0" err="1"/>
                  <a:t>va</a:t>
                </a:r>
                <a:r>
                  <a:rPr lang="en-US" dirty="0"/>
                  <a:t> </a:t>
                </a:r>
                <a:r>
                  <a:rPr lang="en-US" dirty="0" err="1"/>
                  <a:t>nochiziq</a:t>
                </a:r>
                <a:r>
                  <a:rPr lang="en-US" dirty="0"/>
                  <a:t> </a:t>
                </a:r>
                <a:r>
                  <a:rPr lang="en-US" dirty="0" err="1"/>
                  <a:t>elektr</a:t>
                </a:r>
                <a:r>
                  <a:rPr lang="en-US" dirty="0"/>
                  <a:t> </a:t>
                </a:r>
                <a:r>
                  <a:rPr lang="en-US" dirty="0" err="1"/>
                  <a:t>zanjirlarni</a:t>
                </a:r>
                <a:r>
                  <a:rPr lang="en-US" dirty="0"/>
                  <a:t> </a:t>
                </a:r>
                <a:r>
                  <a:rPr lang="en-US" dirty="0" err="1"/>
                  <a:t>hisoblash</a:t>
                </a:r>
                <a:r>
                  <a:rPr lang="en-US" dirty="0"/>
                  <a:t> </a:t>
                </a:r>
                <a:r>
                  <a:rPr lang="en-US" dirty="0" err="1"/>
                  <a:t>uchun</a:t>
                </a:r>
                <a:r>
                  <a:rPr lang="en-US" dirty="0"/>
                  <a:t> </a:t>
                </a:r>
                <a:r>
                  <a:rPr lang="en-US" dirty="0" err="1"/>
                  <a:t>qo'llash</a:t>
                </a:r>
                <a:r>
                  <a:rPr lang="en-US" dirty="0"/>
                  <a:t> </a:t>
                </a:r>
                <a:r>
                  <a:rPr lang="en-US" dirty="0" err="1"/>
                  <a:t>mumkin</a:t>
                </a:r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293096"/>
                <a:ext cx="8352928" cy="2227982"/>
              </a:xfrm>
              <a:prstGeom prst="rect">
                <a:avLst/>
              </a:prstGeom>
              <a:blipFill rotWithShape="1">
                <a:blip r:embed="rId3"/>
                <a:stretch>
                  <a:fillRect l="-584" b="-35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26247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400" b="1" dirty="0" err="1"/>
              <a:t>Kirxgof</a:t>
            </a:r>
            <a:r>
              <a:rPr lang="en-US" sz="2400" b="1" dirty="0"/>
              <a:t>  </a:t>
            </a:r>
            <a:r>
              <a:rPr lang="en-US" sz="2400" b="1" dirty="0" err="1"/>
              <a:t>qonunlari</a:t>
            </a:r>
            <a:r>
              <a:rPr lang="en-US" sz="2400" b="1" dirty="0"/>
              <a:t>  </a:t>
            </a:r>
            <a:r>
              <a:rPr lang="en-US" sz="2400" b="1" dirty="0" err="1"/>
              <a:t>asosida</a:t>
            </a:r>
            <a:r>
              <a:rPr lang="en-US" sz="2400" b="1" dirty="0"/>
              <a:t>  </a:t>
            </a:r>
            <a:r>
              <a:rPr lang="en-US" sz="2400" b="1" dirty="0" err="1"/>
              <a:t>murakkab</a:t>
            </a:r>
            <a:r>
              <a:rPr lang="en-US" sz="2400" b="1" dirty="0"/>
              <a:t>  </a:t>
            </a:r>
            <a:r>
              <a:rPr lang="en-US" sz="2400" b="1" dirty="0" err="1"/>
              <a:t>elektr</a:t>
            </a:r>
            <a:r>
              <a:rPr lang="en-US" sz="2400" b="1" dirty="0"/>
              <a:t>  </a:t>
            </a:r>
            <a:r>
              <a:rPr lang="en-US" sz="2400" b="1" dirty="0" err="1"/>
              <a:t>zanjirlarining</a:t>
            </a:r>
            <a:r>
              <a:rPr lang="en-US" sz="2400" b="1" dirty="0"/>
              <a:t> </a:t>
            </a:r>
            <a:r>
              <a:rPr lang="en-US" sz="2400" b="1" dirty="0" err="1"/>
              <a:t>tuzilishi</a:t>
            </a:r>
            <a:r>
              <a:rPr lang="en-US" sz="2400" b="1" dirty="0"/>
              <a:t> 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709160"/>
          </a:xfrm>
        </p:spPr>
        <p:txBody>
          <a:bodyPr>
            <a:normAutofit fontScale="47500" lnSpcReduction="20000"/>
          </a:bodyPr>
          <a:lstStyle/>
          <a:p>
            <a:pPr latinLnBrk="1"/>
            <a:r>
              <a:rPr lang="en-US" dirty="0" err="1"/>
              <a:t>Kirxgof</a:t>
            </a:r>
            <a:r>
              <a:rPr lang="en-US" dirty="0"/>
              <a:t>  </a:t>
            </a:r>
            <a:r>
              <a:rPr lang="en-US" dirty="0" err="1"/>
              <a:t>qonunlari</a:t>
            </a:r>
            <a:r>
              <a:rPr lang="en-US" dirty="0"/>
              <a:t>  </a:t>
            </a:r>
            <a:r>
              <a:rPr lang="en-US" dirty="0" err="1"/>
              <a:t>asosida</a:t>
            </a:r>
            <a:r>
              <a:rPr lang="en-US" dirty="0"/>
              <a:t>  </a:t>
            </a:r>
            <a:r>
              <a:rPr lang="en-US" dirty="0" err="1"/>
              <a:t>murakkab</a:t>
            </a:r>
            <a:r>
              <a:rPr lang="en-US" dirty="0"/>
              <a:t>  </a:t>
            </a:r>
            <a:r>
              <a:rPr lang="en-US" dirty="0" err="1"/>
              <a:t>elektr</a:t>
            </a:r>
            <a:r>
              <a:rPr lang="en-US" dirty="0"/>
              <a:t>  </a:t>
            </a:r>
            <a:r>
              <a:rPr lang="en-US" dirty="0" err="1"/>
              <a:t>zanjirlarining</a:t>
            </a:r>
            <a:r>
              <a:rPr lang="en-US" b="1" dirty="0"/>
              <a:t> </a:t>
            </a:r>
            <a:r>
              <a:rPr lang="en-US" dirty="0" err="1"/>
              <a:t>topologik</a:t>
            </a:r>
            <a:r>
              <a:rPr lang="en-US" dirty="0"/>
              <a:t> </a:t>
            </a:r>
            <a:r>
              <a:rPr lang="en-US" dirty="0" err="1"/>
              <a:t>tenglamalarini</a:t>
            </a:r>
            <a:r>
              <a:rPr lang="en-US" dirty="0"/>
              <a:t> </a:t>
            </a:r>
            <a:r>
              <a:rPr lang="en-US" dirty="0" err="1"/>
              <a:t>tuzish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 </a:t>
            </a:r>
            <a:r>
              <a:rPr lang="en-US" dirty="0" err="1"/>
              <a:t>qanday</a:t>
            </a:r>
            <a:r>
              <a:rPr lang="en-US" dirty="0"/>
              <a:t>  </a:t>
            </a:r>
            <a:r>
              <a:rPr lang="en-US" dirty="0" err="1"/>
              <a:t>zanjir</a:t>
            </a:r>
            <a:r>
              <a:rPr lang="en-US" dirty="0"/>
              <a:t>  </a:t>
            </a:r>
            <a:r>
              <a:rPr lang="en-US" dirty="0" err="1"/>
              <a:t>shoxobchalaridagi</a:t>
            </a:r>
            <a:r>
              <a:rPr lang="en-US" dirty="0"/>
              <a:t>  </a:t>
            </a:r>
            <a:r>
              <a:rPr lang="en-US" dirty="0" err="1"/>
              <a:t>toklarni</a:t>
            </a:r>
            <a:r>
              <a:rPr lang="en-US" dirty="0"/>
              <a:t>  </a:t>
            </a:r>
            <a:r>
              <a:rPr lang="en-US" dirty="0" err="1"/>
              <a:t>aniqlash</a:t>
            </a:r>
            <a:r>
              <a:rPr lang="en-US" dirty="0"/>
              <a:t> 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Kirxgof</a:t>
            </a:r>
            <a:r>
              <a:rPr lang="en-US" dirty="0"/>
              <a:t>  </a:t>
            </a:r>
            <a:r>
              <a:rPr lang="en-US" dirty="0" err="1"/>
              <a:t>qonunlaridan</a:t>
            </a:r>
            <a:r>
              <a:rPr lang="en-US" dirty="0"/>
              <a:t>  </a:t>
            </a:r>
            <a:r>
              <a:rPr lang="en-US" dirty="0" err="1"/>
              <a:t>foydalaniladi</a:t>
            </a:r>
            <a:r>
              <a:rPr lang="en-US" dirty="0"/>
              <a:t>.  </a:t>
            </a:r>
            <a:r>
              <a:rPr lang="en-US" dirty="0" err="1"/>
              <a:t>Zanjirdagi</a:t>
            </a:r>
            <a:r>
              <a:rPr lang="en-US" dirty="0"/>
              <a:t>  </a:t>
            </a:r>
            <a:r>
              <a:rPr lang="en-US" dirty="0" err="1"/>
              <a:t>tugunlar</a:t>
            </a:r>
            <a:r>
              <a:rPr lang="en-US" dirty="0"/>
              <a:t>  </a:t>
            </a:r>
            <a:r>
              <a:rPr lang="en-US" dirty="0" err="1"/>
              <a:t>soni</a:t>
            </a:r>
            <a:r>
              <a:rPr lang="en-US" dirty="0"/>
              <a:t>  T, </a:t>
            </a:r>
            <a:r>
              <a:rPr lang="en-US" dirty="0" err="1"/>
              <a:t>shoxobchalar</a:t>
            </a:r>
            <a:r>
              <a:rPr lang="en-US" dirty="0"/>
              <a:t> </a:t>
            </a:r>
            <a:r>
              <a:rPr lang="en-US" dirty="0" err="1"/>
              <a:t>soni</a:t>
            </a:r>
            <a:r>
              <a:rPr lang="en-US" dirty="0"/>
              <a:t> </a:t>
            </a:r>
            <a:r>
              <a:rPr lang="en-US" dirty="0" err="1"/>
              <a:t>Shva</a:t>
            </a:r>
            <a:r>
              <a:rPr lang="en-US" dirty="0"/>
              <a:t>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manbalari</a:t>
            </a:r>
            <a:r>
              <a:rPr lang="en-US" dirty="0"/>
              <a:t> </a:t>
            </a:r>
            <a:r>
              <a:rPr lang="en-US" dirty="0" err="1"/>
              <a:t>soni</a:t>
            </a:r>
            <a:r>
              <a:rPr lang="en-US" dirty="0"/>
              <a:t> </a:t>
            </a:r>
            <a:r>
              <a:rPr lang="en-US" dirty="0" err="1"/>
              <a:t>ShTMdeb</a:t>
            </a:r>
            <a:r>
              <a:rPr lang="en-US" dirty="0"/>
              <a:t> </a:t>
            </a:r>
            <a:r>
              <a:rPr lang="en-US" dirty="0" err="1"/>
              <a:t>belgilansa</a:t>
            </a:r>
            <a:r>
              <a:rPr lang="en-US" dirty="0"/>
              <a:t>,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 </a:t>
            </a:r>
            <a:r>
              <a:rPr lang="en-US" dirty="0" err="1"/>
              <a:t>shoxobchadan</a:t>
            </a:r>
            <a:r>
              <a:rPr lang="en-US" dirty="0"/>
              <a:t>  </a:t>
            </a:r>
            <a:r>
              <a:rPr lang="en-US" dirty="0" err="1"/>
              <a:t>o'tuvchi</a:t>
            </a:r>
            <a:r>
              <a:rPr lang="en-US" dirty="0"/>
              <a:t>  </a:t>
            </a:r>
            <a:r>
              <a:rPr lang="en-US" dirty="0" err="1"/>
              <a:t>tokni</a:t>
            </a:r>
            <a:r>
              <a:rPr lang="en-US" dirty="0"/>
              <a:t>  </a:t>
            </a:r>
            <a:r>
              <a:rPr lang="en-US" dirty="0" err="1"/>
              <a:t>hisoblashda</a:t>
            </a:r>
            <a:r>
              <a:rPr lang="en-US" dirty="0"/>
              <a:t>  </a:t>
            </a:r>
            <a:r>
              <a:rPr lang="en-US" dirty="0" err="1"/>
              <a:t>ma'lum</a:t>
            </a:r>
            <a:r>
              <a:rPr lang="en-US" dirty="0"/>
              <a:t>  </a:t>
            </a:r>
            <a:r>
              <a:rPr lang="en-US" dirty="0" err="1"/>
              <a:t>tartibdagi</a:t>
            </a:r>
            <a:r>
              <a:rPr lang="en-US" dirty="0"/>
              <a:t> </a:t>
            </a:r>
            <a:r>
              <a:rPr lang="en-US" dirty="0" err="1"/>
              <a:t>ketma-ketlikni</a:t>
            </a:r>
            <a:r>
              <a:rPr lang="en-US" dirty="0"/>
              <a:t>   </a:t>
            </a:r>
            <a:r>
              <a:rPr lang="en-US" dirty="0" err="1"/>
              <a:t>tavsiya</a:t>
            </a:r>
            <a:r>
              <a:rPr lang="en-US" dirty="0"/>
              <a:t>  </a:t>
            </a:r>
            <a:r>
              <a:rPr lang="en-US" dirty="0" err="1"/>
              <a:t>etish</a:t>
            </a:r>
            <a:r>
              <a:rPr lang="en-US" dirty="0"/>
              <a:t>  </a:t>
            </a:r>
            <a:r>
              <a:rPr lang="en-US" dirty="0" err="1"/>
              <a:t>mumkin</a:t>
            </a:r>
            <a:r>
              <a:rPr lang="en-US" dirty="0"/>
              <a:t>.  </a:t>
            </a:r>
            <a:r>
              <a:rPr lang="en-US" dirty="0" err="1"/>
              <a:t>Bunda</a:t>
            </a:r>
            <a:r>
              <a:rPr lang="en-US" dirty="0"/>
              <a:t>  </a:t>
            </a:r>
            <a:r>
              <a:rPr lang="en-US" dirty="0" err="1"/>
              <a:t>tok</a:t>
            </a:r>
            <a:r>
              <a:rPr lang="en-US" dirty="0"/>
              <a:t>  </a:t>
            </a:r>
            <a:r>
              <a:rPr lang="en-US" dirty="0" err="1"/>
              <a:t>manbai</a:t>
            </a:r>
            <a:r>
              <a:rPr lang="en-US" dirty="0"/>
              <a:t>  </a:t>
            </a:r>
            <a:r>
              <a:rPr lang="en-US" dirty="0" err="1"/>
              <a:t>ulangan</a:t>
            </a:r>
            <a:r>
              <a:rPr lang="en-US" dirty="0"/>
              <a:t> </a:t>
            </a:r>
            <a:r>
              <a:rPr lang="en-US" dirty="0" err="1"/>
              <a:t>shoxobchalardan</a:t>
            </a:r>
            <a:r>
              <a:rPr lang="en-US" dirty="0"/>
              <a:t>  </a:t>
            </a:r>
            <a:r>
              <a:rPr lang="en-US" dirty="0" err="1"/>
              <a:t>o'tuvchi</a:t>
            </a:r>
            <a:r>
              <a:rPr lang="en-US" dirty="0"/>
              <a:t>  </a:t>
            </a:r>
            <a:r>
              <a:rPr lang="en-US" dirty="0" err="1"/>
              <a:t>tok</a:t>
            </a:r>
            <a:r>
              <a:rPr lang="en-US" dirty="0"/>
              <a:t>  </a:t>
            </a:r>
            <a:r>
              <a:rPr lang="en-US" dirty="0" err="1"/>
              <a:t>qiymati</a:t>
            </a:r>
            <a:r>
              <a:rPr lang="en-US" dirty="0"/>
              <a:t>  </a:t>
            </a:r>
            <a:r>
              <a:rPr lang="en-US" dirty="0" err="1"/>
              <a:t>ma'lum</a:t>
            </a:r>
            <a:r>
              <a:rPr lang="en-US" dirty="0"/>
              <a:t>  </a:t>
            </a:r>
            <a:r>
              <a:rPr lang="en-US" dirty="0" err="1"/>
              <a:t>bo'lganligi</a:t>
            </a:r>
            <a:r>
              <a:rPr lang="en-US" dirty="0"/>
              <a:t> 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ularni</a:t>
            </a:r>
            <a:r>
              <a:rPr lang="en-US" dirty="0"/>
              <a:t>  </a:t>
            </a:r>
            <a:r>
              <a:rPr lang="en-US" dirty="0" err="1"/>
              <a:t>umumiy</a:t>
            </a:r>
            <a:r>
              <a:rPr lang="en-US" dirty="0"/>
              <a:t>  </a:t>
            </a:r>
            <a:r>
              <a:rPr lang="en-US" dirty="0" err="1"/>
              <a:t>toklar</a:t>
            </a:r>
            <a:r>
              <a:rPr lang="en-US" dirty="0"/>
              <a:t>  </a:t>
            </a:r>
            <a:r>
              <a:rPr lang="en-US" dirty="0" err="1"/>
              <a:t>sonidan</a:t>
            </a:r>
            <a:r>
              <a:rPr lang="en-US" dirty="0"/>
              <a:t>  </a:t>
            </a:r>
            <a:r>
              <a:rPr lang="en-US" dirty="0" err="1"/>
              <a:t>ayriladi</a:t>
            </a:r>
            <a:r>
              <a:rPr lang="en-US" dirty="0"/>
              <a:t>,  </a:t>
            </a:r>
            <a:r>
              <a:rPr lang="en-US" dirty="0" err="1"/>
              <a:t>ya'ni</a:t>
            </a:r>
            <a:r>
              <a:rPr lang="en-US" dirty="0"/>
              <a:t>  SH-SHTM .  </a:t>
            </a:r>
            <a:r>
              <a:rPr lang="en-US" dirty="0" err="1"/>
              <a:t>Zanjirning</a:t>
            </a:r>
            <a:r>
              <a:rPr lang="en-US" dirty="0"/>
              <a:t> </a:t>
            </a:r>
            <a:r>
              <a:rPr lang="en-US" dirty="0" err="1"/>
              <a:t>qolgan</a:t>
            </a:r>
            <a:r>
              <a:rPr lang="en-US" dirty="0"/>
              <a:t>  </a:t>
            </a:r>
            <a:r>
              <a:rPr lang="en-US" dirty="0" err="1"/>
              <a:t>shoxobchalaridagi</a:t>
            </a:r>
            <a:r>
              <a:rPr lang="en-US" dirty="0"/>
              <a:t>  </a:t>
            </a:r>
            <a:r>
              <a:rPr lang="en-US" dirty="0" err="1"/>
              <a:t>noma'lum</a:t>
            </a:r>
            <a:r>
              <a:rPr lang="en-US" dirty="0"/>
              <a:t>  </a:t>
            </a:r>
            <a:r>
              <a:rPr lang="en-US" dirty="0" err="1"/>
              <a:t>toklarni</a:t>
            </a:r>
            <a:r>
              <a:rPr lang="en-US" dirty="0"/>
              <a:t>  </a:t>
            </a:r>
            <a:r>
              <a:rPr lang="en-US" dirty="0" err="1"/>
              <a:t>hisoblashdan</a:t>
            </a:r>
            <a:r>
              <a:rPr lang="en-US" dirty="0"/>
              <a:t>  </a:t>
            </a:r>
            <a:r>
              <a:rPr lang="en-US" dirty="0" err="1"/>
              <a:t>oldin</a:t>
            </a:r>
            <a:r>
              <a:rPr lang="en-US" dirty="0"/>
              <a:t> </a:t>
            </a:r>
            <a:r>
              <a:rPr lang="en-US" dirty="0" err="1"/>
              <a:t>quyidagilarni</a:t>
            </a:r>
            <a:r>
              <a:rPr lang="en-US" dirty="0"/>
              <a:t> </a:t>
            </a:r>
            <a:r>
              <a:rPr lang="en-US" dirty="0" err="1"/>
              <a:t>bajarish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: </a:t>
            </a:r>
            <a:endParaRPr lang="ru-RU" dirty="0"/>
          </a:p>
          <a:p>
            <a:pPr latinLnBrk="1"/>
            <a:r>
              <a:rPr lang="en-US" dirty="0"/>
              <a:t>a)  </a:t>
            </a:r>
            <a:r>
              <a:rPr lang="en-US" dirty="0" err="1"/>
              <a:t>har</a:t>
            </a:r>
            <a:r>
              <a:rPr lang="en-US" dirty="0"/>
              <a:t>  </a:t>
            </a:r>
            <a:r>
              <a:rPr lang="en-US" dirty="0" err="1"/>
              <a:t>bir</a:t>
            </a:r>
            <a:r>
              <a:rPr lang="en-US" dirty="0"/>
              <a:t>  </a:t>
            </a:r>
            <a:r>
              <a:rPr lang="en-US" dirty="0" err="1"/>
              <a:t>shoxobchadagi</a:t>
            </a:r>
            <a:r>
              <a:rPr lang="en-US" dirty="0"/>
              <a:t>  </a:t>
            </a:r>
            <a:r>
              <a:rPr lang="en-US" dirty="0" err="1"/>
              <a:t>toklar</a:t>
            </a:r>
            <a:r>
              <a:rPr lang="en-US" dirty="0"/>
              <a:t>  </a:t>
            </a:r>
            <a:r>
              <a:rPr lang="en-US" dirty="0" err="1"/>
              <a:t>yo'nalishlarini</a:t>
            </a:r>
            <a:r>
              <a:rPr lang="en-US" dirty="0"/>
              <a:t>  </a:t>
            </a:r>
            <a:r>
              <a:rPr lang="en-US" dirty="0" err="1"/>
              <a:t>ixtiyoriy</a:t>
            </a:r>
            <a:r>
              <a:rPr lang="en-US" dirty="0"/>
              <a:t>  </a:t>
            </a:r>
            <a:r>
              <a:rPr lang="en-US" dirty="0" err="1"/>
              <a:t>tanlab</a:t>
            </a:r>
            <a:r>
              <a:rPr lang="en-US" dirty="0"/>
              <a:t>,  </a:t>
            </a:r>
            <a:r>
              <a:rPr lang="en-US" dirty="0" err="1"/>
              <a:t>ularni</a:t>
            </a:r>
            <a:r>
              <a:rPr lang="en-US" dirty="0"/>
              <a:t> </a:t>
            </a:r>
            <a:r>
              <a:rPr lang="en-US" dirty="0" err="1"/>
              <a:t>sxemada</a:t>
            </a:r>
            <a:r>
              <a:rPr lang="en-US" dirty="0"/>
              <a:t> </a:t>
            </a:r>
            <a:r>
              <a:rPr lang="en-US" dirty="0" err="1"/>
              <a:t>belgilaymiz</a:t>
            </a:r>
            <a:r>
              <a:rPr lang="en-US" dirty="0"/>
              <a:t>;</a:t>
            </a:r>
            <a:endParaRPr lang="ru-RU" dirty="0"/>
          </a:p>
          <a:p>
            <a:pPr latinLnBrk="1"/>
            <a:r>
              <a:rPr lang="en-US" dirty="0"/>
              <a:t> b)  </a:t>
            </a:r>
            <a:r>
              <a:rPr lang="en-US" dirty="0" err="1"/>
              <a:t>Kirxgofning</a:t>
            </a:r>
            <a:r>
              <a:rPr lang="en-US" dirty="0"/>
              <a:t>  2-qonuni  </a:t>
            </a:r>
            <a:r>
              <a:rPr lang="en-US" dirty="0" err="1"/>
              <a:t>bo'yicha</a:t>
            </a:r>
            <a:r>
              <a:rPr lang="en-US" dirty="0"/>
              <a:t>  </a:t>
            </a:r>
            <a:r>
              <a:rPr lang="en-US" dirty="0" err="1"/>
              <a:t>tenglamalar</a:t>
            </a:r>
            <a:r>
              <a:rPr lang="en-US" dirty="0"/>
              <a:t>  </a:t>
            </a:r>
            <a:r>
              <a:rPr lang="en-US" dirty="0" err="1"/>
              <a:t>tuzish</a:t>
            </a:r>
            <a:r>
              <a:rPr lang="en-US" dirty="0"/>
              <a:t> 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konturlarni</a:t>
            </a:r>
            <a:r>
              <a:rPr lang="en-US" dirty="0"/>
              <a:t>  </a:t>
            </a:r>
            <a:r>
              <a:rPr lang="en-US" dirty="0" err="1"/>
              <a:t>aylanib</a:t>
            </a:r>
            <a:r>
              <a:rPr lang="en-US" dirty="0"/>
              <a:t>  </a:t>
            </a:r>
            <a:r>
              <a:rPr lang="en-US" dirty="0" err="1"/>
              <a:t>hiqish</a:t>
            </a:r>
            <a:r>
              <a:rPr lang="en-US" dirty="0"/>
              <a:t>  </a:t>
            </a:r>
            <a:r>
              <a:rPr lang="en-US" dirty="0" err="1"/>
              <a:t>yo'nalishini</a:t>
            </a:r>
            <a:r>
              <a:rPr lang="en-US" dirty="0"/>
              <a:t>  </a:t>
            </a:r>
            <a:r>
              <a:rPr lang="en-US" dirty="0" err="1"/>
              <a:t>ixtiyoriy</a:t>
            </a:r>
            <a:r>
              <a:rPr lang="en-US" dirty="0"/>
              <a:t>  (</a:t>
            </a:r>
            <a:r>
              <a:rPr lang="en-US" dirty="0" err="1"/>
              <a:t>soat</a:t>
            </a:r>
            <a:r>
              <a:rPr lang="en-US" dirty="0"/>
              <a:t>  </a:t>
            </a:r>
            <a:r>
              <a:rPr lang="en-US" dirty="0" err="1"/>
              <a:t>mili</a:t>
            </a:r>
            <a:r>
              <a:rPr lang="en-US" dirty="0"/>
              <a:t>  </a:t>
            </a:r>
            <a:r>
              <a:rPr lang="en-US" dirty="0" err="1"/>
              <a:t>harakati</a:t>
            </a:r>
            <a:r>
              <a:rPr lang="en-US" dirty="0"/>
              <a:t> </a:t>
            </a:r>
            <a:r>
              <a:rPr lang="en-US" dirty="0" err="1"/>
              <a:t>yo'nalishida</a:t>
            </a:r>
            <a:r>
              <a:rPr lang="en-US" dirty="0"/>
              <a:t> </a:t>
            </a:r>
            <a:r>
              <a:rPr lang="en-US" dirty="0" err="1"/>
              <a:t>yoki</a:t>
            </a:r>
            <a:r>
              <a:rPr lang="en-US" dirty="0"/>
              <a:t> </a:t>
            </a:r>
            <a:r>
              <a:rPr lang="en-US" dirty="0" err="1"/>
              <a:t>unga</a:t>
            </a:r>
            <a:r>
              <a:rPr lang="en-US" dirty="0"/>
              <a:t> </a:t>
            </a:r>
            <a:r>
              <a:rPr lang="en-US" dirty="0" err="1"/>
              <a:t>teskari</a:t>
            </a:r>
            <a:r>
              <a:rPr lang="en-US" dirty="0"/>
              <a:t>) </a:t>
            </a:r>
            <a:r>
              <a:rPr lang="en-US" dirty="0" err="1"/>
              <a:t>belgilaymiz</a:t>
            </a:r>
            <a:r>
              <a:rPr lang="en-US" dirty="0"/>
              <a:t>. </a:t>
            </a:r>
            <a:endParaRPr lang="ru-RU" dirty="0"/>
          </a:p>
          <a:p>
            <a:pPr latinLnBrk="1"/>
            <a:r>
              <a:rPr lang="en-US" dirty="0" err="1"/>
              <a:t>Kirxgofning</a:t>
            </a:r>
            <a:r>
              <a:rPr lang="en-US" dirty="0"/>
              <a:t> 1-qonuniga </a:t>
            </a:r>
            <a:r>
              <a:rPr lang="en-US" dirty="0" err="1"/>
              <a:t>asoslangan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o'zaro</a:t>
            </a:r>
            <a:r>
              <a:rPr lang="en-US" dirty="0"/>
              <a:t> </a:t>
            </a:r>
            <a:r>
              <a:rPr lang="en-US" dirty="0" err="1"/>
              <a:t>bog'liq</a:t>
            </a:r>
            <a:r>
              <a:rPr lang="en-US" dirty="0"/>
              <a:t> </a:t>
            </a:r>
            <a:r>
              <a:rPr lang="en-US" dirty="0" err="1"/>
              <a:t>bo'lmagan</a:t>
            </a:r>
            <a:r>
              <a:rPr lang="en-US" dirty="0"/>
              <a:t>  </a:t>
            </a:r>
            <a:r>
              <a:rPr lang="en-US" dirty="0" err="1"/>
              <a:t>tenglamalar</a:t>
            </a:r>
            <a:r>
              <a:rPr lang="en-US" dirty="0"/>
              <a:t> </a:t>
            </a:r>
            <a:r>
              <a:rPr lang="en-US" dirty="0" err="1"/>
              <a:t>istemasini</a:t>
            </a:r>
            <a:r>
              <a:rPr lang="en-US" dirty="0"/>
              <a:t>  </a:t>
            </a:r>
            <a:r>
              <a:rPr lang="en-US" dirty="0" err="1"/>
              <a:t>tuzish</a:t>
            </a:r>
            <a:r>
              <a:rPr lang="en-US" dirty="0"/>
              <a:t>  </a:t>
            </a:r>
            <a:r>
              <a:rPr lang="en-US" dirty="0" err="1"/>
              <a:t>uchun</a:t>
            </a:r>
            <a:r>
              <a:rPr lang="en-US" dirty="0"/>
              <a:t>  </a:t>
            </a:r>
            <a:r>
              <a:rPr lang="en-US" dirty="0" err="1"/>
              <a:t>tugunlar</a:t>
            </a:r>
            <a:r>
              <a:rPr lang="en-US" dirty="0"/>
              <a:t>  </a:t>
            </a:r>
            <a:r>
              <a:rPr lang="en-US" dirty="0" err="1"/>
              <a:t>sonidan</a:t>
            </a:r>
            <a:r>
              <a:rPr lang="en-US" dirty="0"/>
              <a:t>  </a:t>
            </a:r>
            <a:r>
              <a:rPr lang="en-US" dirty="0" err="1"/>
              <a:t>bitta</a:t>
            </a:r>
            <a:r>
              <a:rPr lang="en-US" dirty="0"/>
              <a:t>  </a:t>
            </a:r>
            <a:r>
              <a:rPr lang="en-US" dirty="0" err="1"/>
              <a:t>kam</a:t>
            </a:r>
            <a:r>
              <a:rPr lang="en-US" dirty="0"/>
              <a:t> </a:t>
            </a:r>
            <a:r>
              <a:rPr lang="en-US" dirty="0" err="1"/>
              <a:t>tenglama</a:t>
            </a:r>
            <a:r>
              <a:rPr lang="en-US" dirty="0"/>
              <a:t> </a:t>
            </a:r>
            <a:r>
              <a:rPr lang="en-US" dirty="0" err="1"/>
              <a:t>tuzish</a:t>
            </a:r>
            <a:r>
              <a:rPr lang="en-US" dirty="0"/>
              <a:t> </a:t>
            </a:r>
            <a:r>
              <a:rPr lang="en-US" dirty="0" err="1"/>
              <a:t>kerak.Kirxgofning</a:t>
            </a:r>
            <a:r>
              <a:rPr lang="en-US" dirty="0"/>
              <a:t>  2-qonuniga  </a:t>
            </a:r>
            <a:r>
              <a:rPr lang="en-US" dirty="0" err="1"/>
              <a:t>asoslanib</a:t>
            </a:r>
            <a:r>
              <a:rPr lang="en-US" dirty="0"/>
              <a:t>  </a:t>
            </a:r>
            <a:r>
              <a:rPr lang="en-US" dirty="0" err="1"/>
              <a:t>tuzilgan</a:t>
            </a:r>
            <a:r>
              <a:rPr lang="en-US" dirty="0"/>
              <a:t>  </a:t>
            </a:r>
            <a:r>
              <a:rPr lang="en-US" dirty="0" err="1"/>
              <a:t>tenglamalar</a:t>
            </a:r>
            <a:r>
              <a:rPr lang="en-US" dirty="0"/>
              <a:t> </a:t>
            </a:r>
            <a:r>
              <a:rPr lang="en-US" dirty="0" err="1"/>
              <a:t>soni</a:t>
            </a:r>
            <a:r>
              <a:rPr lang="en-US" dirty="0"/>
              <a:t> </a:t>
            </a:r>
            <a:r>
              <a:rPr lang="en-US" dirty="0" err="1"/>
              <a:t>umumiy</a:t>
            </a:r>
            <a:r>
              <a:rPr lang="en-US" dirty="0"/>
              <a:t>  </a:t>
            </a:r>
            <a:r>
              <a:rPr lang="en-US" dirty="0" err="1"/>
              <a:t>shoxobchalar</a:t>
            </a:r>
            <a:r>
              <a:rPr lang="en-US" dirty="0"/>
              <a:t>  </a:t>
            </a:r>
            <a:r>
              <a:rPr lang="en-US" dirty="0" err="1"/>
              <a:t>sonidan</a:t>
            </a:r>
            <a:r>
              <a:rPr lang="en-US" dirty="0"/>
              <a:t>  </a:t>
            </a:r>
            <a:r>
              <a:rPr lang="en-US" dirty="0" err="1"/>
              <a:t>tok</a:t>
            </a:r>
            <a:r>
              <a:rPr lang="en-US" dirty="0"/>
              <a:t>  </a:t>
            </a:r>
            <a:r>
              <a:rPr lang="en-US" dirty="0" err="1"/>
              <a:t>manbalari</a:t>
            </a:r>
            <a:r>
              <a:rPr lang="en-US" dirty="0"/>
              <a:t>  </a:t>
            </a:r>
            <a:r>
              <a:rPr lang="en-US" dirty="0" err="1"/>
              <a:t>ulangan</a:t>
            </a:r>
            <a:r>
              <a:rPr lang="en-US" dirty="0"/>
              <a:t>  </a:t>
            </a:r>
            <a:r>
              <a:rPr lang="en-US" dirty="0" err="1"/>
              <a:t>shoxobchalar</a:t>
            </a:r>
            <a:r>
              <a:rPr lang="en-US" dirty="0"/>
              <a:t> </a:t>
            </a:r>
            <a:r>
              <a:rPr lang="en-US" dirty="0" err="1"/>
              <a:t>soni</a:t>
            </a:r>
            <a:r>
              <a:rPr lang="en-US" dirty="0"/>
              <a:t>  SH</a:t>
            </a:r>
            <a:r>
              <a:rPr lang="en-US" baseline="-25000" dirty="0"/>
              <a:t>TM</a:t>
            </a:r>
            <a:r>
              <a:rPr lang="en-US" dirty="0"/>
              <a:t>  </a:t>
            </a:r>
            <a:r>
              <a:rPr lang="en-US" dirty="0" err="1"/>
              <a:t>va</a:t>
            </a:r>
            <a:r>
              <a:rPr lang="en-US" dirty="0"/>
              <a:t>  </a:t>
            </a:r>
            <a:r>
              <a:rPr lang="en-US" dirty="0" err="1"/>
              <a:t>Kirxgofning</a:t>
            </a:r>
            <a:r>
              <a:rPr lang="en-US" dirty="0"/>
              <a:t>  1-qonuni  </a:t>
            </a:r>
            <a:r>
              <a:rPr lang="en-US" dirty="0" err="1"/>
              <a:t>bo'yicha</a:t>
            </a:r>
            <a:r>
              <a:rPr lang="en-US" dirty="0"/>
              <a:t>  </a:t>
            </a:r>
            <a:r>
              <a:rPr lang="en-US" dirty="0" err="1"/>
              <a:t>tuzilgan</a:t>
            </a:r>
            <a:r>
              <a:rPr lang="en-US" dirty="0"/>
              <a:t>  </a:t>
            </a:r>
            <a:r>
              <a:rPr lang="en-US" dirty="0" err="1"/>
              <a:t>tenglamalar</a:t>
            </a:r>
            <a:r>
              <a:rPr lang="en-US" dirty="0"/>
              <a:t> </a:t>
            </a:r>
            <a:r>
              <a:rPr lang="en-US" dirty="0" err="1"/>
              <a:t>sonini</a:t>
            </a:r>
            <a:r>
              <a:rPr lang="en-US" dirty="0"/>
              <a:t>  </a:t>
            </a:r>
            <a:r>
              <a:rPr lang="en-US" dirty="0" err="1"/>
              <a:t>ayirib</a:t>
            </a:r>
            <a:r>
              <a:rPr lang="en-US" dirty="0"/>
              <a:t>  </a:t>
            </a:r>
            <a:r>
              <a:rPr lang="en-US" dirty="0" err="1"/>
              <a:t>topiladi</a:t>
            </a:r>
            <a:r>
              <a:rPr lang="en-US" dirty="0"/>
              <a:t>,  </a:t>
            </a:r>
            <a:r>
              <a:rPr lang="en-US" dirty="0" err="1"/>
              <a:t>ya'ni</a:t>
            </a:r>
            <a:r>
              <a:rPr lang="en-US" dirty="0"/>
              <a:t>  </a:t>
            </a:r>
            <a:r>
              <a:rPr lang="en-US" dirty="0" err="1"/>
              <a:t>konturlar</a:t>
            </a:r>
            <a:r>
              <a:rPr lang="en-US" dirty="0"/>
              <a:t>  </a:t>
            </a:r>
            <a:r>
              <a:rPr lang="en-US" dirty="0" err="1"/>
              <a:t>uchun</a:t>
            </a:r>
            <a:r>
              <a:rPr lang="en-US" dirty="0"/>
              <a:t>  </a:t>
            </a:r>
            <a:r>
              <a:rPr lang="en-US" dirty="0" err="1"/>
              <a:t>tuzilgan</a:t>
            </a:r>
            <a:r>
              <a:rPr lang="en-US" dirty="0"/>
              <a:t>  </a:t>
            </a:r>
            <a:r>
              <a:rPr lang="en-US" dirty="0" err="1"/>
              <a:t>tenglamalar</a:t>
            </a:r>
            <a:r>
              <a:rPr lang="en-US" dirty="0"/>
              <a:t> </a:t>
            </a:r>
            <a:r>
              <a:rPr lang="en-US" dirty="0" err="1"/>
              <a:t>soni</a:t>
            </a:r>
            <a:r>
              <a:rPr lang="en-US" dirty="0"/>
              <a:t>:</a:t>
            </a:r>
            <a:endParaRPr lang="ru-RU" dirty="0"/>
          </a:p>
          <a:p>
            <a:pPr latinLnBrk="1"/>
            <a:r>
              <a:rPr lang="en-US" dirty="0"/>
              <a:t>K=(SH-SH</a:t>
            </a:r>
            <a:r>
              <a:rPr lang="en-US" baseline="-25000" dirty="0"/>
              <a:t>TM</a:t>
            </a:r>
            <a:r>
              <a:rPr lang="en-US" dirty="0"/>
              <a:t>)-(T-1)=SH-SH</a:t>
            </a:r>
            <a:r>
              <a:rPr lang="en-US" baseline="-25000" dirty="0"/>
              <a:t>TM</a:t>
            </a:r>
            <a:r>
              <a:rPr lang="en-US" dirty="0"/>
              <a:t>-T+1</a:t>
            </a:r>
            <a:endParaRPr lang="ru-RU" dirty="0"/>
          </a:p>
          <a:p>
            <a:r>
              <a:rPr lang="en-US" dirty="0" err="1"/>
              <a:t>Kirxgofning</a:t>
            </a:r>
            <a:r>
              <a:rPr lang="en-US" dirty="0"/>
              <a:t>  2-qonuni  </a:t>
            </a:r>
            <a:r>
              <a:rPr lang="en-US" dirty="0" err="1"/>
              <a:t>bo'yicha</a:t>
            </a:r>
            <a:r>
              <a:rPr lang="en-US" dirty="0"/>
              <a:t>  </a:t>
            </a:r>
            <a:r>
              <a:rPr lang="en-US" dirty="0" err="1"/>
              <a:t>tenglamalarni</a:t>
            </a:r>
            <a:r>
              <a:rPr lang="en-US" dirty="0"/>
              <a:t>  </a:t>
            </a:r>
            <a:r>
              <a:rPr lang="en-US" dirty="0" err="1"/>
              <a:t>o'zaro</a:t>
            </a:r>
            <a:r>
              <a:rPr lang="en-US" dirty="0"/>
              <a:t>  </a:t>
            </a:r>
            <a:r>
              <a:rPr lang="en-US" dirty="0" err="1"/>
              <a:t>bog'liq</a:t>
            </a:r>
            <a:r>
              <a:rPr lang="en-US" dirty="0"/>
              <a:t> </a:t>
            </a:r>
            <a:r>
              <a:rPr lang="en-US" dirty="0" err="1"/>
              <a:t>bo'lmagan</a:t>
            </a:r>
            <a:r>
              <a:rPr lang="en-US" dirty="0"/>
              <a:t>  (</a:t>
            </a:r>
            <a:r>
              <a:rPr lang="en-US" dirty="0" err="1"/>
              <a:t>mustaqil</a:t>
            </a:r>
            <a:r>
              <a:rPr lang="en-US" dirty="0"/>
              <a:t>) </a:t>
            </a:r>
            <a:r>
              <a:rPr lang="en-US" dirty="0" err="1"/>
              <a:t>konturlar</a:t>
            </a:r>
            <a:r>
              <a:rPr lang="en-US" dirty="0"/>
              <a:t>  </a:t>
            </a:r>
            <a:r>
              <a:rPr lang="en-US" dirty="0" err="1"/>
              <a:t>uchun</a:t>
            </a:r>
            <a:r>
              <a:rPr lang="en-US" dirty="0"/>
              <a:t>  </a:t>
            </a:r>
            <a:r>
              <a:rPr lang="en-US" dirty="0" err="1"/>
              <a:t>tuzish</a:t>
            </a:r>
            <a:r>
              <a:rPr lang="en-US" dirty="0"/>
              <a:t>  </a:t>
            </a:r>
            <a:r>
              <a:rPr lang="en-US" dirty="0" err="1"/>
              <a:t>lozim</a:t>
            </a:r>
            <a:r>
              <a:rPr lang="en-US" dirty="0"/>
              <a:t>.  </a:t>
            </a:r>
            <a:r>
              <a:rPr lang="en-US" dirty="0" err="1"/>
              <a:t>O'zaro</a:t>
            </a:r>
            <a:r>
              <a:rPr lang="en-US" dirty="0"/>
              <a:t>  </a:t>
            </a:r>
            <a:r>
              <a:rPr lang="en-US" dirty="0" err="1"/>
              <a:t>bog'liq</a:t>
            </a:r>
            <a:r>
              <a:rPr lang="en-US" dirty="0"/>
              <a:t> </a:t>
            </a:r>
            <a:r>
              <a:rPr lang="en-US" dirty="0" err="1"/>
              <a:t>bo'lmagan</a:t>
            </a:r>
            <a:r>
              <a:rPr lang="en-US" dirty="0"/>
              <a:t>  </a:t>
            </a:r>
            <a:r>
              <a:rPr lang="en-US" dirty="0" err="1"/>
              <a:t>kontur</a:t>
            </a:r>
            <a:r>
              <a:rPr lang="en-US" dirty="0"/>
              <a:t>  deb  </a:t>
            </a:r>
            <a:r>
              <a:rPr lang="en-US" dirty="0" err="1"/>
              <a:t>shunday</a:t>
            </a:r>
            <a:r>
              <a:rPr lang="en-US" dirty="0"/>
              <a:t>  </a:t>
            </a:r>
            <a:r>
              <a:rPr lang="en-US" dirty="0" err="1"/>
              <a:t>konturga</a:t>
            </a:r>
            <a:r>
              <a:rPr lang="en-US" dirty="0"/>
              <a:t>  </a:t>
            </a:r>
            <a:r>
              <a:rPr lang="en-US" dirty="0" err="1"/>
              <a:t>aytiladiki</a:t>
            </a:r>
            <a:r>
              <a:rPr lang="en-US" dirty="0"/>
              <a:t>,  u  </a:t>
            </a:r>
            <a:r>
              <a:rPr lang="en-US" dirty="0" err="1"/>
              <a:t>oldingi</a:t>
            </a:r>
            <a:r>
              <a:rPr lang="en-US" dirty="0"/>
              <a:t> </a:t>
            </a:r>
            <a:r>
              <a:rPr lang="en-US" dirty="0" err="1"/>
              <a:t>konturlardan</a:t>
            </a:r>
            <a:r>
              <a:rPr lang="en-US" dirty="0"/>
              <a:t> </a:t>
            </a:r>
            <a:r>
              <a:rPr lang="en-US" dirty="0" err="1"/>
              <a:t>kamida</a:t>
            </a:r>
            <a:r>
              <a:rPr lang="en-US" dirty="0"/>
              <a:t> </a:t>
            </a:r>
            <a:r>
              <a:rPr lang="en-US" dirty="0" err="1"/>
              <a:t>bitta</a:t>
            </a:r>
            <a:r>
              <a:rPr lang="en-US" dirty="0"/>
              <a:t> </a:t>
            </a:r>
            <a:r>
              <a:rPr lang="en-US" dirty="0" err="1"/>
              <a:t>yangi</a:t>
            </a:r>
            <a:r>
              <a:rPr lang="en-US" dirty="0"/>
              <a:t> </a:t>
            </a:r>
            <a:r>
              <a:rPr lang="en-US" dirty="0" err="1"/>
              <a:t>shoxobcha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farq</a:t>
            </a:r>
            <a:r>
              <a:rPr lang="en-US" dirty="0"/>
              <a:t> </a:t>
            </a:r>
            <a:r>
              <a:rPr lang="en-US" dirty="0" err="1"/>
              <a:t>qiladi</a:t>
            </a:r>
            <a:r>
              <a:rPr lang="en-US" dirty="0"/>
              <a:t>. </a:t>
            </a:r>
            <a:r>
              <a:rPr lang="en-US" dirty="0" err="1"/>
              <a:t>Chiziqli</a:t>
            </a:r>
            <a:r>
              <a:rPr lang="en-US" dirty="0"/>
              <a:t>  </a:t>
            </a:r>
            <a:r>
              <a:rPr lang="en-US" dirty="0" err="1"/>
              <a:t>algebraik</a:t>
            </a:r>
            <a:r>
              <a:rPr lang="en-US" dirty="0"/>
              <a:t>  </a:t>
            </a:r>
            <a:r>
              <a:rPr lang="en-US" dirty="0" err="1"/>
              <a:t>tenglamalar</a:t>
            </a:r>
            <a:r>
              <a:rPr lang="en-US" dirty="0"/>
              <a:t>  </a:t>
            </a:r>
            <a:r>
              <a:rPr lang="en-US" dirty="0" err="1"/>
              <a:t>sistemasi-o'zgarmas</a:t>
            </a:r>
            <a:r>
              <a:rPr lang="en-US" dirty="0"/>
              <a:t>  </a:t>
            </a:r>
            <a:r>
              <a:rPr lang="en-US" dirty="0" err="1"/>
              <a:t>tok</a:t>
            </a:r>
            <a:r>
              <a:rPr lang="en-US" dirty="0"/>
              <a:t> </a:t>
            </a:r>
            <a:r>
              <a:rPr lang="en-US" dirty="0" err="1"/>
              <a:t>zanjirlarining</a:t>
            </a:r>
            <a:r>
              <a:rPr lang="en-US" dirty="0"/>
              <a:t> </a:t>
            </a:r>
            <a:r>
              <a:rPr lang="en-US" dirty="0" err="1"/>
              <a:t>matematik</a:t>
            </a:r>
            <a:r>
              <a:rPr lang="en-US" dirty="0"/>
              <a:t> </a:t>
            </a:r>
            <a:r>
              <a:rPr lang="en-US" dirty="0" err="1"/>
              <a:t>modeli</a:t>
            </a:r>
            <a:r>
              <a:rPr lang="en-US" dirty="0"/>
              <a:t> </a:t>
            </a:r>
            <a:r>
              <a:rPr lang="en-US" dirty="0" err="1"/>
              <a:t>hisoblanadi</a:t>
            </a:r>
            <a:r>
              <a:rPr lang="en-US" dirty="0"/>
              <a:t>. </a:t>
            </a:r>
            <a:r>
              <a:rPr lang="en-US" dirty="0" err="1"/>
              <a:t>Elektr</a:t>
            </a:r>
            <a:r>
              <a:rPr lang="en-US" dirty="0"/>
              <a:t>  </a:t>
            </a:r>
            <a:r>
              <a:rPr lang="en-US" dirty="0" err="1"/>
              <a:t>zanjirlar</a:t>
            </a:r>
            <a:r>
              <a:rPr lang="en-US" dirty="0"/>
              <a:t>  </a:t>
            </a:r>
            <a:r>
              <a:rPr lang="en-US" dirty="0" err="1"/>
              <a:t>nazariyasida</a:t>
            </a:r>
            <a:r>
              <a:rPr lang="en-US" dirty="0"/>
              <a:t>  </a:t>
            </a:r>
            <a:r>
              <a:rPr lang="en-US" dirty="0" err="1"/>
              <a:t>ikki</a:t>
            </a:r>
            <a:r>
              <a:rPr lang="en-US" dirty="0"/>
              <a:t>  </a:t>
            </a:r>
            <a:r>
              <a:rPr lang="en-US" dirty="0" err="1"/>
              <a:t>turdagi</a:t>
            </a:r>
            <a:r>
              <a:rPr lang="en-US" dirty="0"/>
              <a:t>  </a:t>
            </a:r>
            <a:r>
              <a:rPr lang="en-US" dirty="0" err="1"/>
              <a:t>masalalar</a:t>
            </a:r>
            <a:r>
              <a:rPr lang="en-US" dirty="0"/>
              <a:t>  </a:t>
            </a:r>
            <a:r>
              <a:rPr lang="en-US" dirty="0" err="1"/>
              <a:t>uchraydi</a:t>
            </a:r>
            <a:r>
              <a:rPr lang="en-US" dirty="0"/>
              <a:t>.  </a:t>
            </a:r>
            <a:r>
              <a:rPr lang="en-US" dirty="0" err="1"/>
              <a:t>Birinchi</a:t>
            </a:r>
            <a:r>
              <a:rPr lang="en-US" dirty="0"/>
              <a:t>  </a:t>
            </a:r>
            <a:r>
              <a:rPr lang="en-US" dirty="0" err="1"/>
              <a:t>turdagi</a:t>
            </a:r>
            <a:r>
              <a:rPr lang="en-US" dirty="0"/>
              <a:t>  </a:t>
            </a:r>
            <a:r>
              <a:rPr lang="en-US" dirty="0" err="1"/>
              <a:t>masalalarda</a:t>
            </a:r>
            <a:r>
              <a:rPr lang="en-US" dirty="0"/>
              <a:t> </a:t>
            </a:r>
            <a:r>
              <a:rPr lang="en-US" dirty="0" err="1"/>
              <a:t>sxemasi</a:t>
            </a:r>
            <a:r>
              <a:rPr lang="en-US" dirty="0"/>
              <a:t>  </a:t>
            </a:r>
            <a:r>
              <a:rPr lang="en-US" dirty="0" err="1"/>
              <a:t>va</a:t>
            </a:r>
            <a:r>
              <a:rPr lang="en-US" dirty="0"/>
              <a:t>  </a:t>
            </a:r>
            <a:r>
              <a:rPr lang="en-US" dirty="0" err="1"/>
              <a:t>elementlari</a:t>
            </a:r>
            <a:r>
              <a:rPr lang="en-US" dirty="0"/>
              <a:t>  </a:t>
            </a:r>
            <a:r>
              <a:rPr lang="en-US" dirty="0" err="1"/>
              <a:t>ma'lum</a:t>
            </a:r>
            <a:r>
              <a:rPr lang="en-US" dirty="0"/>
              <a:t>  </a:t>
            </a:r>
            <a:r>
              <a:rPr lang="en-US" dirty="0" err="1"/>
              <a:t>bo'lgan</a:t>
            </a:r>
            <a:r>
              <a:rPr lang="en-US" dirty="0"/>
              <a:t> </a:t>
            </a:r>
            <a:r>
              <a:rPr lang="en-US" dirty="0" err="1"/>
              <a:t>zanjirning</a:t>
            </a:r>
            <a:r>
              <a:rPr lang="en-US" dirty="0"/>
              <a:t>  </a:t>
            </a:r>
            <a:r>
              <a:rPr lang="en-US" dirty="0" err="1"/>
              <a:t>shoxobchalardagi</a:t>
            </a:r>
            <a:r>
              <a:rPr lang="en-US" dirty="0"/>
              <a:t>  </a:t>
            </a:r>
            <a:r>
              <a:rPr lang="en-US" dirty="0" err="1"/>
              <a:t>toklar</a:t>
            </a:r>
            <a:r>
              <a:rPr lang="en-US" dirty="0"/>
              <a:t>  </a:t>
            </a:r>
            <a:r>
              <a:rPr lang="en-US" dirty="0" err="1"/>
              <a:t>va</a:t>
            </a:r>
            <a:r>
              <a:rPr lang="en-US" dirty="0"/>
              <a:t>  </a:t>
            </a:r>
            <a:r>
              <a:rPr lang="en-US" dirty="0" err="1"/>
              <a:t>ayrim</a:t>
            </a:r>
            <a:r>
              <a:rPr lang="en-US" dirty="0"/>
              <a:t>  </a:t>
            </a:r>
            <a:r>
              <a:rPr lang="en-US" dirty="0" err="1"/>
              <a:t>qismlaridagi</a:t>
            </a:r>
            <a:r>
              <a:rPr lang="en-US" dirty="0"/>
              <a:t>  </a:t>
            </a:r>
            <a:r>
              <a:rPr lang="en-US" dirty="0" err="1"/>
              <a:t>kuchlanish</a:t>
            </a:r>
            <a:r>
              <a:rPr lang="en-US" dirty="0"/>
              <a:t> </a:t>
            </a:r>
            <a:r>
              <a:rPr lang="en-US" dirty="0" err="1"/>
              <a:t>va</a:t>
            </a:r>
            <a:r>
              <a:rPr lang="en-US" dirty="0"/>
              <a:t>  </a:t>
            </a:r>
            <a:r>
              <a:rPr lang="en-US" dirty="0" err="1"/>
              <a:t>quvvatlarni</a:t>
            </a:r>
            <a:r>
              <a:rPr lang="en-US" dirty="0"/>
              <a:t>  </a:t>
            </a:r>
            <a:r>
              <a:rPr lang="en-US" dirty="0" err="1"/>
              <a:t>hisoblash</a:t>
            </a:r>
            <a:r>
              <a:rPr lang="en-US" dirty="0"/>
              <a:t>  </a:t>
            </a:r>
            <a:r>
              <a:rPr lang="en-US" dirty="0" err="1"/>
              <a:t>kerak</a:t>
            </a:r>
            <a:r>
              <a:rPr lang="en-US" dirty="0"/>
              <a:t>  </a:t>
            </a:r>
            <a:r>
              <a:rPr lang="en-US" dirty="0" err="1"/>
              <a:t>bo'ladi</a:t>
            </a:r>
            <a:r>
              <a:rPr lang="en-US" dirty="0"/>
              <a:t>.  Bu  </a:t>
            </a:r>
            <a:r>
              <a:rPr lang="en-US" dirty="0" err="1"/>
              <a:t>turdagi</a:t>
            </a:r>
            <a:r>
              <a:rPr lang="en-US" dirty="0"/>
              <a:t>  </a:t>
            </a:r>
            <a:r>
              <a:rPr lang="en-US" dirty="0" err="1"/>
              <a:t>masalalar</a:t>
            </a:r>
            <a:r>
              <a:rPr lang="en-US" dirty="0"/>
              <a:t> </a:t>
            </a:r>
            <a:r>
              <a:rPr lang="en-US" dirty="0" err="1"/>
              <a:t>zanjirlarni</a:t>
            </a:r>
            <a:r>
              <a:rPr lang="en-US" dirty="0"/>
              <a:t> </a:t>
            </a:r>
            <a:r>
              <a:rPr lang="en-US" dirty="0" err="1"/>
              <a:t>analiz</a:t>
            </a:r>
            <a:r>
              <a:rPr lang="en-US" dirty="0"/>
              <a:t> </a:t>
            </a:r>
            <a:r>
              <a:rPr lang="en-US" dirty="0" err="1"/>
              <a:t>masalalari</a:t>
            </a:r>
            <a:r>
              <a:rPr lang="en-US" dirty="0"/>
              <a:t> deb </a:t>
            </a:r>
            <a:r>
              <a:rPr lang="en-US" dirty="0" err="1"/>
              <a:t>ataladi</a:t>
            </a:r>
            <a:r>
              <a:rPr lang="en-US" dirty="0"/>
              <a:t>.  </a:t>
            </a:r>
            <a:r>
              <a:rPr lang="en-US" dirty="0" err="1"/>
              <a:t>Ikkinchi</a:t>
            </a:r>
            <a:r>
              <a:rPr lang="en-US" dirty="0"/>
              <a:t> </a:t>
            </a:r>
            <a:r>
              <a:rPr lang="en-US" dirty="0" err="1"/>
              <a:t>turdagi</a:t>
            </a:r>
            <a:r>
              <a:rPr lang="en-US" dirty="0"/>
              <a:t> </a:t>
            </a:r>
            <a:r>
              <a:rPr lang="en-US" dirty="0" err="1"/>
              <a:t>masalalarda</a:t>
            </a:r>
            <a:r>
              <a:rPr lang="en-US" dirty="0"/>
              <a:t> </a:t>
            </a:r>
            <a:r>
              <a:rPr lang="en-US" dirty="0" err="1"/>
              <a:t>teskari</a:t>
            </a:r>
            <a:r>
              <a:rPr lang="en-US" dirty="0"/>
              <a:t>  masala-</a:t>
            </a:r>
            <a:r>
              <a:rPr lang="en-US" dirty="0" err="1"/>
              <a:t>zanjirning</a:t>
            </a:r>
            <a:r>
              <a:rPr lang="en-US" dirty="0"/>
              <a:t>  </a:t>
            </a:r>
            <a:r>
              <a:rPr lang="en-US" dirty="0" err="1"/>
              <a:t>ba'zi</a:t>
            </a:r>
            <a:r>
              <a:rPr lang="en-US" dirty="0"/>
              <a:t> 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uchastkalaridagi</a:t>
            </a:r>
            <a:r>
              <a:rPr lang="en-US" dirty="0"/>
              <a:t>  </a:t>
            </a:r>
            <a:r>
              <a:rPr lang="en-US" dirty="0" err="1"/>
              <a:t>tok</a:t>
            </a:r>
            <a:r>
              <a:rPr lang="en-US" dirty="0"/>
              <a:t> 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kuchlanish</a:t>
            </a:r>
            <a:r>
              <a:rPr lang="en-US" dirty="0"/>
              <a:t>  </a:t>
            </a:r>
            <a:r>
              <a:rPr lang="en-US" dirty="0" err="1"/>
              <a:t>berilgan</a:t>
            </a:r>
            <a:r>
              <a:rPr lang="en-US" dirty="0"/>
              <a:t>  </a:t>
            </a:r>
            <a:r>
              <a:rPr lang="en-US" dirty="0" err="1"/>
              <a:t>bo'lib</a:t>
            </a:r>
            <a:r>
              <a:rPr lang="en-US" dirty="0"/>
              <a:t>,  </a:t>
            </a:r>
            <a:r>
              <a:rPr lang="en-US" dirty="0" err="1"/>
              <a:t>zanjir</a:t>
            </a:r>
            <a:r>
              <a:rPr lang="en-US" dirty="0"/>
              <a:t>  </a:t>
            </a:r>
            <a:r>
              <a:rPr lang="en-US" dirty="0" err="1"/>
              <a:t>sxemasi</a:t>
            </a:r>
            <a:r>
              <a:rPr lang="en-US" dirty="0"/>
              <a:t>  </a:t>
            </a:r>
            <a:r>
              <a:rPr lang="en-US" dirty="0" err="1"/>
              <a:t>va</a:t>
            </a:r>
            <a:r>
              <a:rPr lang="en-US" dirty="0"/>
              <a:t>  </a:t>
            </a:r>
            <a:r>
              <a:rPr lang="en-US" dirty="0" err="1"/>
              <a:t>uning</a:t>
            </a:r>
            <a:r>
              <a:rPr lang="en-US" dirty="0"/>
              <a:t>  </a:t>
            </a:r>
            <a:r>
              <a:rPr lang="en-US" dirty="0" err="1"/>
              <a:t>elementlarini</a:t>
            </a:r>
            <a:r>
              <a:rPr lang="en-US" dirty="0"/>
              <a:t>  </a:t>
            </a:r>
            <a:r>
              <a:rPr lang="en-US" dirty="0" err="1"/>
              <a:t>aniqlash</a:t>
            </a:r>
            <a:r>
              <a:rPr lang="en-US" dirty="0"/>
              <a:t>  </a:t>
            </a:r>
            <a:r>
              <a:rPr lang="en-US" dirty="0" err="1"/>
              <a:t>kerak</a:t>
            </a:r>
            <a:r>
              <a:rPr lang="en-US" dirty="0"/>
              <a:t>  </a:t>
            </a:r>
            <a:r>
              <a:rPr lang="en-US" dirty="0" err="1"/>
              <a:t>bo'ladi</a:t>
            </a:r>
            <a:r>
              <a:rPr lang="en-US" dirty="0"/>
              <a:t>.  </a:t>
            </a:r>
            <a:r>
              <a:rPr lang="en-US" dirty="0" err="1"/>
              <a:t>Bunday</a:t>
            </a:r>
            <a:r>
              <a:rPr lang="en-US" dirty="0"/>
              <a:t>  </a:t>
            </a:r>
            <a:r>
              <a:rPr lang="en-US" dirty="0" err="1"/>
              <a:t>masalalar</a:t>
            </a:r>
            <a:r>
              <a:rPr lang="en-US" dirty="0"/>
              <a:t>  </a:t>
            </a:r>
            <a:r>
              <a:rPr lang="en-US" dirty="0" err="1"/>
              <a:t>elektr</a:t>
            </a:r>
            <a:r>
              <a:rPr lang="en-US" dirty="0"/>
              <a:t>  </a:t>
            </a:r>
            <a:r>
              <a:rPr lang="en-US" dirty="0" err="1"/>
              <a:t>zanjirlarining</a:t>
            </a:r>
            <a:r>
              <a:rPr lang="en-US" dirty="0"/>
              <a:t>  </a:t>
            </a:r>
            <a:r>
              <a:rPr lang="en-US" dirty="0" err="1"/>
              <a:t>sintez</a:t>
            </a:r>
            <a:r>
              <a:rPr lang="en-US" dirty="0"/>
              <a:t> </a:t>
            </a:r>
            <a:r>
              <a:rPr lang="en-US" dirty="0" err="1"/>
              <a:t>masalalari</a:t>
            </a:r>
            <a:r>
              <a:rPr lang="en-US" dirty="0"/>
              <a:t>  </a:t>
            </a:r>
            <a:r>
              <a:rPr lang="en-US" dirty="0" err="1"/>
              <a:t>deyiladi</a:t>
            </a:r>
            <a:r>
              <a:rPr lang="en-US" dirty="0"/>
              <a:t>.  </a:t>
            </a:r>
            <a:r>
              <a:rPr lang="en-US" dirty="0" err="1"/>
              <a:t>Ikkala</a:t>
            </a:r>
            <a:r>
              <a:rPr lang="en-US" dirty="0"/>
              <a:t>  </a:t>
            </a:r>
            <a:r>
              <a:rPr lang="en-US" dirty="0" err="1"/>
              <a:t>turdagi</a:t>
            </a:r>
            <a:r>
              <a:rPr lang="en-US" dirty="0"/>
              <a:t>  </a:t>
            </a:r>
            <a:r>
              <a:rPr lang="en-US" dirty="0" err="1"/>
              <a:t>masalalarni</a:t>
            </a:r>
            <a:r>
              <a:rPr lang="en-US" dirty="0"/>
              <a:t>  </a:t>
            </a:r>
            <a:r>
              <a:rPr lang="en-US" dirty="0" err="1"/>
              <a:t>yechish</a:t>
            </a:r>
            <a:r>
              <a:rPr lang="en-US" dirty="0"/>
              <a:t> 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ko'pincha</a:t>
            </a:r>
            <a:r>
              <a:rPr lang="en-US" dirty="0"/>
              <a:t> </a:t>
            </a:r>
            <a:r>
              <a:rPr lang="en-US" dirty="0" err="1"/>
              <a:t>zanjirning</a:t>
            </a:r>
            <a:r>
              <a:rPr lang="en-US" dirty="0"/>
              <a:t> </a:t>
            </a:r>
            <a:r>
              <a:rPr lang="en-US" dirty="0" err="1"/>
              <a:t>matematik</a:t>
            </a:r>
            <a:r>
              <a:rPr lang="en-US" dirty="0"/>
              <a:t> </a:t>
            </a:r>
            <a:r>
              <a:rPr lang="en-US" dirty="0" err="1"/>
              <a:t>modeli</a:t>
            </a:r>
            <a:r>
              <a:rPr lang="en-US" dirty="0"/>
              <a:t> </a:t>
            </a:r>
            <a:r>
              <a:rPr lang="en-US" dirty="0" err="1"/>
              <a:t>tuziladi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7609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l="24802" t="29877" r="52232" b="21441"/>
          <a:stretch>
            <a:fillRect/>
          </a:stretch>
        </p:blipFill>
        <p:spPr bwMode="auto">
          <a:xfrm>
            <a:off x="899592" y="764704"/>
            <a:ext cx="741682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7148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6632"/>
            <a:ext cx="8229600" cy="2304256"/>
          </a:xfrm>
        </p:spPr>
        <p:txBody>
          <a:bodyPr>
            <a:normAutofit/>
          </a:bodyPr>
          <a:lstStyle/>
          <a:p>
            <a:pPr marL="137160" indent="0" latinLnBrk="1">
              <a:buNone/>
            </a:pPr>
            <a:r>
              <a:rPr lang="en-US" sz="1600" dirty="0" err="1"/>
              <a:t>Kirxgof</a:t>
            </a:r>
            <a:r>
              <a:rPr lang="en-US" sz="1600" dirty="0"/>
              <a:t> </a:t>
            </a:r>
            <a:r>
              <a:rPr lang="en-US" sz="1600" dirty="0" err="1"/>
              <a:t>qonunlari</a:t>
            </a:r>
            <a:r>
              <a:rPr lang="en-US" sz="1600" dirty="0"/>
              <a:t> </a:t>
            </a:r>
            <a:r>
              <a:rPr lang="en-US" sz="1600" dirty="0" err="1"/>
              <a:t>asosida</a:t>
            </a:r>
            <a:r>
              <a:rPr lang="en-US" sz="1600" dirty="0"/>
              <a:t> </a:t>
            </a:r>
            <a:r>
              <a:rPr lang="en-US" sz="1600" dirty="0" err="1"/>
              <a:t>matematik</a:t>
            </a:r>
            <a:r>
              <a:rPr lang="en-US" sz="1600" dirty="0"/>
              <a:t> </a:t>
            </a:r>
            <a:r>
              <a:rPr lang="en-US" sz="1600" dirty="0" err="1"/>
              <a:t>modelini</a:t>
            </a:r>
            <a:r>
              <a:rPr lang="en-US" sz="1600" dirty="0"/>
              <a:t>  </a:t>
            </a:r>
            <a:r>
              <a:rPr lang="en-US" sz="1600" dirty="0" err="1"/>
              <a:t>tuzishni</a:t>
            </a:r>
            <a:r>
              <a:rPr lang="en-US" sz="1600" dirty="0"/>
              <a:t>  1.24-rasmdagi </a:t>
            </a:r>
            <a:r>
              <a:rPr lang="en-US" sz="1600" dirty="0" err="1"/>
              <a:t>zanjir</a:t>
            </a:r>
            <a:r>
              <a:rPr lang="en-US" sz="1600" dirty="0"/>
              <a:t> </a:t>
            </a:r>
            <a:r>
              <a:rPr lang="en-US" sz="1600" dirty="0" err="1"/>
              <a:t>misolida</a:t>
            </a:r>
            <a:r>
              <a:rPr lang="en-US" sz="1600" dirty="0"/>
              <a:t> </a:t>
            </a:r>
            <a:r>
              <a:rPr lang="en-US" sz="1600" dirty="0" err="1"/>
              <a:t>ko'rib</a:t>
            </a:r>
            <a:r>
              <a:rPr lang="en-US" sz="1600" dirty="0"/>
              <a:t> chiqamiz.1.  </a:t>
            </a:r>
            <a:r>
              <a:rPr lang="en-US" sz="1600" dirty="0" err="1"/>
              <a:t>Har</a:t>
            </a:r>
            <a:r>
              <a:rPr lang="en-US" sz="1600" dirty="0"/>
              <a:t>  </a:t>
            </a:r>
            <a:r>
              <a:rPr lang="en-US" sz="1600" dirty="0" err="1"/>
              <a:t>bir</a:t>
            </a:r>
            <a:r>
              <a:rPr lang="en-US" sz="1600" dirty="0"/>
              <a:t>  </a:t>
            </a:r>
            <a:r>
              <a:rPr lang="en-US" sz="1600" dirty="0" err="1"/>
              <a:t>shoxobchadagi</a:t>
            </a:r>
            <a:r>
              <a:rPr lang="en-US" sz="1600" dirty="0"/>
              <a:t>  </a:t>
            </a:r>
            <a:r>
              <a:rPr lang="en-US" sz="1600" dirty="0" err="1"/>
              <a:t>toklar</a:t>
            </a:r>
            <a:r>
              <a:rPr lang="en-US" sz="1600" dirty="0"/>
              <a:t> </a:t>
            </a:r>
            <a:r>
              <a:rPr lang="en-US" sz="1600" dirty="0" err="1"/>
              <a:t>yo'nalishi</a:t>
            </a:r>
            <a:r>
              <a:rPr lang="en-US" sz="1600" dirty="0"/>
              <a:t> </a:t>
            </a:r>
            <a:r>
              <a:rPr lang="en-US" sz="1600" dirty="0" err="1"/>
              <a:t>ixtiyoriy</a:t>
            </a:r>
            <a:r>
              <a:rPr lang="en-US" sz="1600" dirty="0"/>
              <a:t> </a:t>
            </a:r>
            <a:r>
              <a:rPr lang="en-US" sz="1600" dirty="0" err="1"/>
              <a:t>tanlab</a:t>
            </a:r>
            <a:r>
              <a:rPr lang="en-US" sz="1600" dirty="0"/>
              <a:t> </a:t>
            </a:r>
            <a:r>
              <a:rPr lang="en-US" sz="1600" dirty="0" err="1"/>
              <a:t>olinadi</a:t>
            </a:r>
            <a:r>
              <a:rPr lang="en-US" sz="1600" dirty="0"/>
              <a:t>.</a:t>
            </a:r>
            <a:endParaRPr lang="ru-RU" sz="1600" dirty="0"/>
          </a:p>
          <a:p>
            <a:pPr marL="137160" indent="0" latinLnBrk="1">
              <a:buNone/>
            </a:pPr>
            <a:r>
              <a:rPr lang="en-US" sz="1600" dirty="0"/>
              <a:t>2.  </a:t>
            </a:r>
            <a:r>
              <a:rPr lang="en-US" sz="1600" dirty="0" err="1"/>
              <a:t>Kirxgofning</a:t>
            </a:r>
            <a:r>
              <a:rPr lang="en-US" sz="1600" dirty="0"/>
              <a:t>  </a:t>
            </a:r>
            <a:r>
              <a:rPr lang="en-US" sz="1600" dirty="0" err="1"/>
              <a:t>birinchi</a:t>
            </a:r>
            <a:r>
              <a:rPr lang="en-US" sz="1600" dirty="0"/>
              <a:t>  </a:t>
            </a:r>
            <a:r>
              <a:rPr lang="en-US" sz="1600" dirty="0" err="1"/>
              <a:t>qonuniga</a:t>
            </a:r>
            <a:r>
              <a:rPr lang="en-US" sz="1600" dirty="0"/>
              <a:t> </a:t>
            </a:r>
            <a:r>
              <a:rPr lang="en-US" sz="1600" dirty="0" err="1"/>
              <a:t>asosan</a:t>
            </a:r>
            <a:r>
              <a:rPr lang="en-US" sz="1600" dirty="0"/>
              <a:t> </a:t>
            </a:r>
            <a:r>
              <a:rPr lang="en-US" sz="1600" dirty="0" err="1"/>
              <a:t>tenglamalar</a:t>
            </a:r>
            <a:r>
              <a:rPr lang="en-US" sz="1600" dirty="0"/>
              <a:t> </a:t>
            </a:r>
            <a:r>
              <a:rPr lang="en-US" sz="1600" dirty="0" err="1"/>
              <a:t>tuzamiz.Ularning</a:t>
            </a:r>
            <a:r>
              <a:rPr lang="en-US" sz="1600" dirty="0"/>
              <a:t>  </a:t>
            </a:r>
            <a:r>
              <a:rPr lang="en-US" sz="1600" dirty="0" err="1"/>
              <a:t>soni</a:t>
            </a:r>
            <a:r>
              <a:rPr lang="en-US" sz="1600" dirty="0"/>
              <a:t>  </a:t>
            </a:r>
            <a:r>
              <a:rPr lang="en-US" sz="1600" dirty="0" err="1"/>
              <a:t>zanjir</a:t>
            </a:r>
            <a:r>
              <a:rPr lang="en-US" sz="1600" dirty="0"/>
              <a:t>  </a:t>
            </a:r>
            <a:r>
              <a:rPr lang="en-US" sz="1600" dirty="0" err="1"/>
              <a:t>tugunlaridan</a:t>
            </a:r>
            <a:r>
              <a:rPr lang="en-US" sz="1600" dirty="0"/>
              <a:t> </a:t>
            </a:r>
            <a:r>
              <a:rPr lang="en-US" sz="1600" dirty="0" err="1"/>
              <a:t>bitta</a:t>
            </a:r>
            <a:r>
              <a:rPr lang="en-US" sz="1600" dirty="0"/>
              <a:t> </a:t>
            </a:r>
            <a:r>
              <a:rPr lang="en-US" sz="1600" dirty="0" err="1"/>
              <a:t>kam</a:t>
            </a:r>
            <a:r>
              <a:rPr lang="en-US" sz="1600" dirty="0"/>
              <a:t> </a:t>
            </a:r>
            <a:r>
              <a:rPr lang="en-US" sz="1600" dirty="0" err="1"/>
              <a:t>bo'ladi:a</a:t>
            </a:r>
            <a:r>
              <a:rPr lang="en-US" sz="1600" dirty="0"/>
              <a:t> </a:t>
            </a:r>
            <a:r>
              <a:rPr lang="en-US" sz="1600" dirty="0" err="1"/>
              <a:t>tugun</a:t>
            </a:r>
            <a:r>
              <a:rPr lang="en-US" sz="1600" dirty="0"/>
              <a:t>  </a:t>
            </a:r>
            <a:r>
              <a:rPr lang="en-US" sz="1600" dirty="0" err="1"/>
              <a:t>uchun,btugun</a:t>
            </a:r>
            <a:r>
              <a:rPr lang="en-US" sz="1600" dirty="0"/>
              <a:t> </a:t>
            </a:r>
            <a:r>
              <a:rPr lang="en-US" sz="1600" dirty="0" err="1"/>
              <a:t>uchun,ctugun</a:t>
            </a:r>
            <a:r>
              <a:rPr lang="en-US" sz="1600" dirty="0"/>
              <a:t> </a:t>
            </a:r>
            <a:r>
              <a:rPr lang="en-US" sz="1600" dirty="0" err="1"/>
              <a:t>uchun</a:t>
            </a:r>
            <a:r>
              <a:rPr lang="en-US" sz="1600" dirty="0"/>
              <a:t>.</a:t>
            </a:r>
            <a:endParaRPr lang="ru-RU" sz="1600" dirty="0"/>
          </a:p>
          <a:p>
            <a:pPr marL="137160" indent="0" latinLnBrk="1">
              <a:buNone/>
            </a:pPr>
            <a:r>
              <a:rPr lang="en-US" sz="1600" dirty="0"/>
              <a:t>3.  </a:t>
            </a:r>
            <a:r>
              <a:rPr lang="en-US" sz="1600" dirty="0" err="1"/>
              <a:t>Zanjir</a:t>
            </a:r>
            <a:r>
              <a:rPr lang="en-US" sz="1600" dirty="0"/>
              <a:t>  </a:t>
            </a:r>
            <a:r>
              <a:rPr lang="en-US" sz="1600" dirty="0" err="1"/>
              <a:t>konturlarini</a:t>
            </a:r>
            <a:r>
              <a:rPr lang="en-US" sz="1600" dirty="0"/>
              <a:t>   </a:t>
            </a:r>
            <a:r>
              <a:rPr lang="en-US" sz="1600" dirty="0" err="1"/>
              <a:t>aylanib</a:t>
            </a:r>
            <a:r>
              <a:rPr lang="en-US" sz="1600" dirty="0"/>
              <a:t> </a:t>
            </a:r>
            <a:r>
              <a:rPr lang="en-US" sz="1600" dirty="0" err="1"/>
              <a:t>chiqish</a:t>
            </a:r>
            <a:r>
              <a:rPr lang="en-US" sz="1600" dirty="0"/>
              <a:t>  </a:t>
            </a:r>
            <a:r>
              <a:rPr lang="en-US" sz="1600" dirty="0" err="1"/>
              <a:t>yo'nalishi</a:t>
            </a:r>
            <a:r>
              <a:rPr lang="en-US" sz="1600" dirty="0"/>
              <a:t>  </a:t>
            </a:r>
            <a:r>
              <a:rPr lang="en-US" sz="1600" dirty="0" err="1"/>
              <a:t>tanlanadi</a:t>
            </a:r>
            <a:r>
              <a:rPr lang="en-US" sz="1600" dirty="0"/>
              <a:t>.  </a:t>
            </a:r>
            <a:r>
              <a:rPr lang="en-US" sz="1600" dirty="0" err="1"/>
              <a:t>Bunda</a:t>
            </a:r>
            <a:r>
              <a:rPr lang="en-US" sz="1600" dirty="0"/>
              <a:t> </a:t>
            </a:r>
            <a:r>
              <a:rPr lang="en-US" sz="1600" dirty="0" err="1"/>
              <a:t>tanlangan</a:t>
            </a:r>
            <a:r>
              <a:rPr lang="en-US" sz="1600" dirty="0"/>
              <a:t> </a:t>
            </a:r>
            <a:r>
              <a:rPr lang="en-US" sz="1600" dirty="0" err="1"/>
              <a:t>yo'nalish</a:t>
            </a:r>
            <a:r>
              <a:rPr lang="en-US" sz="1600" dirty="0"/>
              <a:t> </a:t>
            </a:r>
            <a:r>
              <a:rPr lang="en-US" sz="1600" dirty="0" err="1"/>
              <a:t>bo'yicha</a:t>
            </a:r>
            <a:r>
              <a:rPr lang="en-US" sz="1600" dirty="0"/>
              <a:t> </a:t>
            </a:r>
            <a:r>
              <a:rPr lang="en-US" sz="1600" dirty="0" err="1"/>
              <a:t>tuzilgan</a:t>
            </a:r>
            <a:r>
              <a:rPr lang="en-US" sz="1600" dirty="0"/>
              <a:t> </a:t>
            </a:r>
            <a:endParaRPr lang="ru-RU" sz="1600" dirty="0"/>
          </a:p>
          <a:p>
            <a:pPr marL="137160" indent="0">
              <a:buNone/>
            </a:pPr>
            <a:r>
              <a:rPr lang="en-US" sz="1600" dirty="0" err="1"/>
              <a:t>tenglamalar</a:t>
            </a:r>
            <a:r>
              <a:rPr lang="en-US" sz="1600" dirty="0"/>
              <a:t>  </a:t>
            </a:r>
            <a:r>
              <a:rPr lang="en-US" sz="1600" dirty="0" err="1"/>
              <a:t>o'zaro</a:t>
            </a:r>
            <a:r>
              <a:rPr lang="en-US" sz="1600" dirty="0"/>
              <a:t>  </a:t>
            </a:r>
            <a:r>
              <a:rPr lang="en-US" sz="1600" dirty="0" err="1"/>
              <a:t>bog'liq</a:t>
            </a:r>
            <a:r>
              <a:rPr lang="en-US" sz="1600" dirty="0"/>
              <a:t> </a:t>
            </a:r>
            <a:r>
              <a:rPr lang="en-US" sz="1600" dirty="0" err="1"/>
              <a:t>bo'lmasligi</a:t>
            </a:r>
            <a:r>
              <a:rPr lang="en-US" sz="1600" dirty="0"/>
              <a:t>  </a:t>
            </a:r>
            <a:r>
              <a:rPr lang="en-US" sz="1600" dirty="0" err="1"/>
              <a:t>lozim</a:t>
            </a:r>
            <a:r>
              <a:rPr lang="en-US" sz="1600" dirty="0"/>
              <a:t>.  </a:t>
            </a:r>
            <a:r>
              <a:rPr lang="en-US" sz="1600" dirty="0" err="1"/>
              <a:t>Kirxgofning</a:t>
            </a:r>
            <a:r>
              <a:rPr lang="en-US" sz="1600" dirty="0"/>
              <a:t> </a:t>
            </a:r>
            <a:r>
              <a:rPr lang="en-US" sz="1600" dirty="0" err="1"/>
              <a:t>ikkinchi</a:t>
            </a:r>
            <a:r>
              <a:rPr lang="en-US" sz="1600" dirty="0"/>
              <a:t>  </a:t>
            </a:r>
            <a:r>
              <a:rPr lang="en-US" sz="1600" dirty="0" err="1"/>
              <a:t>qonuniga</a:t>
            </a:r>
            <a:r>
              <a:rPr lang="en-US" sz="1600" dirty="0"/>
              <a:t>  </a:t>
            </a:r>
            <a:r>
              <a:rPr lang="en-US" sz="1600" dirty="0" err="1"/>
              <a:t>ko'ra</a:t>
            </a:r>
            <a:r>
              <a:rPr lang="en-US" sz="1600" dirty="0"/>
              <a:t>  </a:t>
            </a:r>
            <a:r>
              <a:rPr lang="en-US" sz="1600" dirty="0" err="1"/>
              <a:t>mustaqil</a:t>
            </a:r>
            <a:endParaRPr lang="ru-RU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348880"/>
            <a:ext cx="78488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/>
            <a:r>
              <a:rPr lang="en-US" dirty="0" err="1"/>
              <a:t>konturlar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tenglamalar</a:t>
            </a:r>
            <a:r>
              <a:rPr lang="en-US" dirty="0"/>
              <a:t> </a:t>
            </a:r>
            <a:r>
              <a:rPr lang="en-US" dirty="0" err="1"/>
              <a:t>tuziladi</a:t>
            </a:r>
            <a:r>
              <a:rPr lang="en-US" dirty="0"/>
              <a:t>: R</a:t>
            </a:r>
            <a:r>
              <a:rPr lang="en-US" baseline="-25000" dirty="0"/>
              <a:t>1</a:t>
            </a:r>
            <a:r>
              <a:rPr lang="en-US" dirty="0"/>
              <a:t>I</a:t>
            </a:r>
            <a:r>
              <a:rPr lang="en-US" baseline="-25000" dirty="0"/>
              <a:t>1</a:t>
            </a:r>
            <a:r>
              <a:rPr lang="en-US" dirty="0"/>
              <a:t> + R</a:t>
            </a:r>
            <a:r>
              <a:rPr lang="en-US" baseline="-25000" dirty="0"/>
              <a:t>5</a:t>
            </a:r>
            <a:r>
              <a:rPr lang="en-US" dirty="0"/>
              <a:t>I</a:t>
            </a:r>
            <a:r>
              <a:rPr lang="en-US" baseline="-25000" dirty="0"/>
              <a:t>5</a:t>
            </a:r>
            <a:r>
              <a:rPr lang="en-US" dirty="0"/>
              <a:t> – R</a:t>
            </a:r>
            <a:r>
              <a:rPr lang="en-US" baseline="-25000" dirty="0"/>
              <a:t>2</a:t>
            </a:r>
            <a:r>
              <a:rPr lang="en-US" dirty="0"/>
              <a:t>I</a:t>
            </a:r>
            <a:r>
              <a:rPr lang="en-US" baseline="-25000" dirty="0"/>
              <a:t>2</a:t>
            </a:r>
            <a:r>
              <a:rPr lang="en-US" dirty="0"/>
              <a:t>=E</a:t>
            </a:r>
            <a:r>
              <a:rPr lang="en-US" baseline="-25000" dirty="0"/>
              <a:t>1</a:t>
            </a:r>
            <a:r>
              <a:rPr lang="en-US" dirty="0"/>
              <a:t> – E</a:t>
            </a:r>
            <a:r>
              <a:rPr lang="en-US" baseline="-25000" dirty="0"/>
              <a:t>2 </a:t>
            </a:r>
            <a:r>
              <a:rPr lang="en-US" dirty="0" err="1"/>
              <a:t>ab</a:t>
            </a:r>
            <a:r>
              <a:rPr lang="en-US" dirty="0"/>
              <a:t> da </a:t>
            </a:r>
            <a:r>
              <a:rPr lang="en-US" dirty="0" err="1"/>
              <a:t>kontur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—R</a:t>
            </a:r>
            <a:r>
              <a:rPr lang="en-US" baseline="-25000" dirty="0"/>
              <a:t>5</a:t>
            </a:r>
            <a:r>
              <a:rPr lang="en-US" dirty="0"/>
              <a:t>I</a:t>
            </a:r>
            <a:r>
              <a:rPr lang="en-US" baseline="-25000" dirty="0"/>
              <a:t>5</a:t>
            </a:r>
            <a:r>
              <a:rPr lang="en-US" dirty="0"/>
              <a:t> – R</a:t>
            </a:r>
            <a:r>
              <a:rPr lang="en-US" baseline="-25000" dirty="0"/>
              <a:t>3</a:t>
            </a:r>
            <a:r>
              <a:rPr lang="en-US" dirty="0"/>
              <a:t>I</a:t>
            </a:r>
            <a:r>
              <a:rPr lang="en-US" baseline="-25000" dirty="0"/>
              <a:t>3</a:t>
            </a:r>
            <a:r>
              <a:rPr lang="en-US" dirty="0"/>
              <a:t> – R</a:t>
            </a:r>
            <a:r>
              <a:rPr lang="en-US" baseline="-25000" dirty="0"/>
              <a:t>4</a:t>
            </a:r>
            <a:r>
              <a:rPr lang="en-US" dirty="0"/>
              <a:t>I</a:t>
            </a:r>
            <a:r>
              <a:rPr lang="en-US" baseline="-25000" dirty="0"/>
              <a:t>4</a:t>
            </a:r>
            <a:r>
              <a:rPr lang="en-US" dirty="0"/>
              <a:t>=0 </a:t>
            </a:r>
            <a:r>
              <a:rPr lang="en-US" dirty="0" err="1"/>
              <a:t>abcd</a:t>
            </a:r>
            <a:r>
              <a:rPr lang="en-US" dirty="0"/>
              <a:t> </a:t>
            </a:r>
            <a:r>
              <a:rPr lang="en-US" dirty="0" err="1"/>
              <a:t>kontur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R</a:t>
            </a:r>
            <a:r>
              <a:rPr lang="en-US" baseline="-25000" dirty="0"/>
              <a:t>2</a:t>
            </a:r>
            <a:r>
              <a:rPr lang="en-US" dirty="0"/>
              <a:t>I</a:t>
            </a:r>
            <a:r>
              <a:rPr lang="en-US" baseline="-25000" dirty="0"/>
              <a:t>2</a:t>
            </a:r>
            <a:r>
              <a:rPr lang="en-US" dirty="0"/>
              <a:t>+R</a:t>
            </a:r>
            <a:r>
              <a:rPr lang="en-US" baseline="-25000" dirty="0"/>
              <a:t>4</a:t>
            </a:r>
            <a:r>
              <a:rPr lang="en-US" dirty="0"/>
              <a:t>I</a:t>
            </a:r>
            <a:r>
              <a:rPr lang="en-US" baseline="-25000" dirty="0"/>
              <a:t>4</a:t>
            </a:r>
            <a:r>
              <a:rPr lang="en-US" dirty="0"/>
              <a:t>+R</a:t>
            </a:r>
            <a:r>
              <a:rPr lang="en-US" baseline="-25000" dirty="0"/>
              <a:t>6</a:t>
            </a:r>
            <a:r>
              <a:rPr lang="en-US" dirty="0"/>
              <a:t>I</a:t>
            </a:r>
            <a:r>
              <a:rPr lang="en-US" baseline="-25000" dirty="0"/>
              <a:t>6</a:t>
            </a:r>
            <a:r>
              <a:rPr lang="en-US" dirty="0"/>
              <a:t>=E</a:t>
            </a:r>
            <a:r>
              <a:rPr lang="en-US" baseline="-25000" dirty="0"/>
              <a:t>2 </a:t>
            </a:r>
            <a:r>
              <a:rPr lang="en-US" dirty="0"/>
              <a:t> </a:t>
            </a:r>
            <a:r>
              <a:rPr lang="en-US" dirty="0" err="1"/>
              <a:t>adca</a:t>
            </a:r>
            <a:r>
              <a:rPr lang="en-US" dirty="0"/>
              <a:t> </a:t>
            </a:r>
            <a:r>
              <a:rPr lang="en-US" dirty="0" err="1"/>
              <a:t>kontur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Bu </a:t>
            </a:r>
            <a:r>
              <a:rPr lang="en-US" dirty="0" err="1"/>
              <a:t>tenglamalarda</a:t>
            </a:r>
            <a:r>
              <a:rPr lang="en-US" dirty="0"/>
              <a:t> </a:t>
            </a:r>
            <a:r>
              <a:rPr lang="en-US" dirty="0" err="1"/>
              <a:t>konturlarni</a:t>
            </a:r>
            <a:r>
              <a:rPr lang="en-US" dirty="0"/>
              <a:t> </a:t>
            </a:r>
            <a:r>
              <a:rPr lang="en-US" dirty="0" err="1"/>
              <a:t>aylanib</a:t>
            </a:r>
            <a:r>
              <a:rPr lang="en-US" dirty="0"/>
              <a:t> </a:t>
            </a:r>
            <a:r>
              <a:rPr lang="en-US" dirty="0" err="1"/>
              <a:t>chiqish</a:t>
            </a:r>
            <a:r>
              <a:rPr lang="en-US" dirty="0"/>
              <a:t> </a:t>
            </a:r>
            <a:r>
              <a:rPr lang="en-US" dirty="0" err="1"/>
              <a:t>yo'nalishi</a:t>
            </a:r>
            <a:r>
              <a:rPr lang="en-US" dirty="0"/>
              <a:t> </a:t>
            </a:r>
            <a:r>
              <a:rPr lang="en-US" dirty="0" err="1"/>
              <a:t>bilan</a:t>
            </a:r>
            <a:r>
              <a:rPr lang="en-US" dirty="0"/>
              <a:t> </a:t>
            </a:r>
            <a:r>
              <a:rPr lang="en-US" dirty="0" err="1"/>
              <a:t>mos</a:t>
            </a:r>
            <a:r>
              <a:rPr lang="en-US" dirty="0"/>
              <a:t>  </a:t>
            </a:r>
            <a:r>
              <a:rPr lang="en-US" dirty="0" err="1"/>
              <a:t>keladigan</a:t>
            </a:r>
            <a:r>
              <a:rPr lang="en-US" dirty="0"/>
              <a:t>  </a:t>
            </a:r>
            <a:r>
              <a:rPr lang="en-US" dirty="0" err="1"/>
              <a:t>EYuK</a:t>
            </a:r>
            <a:r>
              <a:rPr lang="en-US" dirty="0"/>
              <a:t>  </a:t>
            </a:r>
            <a:r>
              <a:rPr lang="en-US" dirty="0" err="1"/>
              <a:t>va</a:t>
            </a:r>
            <a:r>
              <a:rPr lang="en-US" dirty="0"/>
              <a:t>  </a:t>
            </a:r>
            <a:r>
              <a:rPr lang="en-US" dirty="0" err="1"/>
              <a:t>toklar</a:t>
            </a:r>
            <a:r>
              <a:rPr lang="en-US" dirty="0"/>
              <a:t>  </a:t>
            </a:r>
            <a:r>
              <a:rPr lang="en-US" dirty="0" err="1"/>
              <a:t>ishorasi</a:t>
            </a:r>
            <a:r>
              <a:rPr lang="en-US" dirty="0"/>
              <a:t>   </a:t>
            </a:r>
            <a:r>
              <a:rPr lang="en-US" dirty="0" err="1"/>
              <a:t>musbat</a:t>
            </a:r>
            <a:r>
              <a:rPr lang="en-US" dirty="0"/>
              <a:t>,  </a:t>
            </a:r>
            <a:r>
              <a:rPr lang="en-US" dirty="0" err="1"/>
              <a:t>aylanib</a:t>
            </a:r>
            <a:r>
              <a:rPr lang="en-US" dirty="0"/>
              <a:t>  </a:t>
            </a:r>
            <a:r>
              <a:rPr lang="en-US" dirty="0" err="1"/>
              <a:t>chiqish</a:t>
            </a:r>
            <a:r>
              <a:rPr lang="en-US" dirty="0"/>
              <a:t> </a:t>
            </a:r>
            <a:r>
              <a:rPr lang="en-US" dirty="0" err="1"/>
              <a:t>yo'nalishiga</a:t>
            </a:r>
            <a:r>
              <a:rPr lang="en-US" dirty="0"/>
              <a:t>  </a:t>
            </a:r>
            <a:r>
              <a:rPr lang="en-US" dirty="0" err="1"/>
              <a:t>qarama-qarshi</a:t>
            </a:r>
            <a:r>
              <a:rPr lang="en-US" dirty="0"/>
              <a:t>  </a:t>
            </a:r>
            <a:r>
              <a:rPr lang="en-US" dirty="0" err="1"/>
              <a:t>bo'lgan</a:t>
            </a:r>
            <a:r>
              <a:rPr lang="en-US" dirty="0"/>
              <a:t>  </a:t>
            </a:r>
            <a:r>
              <a:rPr lang="en-US" dirty="0" err="1"/>
              <a:t>EYuK</a:t>
            </a:r>
            <a:r>
              <a:rPr lang="en-US" dirty="0"/>
              <a:t>  </a:t>
            </a:r>
            <a:r>
              <a:rPr lang="en-US" dirty="0" err="1"/>
              <a:t>va</a:t>
            </a:r>
            <a:r>
              <a:rPr lang="en-US" dirty="0"/>
              <a:t>  </a:t>
            </a:r>
            <a:r>
              <a:rPr lang="en-US" dirty="0" err="1"/>
              <a:t>toklar</a:t>
            </a:r>
            <a:r>
              <a:rPr lang="en-US" dirty="0"/>
              <a:t>  </a:t>
            </a:r>
            <a:r>
              <a:rPr lang="en-US" dirty="0" err="1"/>
              <a:t>ishorasi</a:t>
            </a:r>
            <a:r>
              <a:rPr lang="en-US" dirty="0"/>
              <a:t>  </a:t>
            </a:r>
            <a:r>
              <a:rPr lang="en-US" dirty="0" err="1"/>
              <a:t>esa</a:t>
            </a:r>
            <a:r>
              <a:rPr lang="en-US" dirty="0"/>
              <a:t> </a:t>
            </a:r>
            <a:r>
              <a:rPr lang="en-US" dirty="0" err="1"/>
              <a:t>manfiy</a:t>
            </a:r>
            <a:r>
              <a:rPr lang="en-US" dirty="0"/>
              <a:t>  </a:t>
            </a:r>
            <a:r>
              <a:rPr lang="en-US" dirty="0" err="1"/>
              <a:t>ishora</a:t>
            </a:r>
            <a:r>
              <a:rPr lang="en-US" dirty="0"/>
              <a:t>  </a:t>
            </a:r>
            <a:r>
              <a:rPr lang="en-US" dirty="0" err="1"/>
              <a:t>bilan</a:t>
            </a:r>
            <a:r>
              <a:rPr lang="en-US" dirty="0"/>
              <a:t>  </a:t>
            </a:r>
            <a:r>
              <a:rPr lang="en-US" dirty="0" err="1"/>
              <a:t>yoziladi</a:t>
            </a:r>
            <a:r>
              <a:rPr lang="en-US" dirty="0"/>
              <a:t>.  Bu  </a:t>
            </a:r>
            <a:r>
              <a:rPr lang="en-US" dirty="0" err="1"/>
              <a:t>misoldan</a:t>
            </a:r>
            <a:r>
              <a:rPr lang="en-US" dirty="0"/>
              <a:t>  </a:t>
            </a:r>
            <a:r>
              <a:rPr lang="en-US" dirty="0" err="1"/>
              <a:t>ko'rinib</a:t>
            </a:r>
            <a:r>
              <a:rPr lang="en-US" dirty="0"/>
              <a:t>  </a:t>
            </a:r>
            <a:r>
              <a:rPr lang="en-US" dirty="0" err="1"/>
              <a:t>turibdiki</a:t>
            </a:r>
            <a:r>
              <a:rPr lang="en-US" dirty="0"/>
              <a:t>,  </a:t>
            </a:r>
            <a:r>
              <a:rPr lang="en-US" dirty="0" err="1"/>
              <a:t>tuzilgan</a:t>
            </a:r>
            <a:r>
              <a:rPr lang="en-US" dirty="0"/>
              <a:t> </a:t>
            </a:r>
            <a:r>
              <a:rPr lang="en-US" dirty="0" err="1"/>
              <a:t>tenglamalar</a:t>
            </a:r>
            <a:r>
              <a:rPr lang="en-US" dirty="0"/>
              <a:t>  </a:t>
            </a:r>
            <a:r>
              <a:rPr lang="en-US" dirty="0" err="1"/>
              <a:t>soni</a:t>
            </a:r>
            <a:r>
              <a:rPr lang="en-US" dirty="0"/>
              <a:t>  </a:t>
            </a:r>
            <a:r>
              <a:rPr lang="en-US" dirty="0" err="1"/>
              <a:t>zanjirdagi</a:t>
            </a:r>
            <a:r>
              <a:rPr lang="en-US" dirty="0"/>
              <a:t>  </a:t>
            </a:r>
            <a:r>
              <a:rPr lang="en-US" dirty="0" err="1"/>
              <a:t>noma'lum</a:t>
            </a:r>
            <a:r>
              <a:rPr lang="en-US" dirty="0"/>
              <a:t>  </a:t>
            </a:r>
            <a:r>
              <a:rPr lang="en-US" dirty="0" err="1"/>
              <a:t>toklar</a:t>
            </a:r>
            <a:r>
              <a:rPr lang="en-US" dirty="0"/>
              <a:t>  </a:t>
            </a:r>
            <a:r>
              <a:rPr lang="en-US" dirty="0" err="1"/>
              <a:t>yoki</a:t>
            </a:r>
            <a:r>
              <a:rPr lang="en-US" dirty="0"/>
              <a:t>  </a:t>
            </a:r>
            <a:r>
              <a:rPr lang="en-US" dirty="0" err="1"/>
              <a:t>toklari</a:t>
            </a:r>
            <a:r>
              <a:rPr lang="en-US" dirty="0"/>
              <a:t>  </a:t>
            </a:r>
            <a:r>
              <a:rPr lang="en-US" dirty="0" err="1"/>
              <a:t>aniqlanishi</a:t>
            </a:r>
            <a:r>
              <a:rPr lang="en-US" dirty="0"/>
              <a:t> </a:t>
            </a:r>
            <a:r>
              <a:rPr lang="en-US" dirty="0" err="1"/>
              <a:t>kerak</a:t>
            </a:r>
            <a:r>
              <a:rPr lang="en-US" dirty="0"/>
              <a:t> </a:t>
            </a:r>
            <a:r>
              <a:rPr lang="en-US" dirty="0" err="1"/>
              <a:t>bo'lgan</a:t>
            </a:r>
            <a:r>
              <a:rPr lang="en-US" dirty="0"/>
              <a:t> </a:t>
            </a:r>
            <a:r>
              <a:rPr lang="en-US" dirty="0" err="1"/>
              <a:t>shaxobchalar</a:t>
            </a:r>
            <a:r>
              <a:rPr lang="en-US" dirty="0"/>
              <a:t> </a:t>
            </a:r>
            <a:r>
              <a:rPr lang="en-US" dirty="0" err="1"/>
              <a:t>soniga</a:t>
            </a:r>
            <a:r>
              <a:rPr lang="en-US" dirty="0"/>
              <a:t> </a:t>
            </a:r>
            <a:r>
              <a:rPr lang="en-US" dirty="0" err="1"/>
              <a:t>tengdir</a:t>
            </a:r>
            <a:r>
              <a:rPr lang="en-US" dirty="0"/>
              <a:t>. </a:t>
            </a:r>
            <a:r>
              <a:rPr lang="en-US" dirty="0" err="1"/>
              <a:t>Olti</a:t>
            </a:r>
            <a:r>
              <a:rPr lang="en-US" dirty="0"/>
              <a:t> </a:t>
            </a:r>
            <a:r>
              <a:rPr lang="en-US" dirty="0" err="1"/>
              <a:t>noma'lum</a:t>
            </a:r>
            <a:r>
              <a:rPr lang="en-US" dirty="0"/>
              <a:t> </a:t>
            </a:r>
            <a:r>
              <a:rPr lang="en-US" dirty="0" err="1"/>
              <a:t>tokli</a:t>
            </a:r>
            <a:r>
              <a:rPr lang="en-US" dirty="0"/>
              <a:t> </a:t>
            </a:r>
            <a:r>
              <a:rPr lang="en-US" dirty="0" err="1"/>
              <a:t>oltita</a:t>
            </a:r>
            <a:r>
              <a:rPr lang="en-US" dirty="0"/>
              <a:t> </a:t>
            </a:r>
            <a:r>
              <a:rPr lang="en-US" dirty="0" err="1"/>
              <a:t>tenglamalardan</a:t>
            </a:r>
            <a:r>
              <a:rPr lang="en-US" dirty="0"/>
              <a:t>  </a:t>
            </a:r>
            <a:r>
              <a:rPr lang="en-US" dirty="0" err="1"/>
              <a:t>iborat</a:t>
            </a:r>
            <a:r>
              <a:rPr lang="en-US" dirty="0"/>
              <a:t>  </a:t>
            </a:r>
            <a:r>
              <a:rPr lang="en-US" dirty="0" err="1"/>
              <a:t>sistema</a:t>
            </a:r>
            <a:r>
              <a:rPr lang="en-US" dirty="0"/>
              <a:t>  </a:t>
            </a:r>
            <a:r>
              <a:rPr lang="en-US" dirty="0" err="1"/>
              <a:t>yuqorida</a:t>
            </a:r>
            <a:r>
              <a:rPr lang="en-US" dirty="0"/>
              <a:t>  </a:t>
            </a:r>
            <a:r>
              <a:rPr lang="en-US" dirty="0" err="1"/>
              <a:t>ko'rilayotgan</a:t>
            </a:r>
            <a:r>
              <a:rPr lang="en-US" dirty="0"/>
              <a:t>  </a:t>
            </a:r>
            <a:r>
              <a:rPr lang="en-US" dirty="0" err="1"/>
              <a:t>zanjirning</a:t>
            </a:r>
            <a:r>
              <a:rPr lang="en-US" dirty="0"/>
              <a:t> </a:t>
            </a:r>
            <a:r>
              <a:rPr lang="en-US" dirty="0" err="1"/>
              <a:t>matematik</a:t>
            </a:r>
            <a:r>
              <a:rPr lang="en-US" dirty="0"/>
              <a:t>  </a:t>
            </a:r>
            <a:r>
              <a:rPr lang="en-US" dirty="0" err="1"/>
              <a:t>modelidir</a:t>
            </a:r>
            <a:r>
              <a:rPr lang="en-US" dirty="0"/>
              <a:t>.  Agar  </a:t>
            </a:r>
            <a:r>
              <a:rPr lang="en-US" dirty="0" err="1"/>
              <a:t>hisoblash</a:t>
            </a:r>
            <a:r>
              <a:rPr lang="en-US" dirty="0"/>
              <a:t>  </a:t>
            </a:r>
            <a:r>
              <a:rPr lang="en-US" dirty="0" err="1"/>
              <a:t>natijasida</a:t>
            </a:r>
            <a:r>
              <a:rPr lang="en-US" dirty="0"/>
              <a:t>  </a:t>
            </a:r>
            <a:r>
              <a:rPr lang="en-US" dirty="0" err="1"/>
              <a:t>qandaydir</a:t>
            </a:r>
            <a:r>
              <a:rPr lang="en-US" dirty="0"/>
              <a:t>  </a:t>
            </a:r>
            <a:r>
              <a:rPr lang="en-US" dirty="0" err="1"/>
              <a:t>tokning</a:t>
            </a:r>
            <a:r>
              <a:rPr lang="en-US" dirty="0"/>
              <a:t> </a:t>
            </a:r>
            <a:r>
              <a:rPr lang="en-US" dirty="0" err="1"/>
              <a:t>ishorasi</a:t>
            </a:r>
            <a:r>
              <a:rPr lang="en-US" dirty="0"/>
              <a:t> </a:t>
            </a:r>
            <a:r>
              <a:rPr lang="en-US" dirty="0" err="1"/>
              <a:t>manfiy</a:t>
            </a:r>
            <a:r>
              <a:rPr lang="en-US" dirty="0"/>
              <a:t> </a:t>
            </a:r>
            <a:r>
              <a:rPr lang="en-US" dirty="0" err="1"/>
              <a:t>chiqsa</a:t>
            </a:r>
            <a:r>
              <a:rPr lang="en-US" dirty="0"/>
              <a:t>, u </a:t>
            </a:r>
            <a:r>
              <a:rPr lang="en-US" dirty="0" err="1"/>
              <a:t>holda</a:t>
            </a:r>
            <a:r>
              <a:rPr lang="en-US" dirty="0"/>
              <a:t> </a:t>
            </a:r>
            <a:r>
              <a:rPr lang="en-US" dirty="0" err="1"/>
              <a:t>bu</a:t>
            </a:r>
            <a:r>
              <a:rPr lang="en-US" dirty="0"/>
              <a:t> </a:t>
            </a:r>
            <a:r>
              <a:rPr lang="en-US" dirty="0" err="1"/>
              <a:t>tokning</a:t>
            </a:r>
            <a:r>
              <a:rPr lang="en-US" dirty="0"/>
              <a:t> </a:t>
            </a:r>
            <a:r>
              <a:rPr lang="en-US" dirty="0" err="1"/>
              <a:t>haqiqiy</a:t>
            </a:r>
            <a:r>
              <a:rPr lang="en-US" dirty="0"/>
              <a:t> </a:t>
            </a:r>
            <a:r>
              <a:rPr lang="en-US" dirty="0" err="1"/>
              <a:t>yo'nalishi</a:t>
            </a:r>
            <a:r>
              <a:rPr lang="en-US" dirty="0"/>
              <a:t> </a:t>
            </a:r>
            <a:r>
              <a:rPr lang="en-US" dirty="0" err="1"/>
              <a:t>dastlab</a:t>
            </a:r>
            <a:r>
              <a:rPr lang="en-US" dirty="0"/>
              <a:t> </a:t>
            </a:r>
            <a:r>
              <a:rPr lang="en-US" dirty="0" err="1"/>
              <a:t>tanlangan</a:t>
            </a:r>
            <a:r>
              <a:rPr lang="en-US" dirty="0"/>
              <a:t> </a:t>
            </a:r>
            <a:r>
              <a:rPr lang="en-US" dirty="0" err="1"/>
              <a:t>yo'nalishga</a:t>
            </a:r>
            <a:r>
              <a:rPr lang="en-US" dirty="0"/>
              <a:t> </a:t>
            </a:r>
            <a:r>
              <a:rPr lang="en-US" dirty="0" err="1"/>
              <a:t>nisbatan</a:t>
            </a:r>
            <a:r>
              <a:rPr lang="en-US" dirty="0"/>
              <a:t> </a:t>
            </a:r>
            <a:r>
              <a:rPr lang="en-US" dirty="0" err="1"/>
              <a:t>qarama-qarshi</a:t>
            </a:r>
            <a:r>
              <a:rPr lang="en-US" dirty="0"/>
              <a:t> </a:t>
            </a:r>
            <a:r>
              <a:rPr lang="en-US" dirty="0" err="1"/>
              <a:t>bo'ladi</a:t>
            </a:r>
            <a:r>
              <a:rPr lang="en-US" dirty="0"/>
              <a:t>. Masala: </a:t>
            </a:r>
            <a:r>
              <a:rPr lang="en-US" dirty="0" err="1"/>
              <a:t>Kirxgof</a:t>
            </a:r>
            <a:r>
              <a:rPr lang="en-US" dirty="0"/>
              <a:t>  </a:t>
            </a:r>
            <a:r>
              <a:rPr lang="en-US" dirty="0" err="1"/>
              <a:t>qonunlaridan</a:t>
            </a:r>
            <a:r>
              <a:rPr lang="en-US" dirty="0"/>
              <a:t>  </a:t>
            </a:r>
            <a:r>
              <a:rPr lang="en-US" dirty="0" err="1"/>
              <a:t>foydalanib</a:t>
            </a:r>
            <a:r>
              <a:rPr lang="en-US" dirty="0"/>
              <a:t>  1.25-rasmda </a:t>
            </a:r>
            <a:r>
              <a:rPr lang="en-US" dirty="0" err="1"/>
              <a:t>keltirilgan</a:t>
            </a:r>
            <a:r>
              <a:rPr lang="en-US" dirty="0"/>
              <a:t>  </a:t>
            </a:r>
            <a:r>
              <a:rPr lang="en-US" dirty="0" err="1"/>
              <a:t>elektr</a:t>
            </a:r>
            <a:r>
              <a:rPr lang="en-US" dirty="0"/>
              <a:t>  </a:t>
            </a:r>
            <a:r>
              <a:rPr lang="en-US" dirty="0" err="1"/>
              <a:t>zanjir</a:t>
            </a:r>
            <a:r>
              <a:rPr lang="en-US" dirty="0"/>
              <a:t>  </a:t>
            </a:r>
            <a:r>
              <a:rPr lang="en-US" dirty="0" err="1"/>
              <a:t>shoxobchalaridan</a:t>
            </a:r>
            <a:r>
              <a:rPr lang="en-US" dirty="0"/>
              <a:t>  </a:t>
            </a:r>
            <a:r>
              <a:rPr lang="en-US" dirty="0" err="1"/>
              <a:t>o'tuvchi</a:t>
            </a:r>
            <a:r>
              <a:rPr lang="en-US" dirty="0"/>
              <a:t>  </a:t>
            </a:r>
            <a:r>
              <a:rPr lang="en-US" dirty="0" err="1"/>
              <a:t>toklarni</a:t>
            </a:r>
            <a:r>
              <a:rPr lang="en-US" dirty="0"/>
              <a:t>  aniqlang.R1 = 0,3 </a:t>
            </a:r>
            <a:r>
              <a:rPr lang="en-US" dirty="0" err="1"/>
              <a:t>Оm</a:t>
            </a:r>
            <a:r>
              <a:rPr lang="en-US" dirty="0"/>
              <a:t>; R7= 0,3 </a:t>
            </a:r>
            <a:r>
              <a:rPr lang="en-US" dirty="0" err="1"/>
              <a:t>Оm</a:t>
            </a:r>
            <a:r>
              <a:rPr lang="en-US" dirty="0"/>
              <a:t>; R2 = R6= 0,4 </a:t>
            </a:r>
            <a:r>
              <a:rPr lang="en-US" dirty="0" err="1"/>
              <a:t>Оm</a:t>
            </a:r>
            <a:r>
              <a:rPr lang="en-US" dirty="0"/>
              <a:t>; R3 = R4= 0,4 </a:t>
            </a:r>
            <a:r>
              <a:rPr lang="en-US" dirty="0" err="1"/>
              <a:t>Оm</a:t>
            </a:r>
            <a:r>
              <a:rPr lang="en-US" dirty="0"/>
              <a:t>; R5==6 </a:t>
            </a:r>
            <a:r>
              <a:rPr lang="en-US" dirty="0" err="1"/>
              <a:t>Оm</a:t>
            </a:r>
            <a:r>
              <a:rPr lang="en-US" dirty="0"/>
              <a:t>; E1 = 110 V;E2= 48 V.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585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/>
          <a:srcRect l="23271" t="38632" r="41361" b="35036"/>
          <a:stretch>
            <a:fillRect/>
          </a:stretch>
        </p:blipFill>
        <p:spPr bwMode="auto">
          <a:xfrm>
            <a:off x="539552" y="548680"/>
            <a:ext cx="8136904" cy="568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403562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 fontScale="62500" lnSpcReduction="20000"/>
          </a:bodyPr>
          <a:lstStyle/>
          <a:p>
            <a:pPr latinLnBrk="1"/>
            <a:r>
              <a:rPr lang="en-US" dirty="0" err="1"/>
              <a:t>Kirxgofning</a:t>
            </a:r>
            <a:r>
              <a:rPr lang="en-US" dirty="0"/>
              <a:t> </a:t>
            </a:r>
            <a:r>
              <a:rPr lang="en-US" dirty="0" err="1"/>
              <a:t>birinchi</a:t>
            </a:r>
            <a:r>
              <a:rPr lang="en-US" dirty="0"/>
              <a:t> </a:t>
            </a:r>
            <a:r>
              <a:rPr lang="en-US" dirty="0" err="1"/>
              <a:t>qonuni</a:t>
            </a:r>
            <a:r>
              <a:rPr lang="en-US" dirty="0"/>
              <a:t> </a:t>
            </a:r>
            <a:r>
              <a:rPr lang="en-US" dirty="0" err="1"/>
              <a:t>bo'yicha</a:t>
            </a:r>
            <a:r>
              <a:rPr lang="en-US" dirty="0"/>
              <a:t> </a:t>
            </a:r>
            <a:r>
              <a:rPr lang="en-US" dirty="0" err="1"/>
              <a:t>tenglamalar</a:t>
            </a:r>
            <a:r>
              <a:rPr lang="en-US" dirty="0"/>
              <a:t> </a:t>
            </a:r>
            <a:r>
              <a:rPr lang="en-US" dirty="0" err="1"/>
              <a:t>soni</a:t>
            </a:r>
            <a:r>
              <a:rPr lang="en-US" dirty="0"/>
              <a:t>  Т-1=3-1= 2.</a:t>
            </a:r>
            <a:endParaRPr lang="ru-RU" dirty="0"/>
          </a:p>
          <a:p>
            <a:pPr latinLnBrk="1"/>
            <a:r>
              <a:rPr lang="en-US" dirty="0"/>
              <a:t>a </a:t>
            </a:r>
            <a:r>
              <a:rPr lang="en-US" dirty="0" err="1"/>
              <a:t>tugun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:  			     b </a:t>
            </a:r>
            <a:r>
              <a:rPr lang="en-US" dirty="0" err="1"/>
              <a:t>tugun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:</a:t>
            </a:r>
            <a:endParaRPr lang="ru-RU" dirty="0"/>
          </a:p>
          <a:p>
            <a:pPr latinLnBrk="1"/>
            <a:r>
              <a:rPr lang="en-US" dirty="0"/>
              <a:t>I</a:t>
            </a:r>
            <a:r>
              <a:rPr lang="en-US" baseline="-25000" dirty="0"/>
              <a:t>1</a:t>
            </a:r>
            <a:r>
              <a:rPr lang="en-US" dirty="0"/>
              <a:t>+I</a:t>
            </a:r>
            <a:r>
              <a:rPr lang="en-US" baseline="-25000" dirty="0"/>
              <a:t>3</a:t>
            </a:r>
            <a:r>
              <a:rPr lang="en-US" dirty="0"/>
              <a:t>-I</a:t>
            </a:r>
            <a:r>
              <a:rPr lang="en-US" baseline="-25000" dirty="0"/>
              <a:t>5</a:t>
            </a:r>
            <a:r>
              <a:rPr lang="en-US" dirty="0"/>
              <a:t>=0    				I</a:t>
            </a:r>
            <a:r>
              <a:rPr lang="en-US" baseline="-25000" dirty="0"/>
              <a:t>2</a:t>
            </a:r>
            <a:r>
              <a:rPr lang="en-US" dirty="0"/>
              <a:t>+I</a:t>
            </a:r>
            <a:r>
              <a:rPr lang="en-US" baseline="-25000" dirty="0"/>
              <a:t>5</a:t>
            </a:r>
            <a:r>
              <a:rPr lang="en-US" dirty="0"/>
              <a:t>-I</a:t>
            </a:r>
            <a:r>
              <a:rPr lang="en-US" baseline="-25000" dirty="0"/>
              <a:t>4</a:t>
            </a:r>
            <a:r>
              <a:rPr lang="en-US" dirty="0"/>
              <a:t>=0</a:t>
            </a:r>
            <a:endParaRPr lang="ru-RU" dirty="0"/>
          </a:p>
          <a:p>
            <a:pPr latinLnBrk="1"/>
            <a:r>
              <a:rPr lang="en-US" dirty="0"/>
              <a:t>I,  II  </a:t>
            </a:r>
            <a:r>
              <a:rPr lang="en-US" dirty="0" err="1"/>
              <a:t>va</a:t>
            </a:r>
            <a:r>
              <a:rPr lang="en-US" dirty="0"/>
              <a:t>  III  - </a:t>
            </a:r>
            <a:r>
              <a:rPr lang="en-US" dirty="0" err="1"/>
              <a:t>konturlar</a:t>
            </a:r>
            <a:r>
              <a:rPr lang="en-US" dirty="0"/>
              <a:t>  </a:t>
            </a:r>
            <a:r>
              <a:rPr lang="en-US" dirty="0" err="1"/>
              <a:t>uchun</a:t>
            </a:r>
            <a:r>
              <a:rPr lang="en-US" dirty="0"/>
              <a:t>  </a:t>
            </a:r>
            <a:r>
              <a:rPr lang="en-US" dirty="0" err="1"/>
              <a:t>Kirxgofning</a:t>
            </a:r>
            <a:r>
              <a:rPr lang="en-US" dirty="0"/>
              <a:t>  </a:t>
            </a:r>
            <a:r>
              <a:rPr lang="en-US" dirty="0" err="1"/>
              <a:t>ikkinchi</a:t>
            </a:r>
            <a:r>
              <a:rPr lang="en-US" dirty="0"/>
              <a:t>  </a:t>
            </a:r>
            <a:r>
              <a:rPr lang="en-US" dirty="0" err="1"/>
              <a:t>qonuni</a:t>
            </a:r>
            <a:r>
              <a:rPr lang="en-US" dirty="0"/>
              <a:t> </a:t>
            </a:r>
            <a:r>
              <a:rPr lang="en-US" dirty="0" err="1"/>
              <a:t>asosida</a:t>
            </a:r>
            <a:r>
              <a:rPr lang="en-US" dirty="0"/>
              <a:t>  </a:t>
            </a:r>
            <a:r>
              <a:rPr lang="en-US" dirty="0" err="1"/>
              <a:t>qolgan</a:t>
            </a:r>
            <a:r>
              <a:rPr lang="en-US" dirty="0"/>
              <a:t>  3  ta  </a:t>
            </a:r>
            <a:r>
              <a:rPr lang="en-US" dirty="0" err="1"/>
              <a:t>tenglamani</a:t>
            </a:r>
            <a:r>
              <a:rPr lang="en-US" dirty="0"/>
              <a:t>  </a:t>
            </a:r>
            <a:r>
              <a:rPr lang="en-US" dirty="0" err="1"/>
              <a:t>tuzamiz</a:t>
            </a:r>
            <a:r>
              <a:rPr lang="en-US" dirty="0"/>
              <a:t>.  </a:t>
            </a:r>
            <a:r>
              <a:rPr lang="en-US" dirty="0" err="1"/>
              <a:t>Ma'lumki</a:t>
            </a:r>
            <a:r>
              <a:rPr lang="en-US" dirty="0"/>
              <a:t>,  </a:t>
            </a:r>
            <a:r>
              <a:rPr lang="en-US" dirty="0" err="1"/>
              <a:t>konturlarni</a:t>
            </a:r>
            <a:r>
              <a:rPr lang="en-US" dirty="0"/>
              <a:t> </a:t>
            </a:r>
            <a:r>
              <a:rPr lang="en-US" dirty="0" err="1"/>
              <a:t>aylanib</a:t>
            </a:r>
            <a:r>
              <a:rPr lang="en-US" dirty="0"/>
              <a:t> </a:t>
            </a:r>
            <a:r>
              <a:rPr lang="en-US" dirty="0" err="1"/>
              <a:t>chiqish</a:t>
            </a:r>
            <a:r>
              <a:rPr lang="en-US" dirty="0"/>
              <a:t> </a:t>
            </a:r>
            <a:r>
              <a:rPr lang="en-US" dirty="0" err="1"/>
              <a:t>yo'nalishi</a:t>
            </a:r>
            <a:r>
              <a:rPr lang="en-US" dirty="0"/>
              <a:t> </a:t>
            </a:r>
            <a:r>
              <a:rPr lang="en-US" dirty="0" err="1"/>
              <a:t>ixtiyoriy</a:t>
            </a:r>
            <a:r>
              <a:rPr lang="en-US" dirty="0"/>
              <a:t> </a:t>
            </a:r>
            <a:r>
              <a:rPr lang="en-US" dirty="0" err="1"/>
              <a:t>tarzda</a:t>
            </a:r>
            <a:r>
              <a:rPr lang="en-US" dirty="0"/>
              <a:t> </a:t>
            </a:r>
            <a:r>
              <a:rPr lang="en-US" dirty="0" err="1"/>
              <a:t>tanlanadi.I</a:t>
            </a:r>
            <a:r>
              <a:rPr lang="en-US" dirty="0"/>
              <a:t> -</a:t>
            </a:r>
            <a:r>
              <a:rPr lang="en-US" dirty="0" err="1"/>
              <a:t>kontur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:</a:t>
            </a:r>
            <a:endParaRPr lang="ru-RU" dirty="0"/>
          </a:p>
          <a:p>
            <a:pPr latinLnBrk="1"/>
            <a:r>
              <a:rPr lang="en-US" dirty="0"/>
              <a:t>E</a:t>
            </a:r>
            <a:r>
              <a:rPr lang="en-US" baseline="-25000" dirty="0"/>
              <a:t>1</a:t>
            </a:r>
            <a:r>
              <a:rPr lang="en-US" dirty="0"/>
              <a:t>=(r</a:t>
            </a:r>
            <a:r>
              <a:rPr lang="en-US" baseline="-25000" dirty="0"/>
              <a:t>ich1</a:t>
            </a:r>
            <a:r>
              <a:rPr lang="en-US" dirty="0"/>
              <a:t> +R</a:t>
            </a:r>
            <a:r>
              <a:rPr lang="en-US" baseline="-25000" dirty="0"/>
              <a:t>1</a:t>
            </a:r>
            <a:r>
              <a:rPr lang="en-US" dirty="0"/>
              <a:t>+R</a:t>
            </a:r>
            <a:r>
              <a:rPr lang="en-US" baseline="-25000" dirty="0"/>
              <a:t>7</a:t>
            </a:r>
            <a:r>
              <a:rPr lang="en-US" dirty="0"/>
              <a:t>)I</a:t>
            </a:r>
            <a:r>
              <a:rPr lang="en-US" baseline="-25000" dirty="0"/>
              <a:t>1</a:t>
            </a:r>
            <a:r>
              <a:rPr lang="en-US" dirty="0"/>
              <a:t>-R</a:t>
            </a:r>
            <a:r>
              <a:rPr lang="en-US" baseline="-25000" dirty="0"/>
              <a:t>3</a:t>
            </a:r>
            <a:r>
              <a:rPr lang="en-US" dirty="0"/>
              <a:t>I</a:t>
            </a:r>
            <a:r>
              <a:rPr lang="en-US" baseline="-25000" dirty="0"/>
              <a:t>3</a:t>
            </a:r>
            <a:r>
              <a:rPr lang="en-US" dirty="0"/>
              <a:t> </a:t>
            </a:r>
            <a:endParaRPr lang="ru-RU" dirty="0"/>
          </a:p>
          <a:p>
            <a:pPr marL="137160" indent="0" latinLnBrk="1">
              <a:buNone/>
            </a:pPr>
            <a:r>
              <a:rPr lang="en-US" dirty="0"/>
              <a:t>III – </a:t>
            </a:r>
            <a:r>
              <a:rPr lang="en-US" dirty="0" err="1"/>
              <a:t>kontur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endParaRPr lang="ru-RU" dirty="0"/>
          </a:p>
          <a:p>
            <a:pPr latinLnBrk="1"/>
            <a:r>
              <a:rPr lang="en-US" dirty="0"/>
              <a:t>E</a:t>
            </a:r>
            <a:r>
              <a:rPr lang="en-US" baseline="-25000" dirty="0"/>
              <a:t>2</a:t>
            </a:r>
            <a:r>
              <a:rPr lang="en-US" dirty="0"/>
              <a:t> =(r</a:t>
            </a:r>
            <a:r>
              <a:rPr lang="en-US" baseline="-25000" dirty="0"/>
              <a:t>ich1</a:t>
            </a:r>
            <a:r>
              <a:rPr lang="en-US" dirty="0"/>
              <a:t>+R</a:t>
            </a:r>
            <a:r>
              <a:rPr lang="en-US" baseline="-25000" dirty="0"/>
              <a:t>1</a:t>
            </a:r>
            <a:r>
              <a:rPr lang="en-US" dirty="0"/>
              <a:t>+R</a:t>
            </a:r>
            <a:r>
              <a:rPr lang="en-US" baseline="-25000" dirty="0"/>
              <a:t>7</a:t>
            </a:r>
            <a:r>
              <a:rPr lang="en-US" dirty="0"/>
              <a:t>)I</a:t>
            </a:r>
            <a:r>
              <a:rPr lang="en-US" baseline="-25000" dirty="0"/>
              <a:t>1</a:t>
            </a:r>
            <a:r>
              <a:rPr lang="en-US" dirty="0"/>
              <a:t>-R</a:t>
            </a:r>
            <a:r>
              <a:rPr lang="en-US" baseline="-25000" dirty="0"/>
              <a:t>3</a:t>
            </a:r>
            <a:r>
              <a:rPr lang="en-US" dirty="0"/>
              <a:t>I</a:t>
            </a:r>
            <a:r>
              <a:rPr lang="en-US" baseline="-25000" dirty="0"/>
              <a:t>3</a:t>
            </a:r>
            <a:endParaRPr lang="ru-RU" dirty="0"/>
          </a:p>
          <a:p>
            <a:pPr marL="137160" indent="0" latinLnBrk="1">
              <a:buNone/>
            </a:pPr>
            <a:r>
              <a:rPr lang="en-US" dirty="0" err="1"/>
              <a:t>Nihoyat</a:t>
            </a:r>
            <a:r>
              <a:rPr lang="en-US" dirty="0"/>
              <a:t> II </a:t>
            </a:r>
            <a:r>
              <a:rPr lang="en-US" dirty="0" err="1"/>
              <a:t>kontur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:</a:t>
            </a:r>
            <a:endParaRPr lang="ru-RU" dirty="0"/>
          </a:p>
          <a:p>
            <a:pPr latinLnBrk="1"/>
            <a:r>
              <a:rPr lang="en-US" dirty="0"/>
              <a:t>0=R</a:t>
            </a:r>
            <a:r>
              <a:rPr lang="en-US" baseline="-25000" dirty="0"/>
              <a:t>3</a:t>
            </a:r>
            <a:r>
              <a:rPr lang="en-US" dirty="0"/>
              <a:t>I</a:t>
            </a:r>
            <a:r>
              <a:rPr lang="en-US" baseline="-25000" dirty="0"/>
              <a:t>3</a:t>
            </a:r>
            <a:r>
              <a:rPr lang="en-US" dirty="0"/>
              <a:t>+R</a:t>
            </a:r>
            <a:r>
              <a:rPr lang="en-US" baseline="-25000" dirty="0"/>
              <a:t>5</a:t>
            </a:r>
            <a:r>
              <a:rPr lang="en-US" dirty="0"/>
              <a:t>I</a:t>
            </a:r>
            <a:r>
              <a:rPr lang="en-US" baseline="-25000" dirty="0"/>
              <a:t>5</a:t>
            </a:r>
            <a:r>
              <a:rPr lang="en-US" dirty="0"/>
              <a:t>+R</a:t>
            </a:r>
            <a:r>
              <a:rPr lang="en-US" baseline="-25000" dirty="0"/>
              <a:t>4</a:t>
            </a:r>
            <a:r>
              <a:rPr lang="en-US" dirty="0"/>
              <a:t>I</a:t>
            </a:r>
            <a:r>
              <a:rPr lang="en-US" baseline="-25000" dirty="0"/>
              <a:t>4</a:t>
            </a:r>
            <a:endParaRPr lang="ru-RU" dirty="0"/>
          </a:p>
          <a:p>
            <a:pPr latinLnBrk="1"/>
            <a:r>
              <a:rPr lang="en-US" dirty="0" err="1"/>
              <a:t>Chunki</a:t>
            </a:r>
            <a:r>
              <a:rPr lang="en-US" dirty="0"/>
              <a:t>  II  - </a:t>
            </a:r>
            <a:r>
              <a:rPr lang="en-US" dirty="0" err="1"/>
              <a:t>kontur</a:t>
            </a:r>
            <a:r>
              <a:rPr lang="en-US" dirty="0"/>
              <a:t>  </a:t>
            </a:r>
            <a:r>
              <a:rPr lang="en-US" dirty="0" err="1"/>
              <a:t>passiv</a:t>
            </a:r>
            <a:r>
              <a:rPr lang="en-US" dirty="0"/>
              <a:t>  </a:t>
            </a:r>
            <a:r>
              <a:rPr lang="en-US" dirty="0" err="1"/>
              <a:t>kontur</a:t>
            </a:r>
            <a:r>
              <a:rPr lang="en-US" dirty="0"/>
              <a:t>,  u  </a:t>
            </a:r>
            <a:r>
              <a:rPr lang="en-US" dirty="0" err="1"/>
              <a:t>faqat</a:t>
            </a:r>
            <a:r>
              <a:rPr lang="en-US" dirty="0"/>
              <a:t>  </a:t>
            </a:r>
            <a:r>
              <a:rPr lang="en-US" dirty="0" err="1"/>
              <a:t>passiv</a:t>
            </a:r>
            <a:r>
              <a:rPr lang="en-US" dirty="0"/>
              <a:t>  </a:t>
            </a:r>
            <a:r>
              <a:rPr lang="en-US" dirty="0" err="1"/>
              <a:t>elementlar</a:t>
            </a:r>
            <a:r>
              <a:rPr lang="en-US" dirty="0"/>
              <a:t>  -R3, R 4 </a:t>
            </a:r>
            <a:r>
              <a:rPr lang="en-US" dirty="0" err="1"/>
              <a:t>va</a:t>
            </a:r>
            <a:r>
              <a:rPr lang="en-US" dirty="0"/>
              <a:t> R5 </a:t>
            </a:r>
            <a:r>
              <a:rPr lang="en-US" dirty="0" err="1"/>
              <a:t>rezistorlardan</a:t>
            </a:r>
            <a:r>
              <a:rPr lang="en-US" dirty="0"/>
              <a:t> </a:t>
            </a:r>
            <a:r>
              <a:rPr lang="en-US" dirty="0" err="1"/>
              <a:t>tarkib</a:t>
            </a:r>
            <a:r>
              <a:rPr lang="en-US" dirty="0"/>
              <a:t> </a:t>
            </a:r>
            <a:r>
              <a:rPr lang="en-US" dirty="0" err="1"/>
              <a:t>topgan</a:t>
            </a:r>
            <a:r>
              <a:rPr lang="en-US" dirty="0"/>
              <a:t>. </a:t>
            </a:r>
            <a:r>
              <a:rPr lang="en-US" dirty="0" err="1"/>
              <a:t>Unda</a:t>
            </a:r>
            <a:r>
              <a:rPr lang="en-US" dirty="0"/>
              <a:t> </a:t>
            </a:r>
            <a:r>
              <a:rPr lang="en-US" dirty="0" err="1"/>
              <a:t>EYuK</a:t>
            </a:r>
            <a:r>
              <a:rPr lang="en-US" dirty="0"/>
              <a:t> </a:t>
            </a:r>
            <a:r>
              <a:rPr lang="en-US" dirty="0" err="1"/>
              <a:t>manbai</a:t>
            </a:r>
            <a:r>
              <a:rPr lang="en-US" dirty="0"/>
              <a:t> </a:t>
            </a:r>
            <a:r>
              <a:rPr lang="en-US" dirty="0" err="1"/>
              <a:t>yo'q</a:t>
            </a:r>
            <a:r>
              <a:rPr lang="en-US" dirty="0"/>
              <a:t>. </a:t>
            </a:r>
            <a:r>
              <a:rPr lang="en-US" dirty="0" err="1"/>
              <a:t>Tenglamalar</a:t>
            </a:r>
            <a:r>
              <a:rPr lang="en-US" dirty="0"/>
              <a:t> </a:t>
            </a:r>
            <a:r>
              <a:rPr lang="en-US" dirty="0" err="1"/>
              <a:t>sistemasini</a:t>
            </a:r>
            <a:r>
              <a:rPr lang="en-US" dirty="0"/>
              <a:t> </a:t>
            </a:r>
            <a:r>
              <a:rPr lang="en-US" dirty="0" err="1"/>
              <a:t>yechish</a:t>
            </a:r>
            <a:r>
              <a:rPr lang="en-US" dirty="0"/>
              <a:t> </a:t>
            </a:r>
            <a:r>
              <a:rPr lang="en-US" dirty="0" err="1"/>
              <a:t>natijasida</a:t>
            </a:r>
            <a:r>
              <a:rPr lang="en-US" dirty="0"/>
              <a:t> I</a:t>
            </a:r>
            <a:r>
              <a:rPr lang="en-US" baseline="-25000" dirty="0"/>
              <a:t>3</a:t>
            </a:r>
            <a:r>
              <a:rPr lang="en-US" dirty="0"/>
              <a:t>= –45А  </a:t>
            </a:r>
            <a:r>
              <a:rPr lang="en-US" dirty="0" err="1"/>
              <a:t>aniqlanadi</a:t>
            </a:r>
            <a:r>
              <a:rPr lang="en-US" dirty="0"/>
              <a:t>. </a:t>
            </a:r>
            <a:r>
              <a:rPr lang="en-US" dirty="0" err="1"/>
              <a:t>Manfiy</a:t>
            </a:r>
            <a:r>
              <a:rPr lang="en-US" dirty="0"/>
              <a:t>   </a:t>
            </a:r>
            <a:r>
              <a:rPr lang="en-US" dirty="0" err="1"/>
              <a:t>ishora</a:t>
            </a:r>
            <a:r>
              <a:rPr lang="en-US" dirty="0"/>
              <a:t>  I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en-US" dirty="0" err="1"/>
              <a:t>tokning</a:t>
            </a:r>
            <a:r>
              <a:rPr lang="en-US" dirty="0"/>
              <a:t>  </a:t>
            </a:r>
            <a:r>
              <a:rPr lang="en-US" dirty="0" err="1"/>
              <a:t>haqiqiy</a:t>
            </a:r>
            <a:r>
              <a:rPr lang="en-US" dirty="0"/>
              <a:t>  </a:t>
            </a:r>
            <a:r>
              <a:rPr lang="en-US" dirty="0" err="1"/>
              <a:t>yo'nalishi</a:t>
            </a:r>
            <a:r>
              <a:rPr lang="en-US" dirty="0"/>
              <a:t>   </a:t>
            </a:r>
            <a:r>
              <a:rPr lang="en-US" dirty="0" err="1"/>
              <a:t>dastlabki</a:t>
            </a:r>
            <a:r>
              <a:rPr lang="en-US" dirty="0"/>
              <a:t>  </a:t>
            </a:r>
            <a:r>
              <a:rPr lang="en-US" dirty="0" err="1"/>
              <a:t>tanlangan</a:t>
            </a:r>
            <a:r>
              <a:rPr lang="en-US" dirty="0"/>
              <a:t> </a:t>
            </a:r>
            <a:r>
              <a:rPr lang="en-US" dirty="0" err="1"/>
              <a:t>yo'nalishiga</a:t>
            </a:r>
            <a:r>
              <a:rPr lang="en-US" dirty="0"/>
              <a:t> </a:t>
            </a:r>
            <a:r>
              <a:rPr lang="en-US" dirty="0" err="1"/>
              <a:t>qarama-qarshi</a:t>
            </a:r>
            <a:r>
              <a:rPr lang="en-US" dirty="0"/>
              <a:t> </a:t>
            </a:r>
            <a:r>
              <a:rPr lang="en-US" dirty="0" err="1"/>
              <a:t>yo'nalganligini</a:t>
            </a:r>
            <a:r>
              <a:rPr lang="en-US" dirty="0"/>
              <a:t> </a:t>
            </a:r>
            <a:r>
              <a:rPr lang="en-US" dirty="0" err="1"/>
              <a:t>ko'rsatadi</a:t>
            </a:r>
            <a:r>
              <a:rPr lang="en-US" dirty="0"/>
              <a:t>.</a:t>
            </a:r>
            <a:endParaRPr lang="ru-RU" dirty="0"/>
          </a:p>
          <a:p>
            <a:pPr latinLnBrk="1"/>
            <a:r>
              <a:rPr lang="en-US" dirty="0"/>
              <a:t>I</a:t>
            </a:r>
            <a:r>
              <a:rPr lang="en-US" baseline="-25000" dirty="0"/>
              <a:t>4</a:t>
            </a:r>
            <a:r>
              <a:rPr lang="en-US" dirty="0"/>
              <a:t>=30A, I</a:t>
            </a:r>
            <a:r>
              <a:rPr lang="en-US" baseline="-25000" dirty="0"/>
              <a:t>1</a:t>
            </a:r>
            <a:r>
              <a:rPr lang="en-US" dirty="0"/>
              <a:t>=50 A, I</a:t>
            </a:r>
            <a:r>
              <a:rPr lang="en-US" baseline="-25000" dirty="0"/>
              <a:t>2</a:t>
            </a:r>
            <a:r>
              <a:rPr lang="en-US" dirty="0"/>
              <a:t>=25A, I</a:t>
            </a:r>
            <a:r>
              <a:rPr lang="en-US" baseline="-25000" dirty="0"/>
              <a:t>5</a:t>
            </a:r>
            <a:r>
              <a:rPr lang="en-US" dirty="0"/>
              <a:t>=5A</a:t>
            </a:r>
            <a:endParaRPr lang="ru-RU" dirty="0"/>
          </a:p>
          <a:p>
            <a:pPr latinLnBrk="1"/>
            <a:r>
              <a:rPr lang="en-US" dirty="0" err="1"/>
              <a:t>Zanjirning</a:t>
            </a:r>
            <a:r>
              <a:rPr lang="en-US" dirty="0"/>
              <a:t>  cd </a:t>
            </a:r>
            <a:r>
              <a:rPr lang="en-US" dirty="0" err="1"/>
              <a:t>qismi</a:t>
            </a:r>
            <a:r>
              <a:rPr lang="en-US" dirty="0"/>
              <a:t>  </a:t>
            </a:r>
            <a:r>
              <a:rPr lang="en-US" dirty="0" err="1"/>
              <a:t>uchun</a:t>
            </a:r>
            <a:r>
              <a:rPr lang="en-US" dirty="0"/>
              <a:t>  </a:t>
            </a:r>
            <a:r>
              <a:rPr lang="en-US" dirty="0" err="1"/>
              <a:t>tokning</a:t>
            </a:r>
            <a:r>
              <a:rPr lang="en-US" dirty="0"/>
              <a:t>   </a:t>
            </a:r>
            <a:r>
              <a:rPr lang="en-US" dirty="0" err="1"/>
              <a:t>yo'nalishini</a:t>
            </a:r>
            <a:r>
              <a:rPr lang="en-US" dirty="0"/>
              <a:t>   </a:t>
            </a:r>
            <a:r>
              <a:rPr lang="en-US" dirty="0" err="1"/>
              <a:t>ixtiyoriy</a:t>
            </a:r>
            <a:r>
              <a:rPr lang="en-US" dirty="0"/>
              <a:t> </a:t>
            </a:r>
            <a:r>
              <a:rPr lang="en-US" dirty="0" err="1"/>
              <a:t>ravishda</a:t>
            </a:r>
            <a:r>
              <a:rPr lang="en-US" dirty="0"/>
              <a:t>  c </a:t>
            </a:r>
            <a:r>
              <a:rPr lang="en-US" dirty="0" err="1"/>
              <a:t>tugundan</a:t>
            </a:r>
            <a:r>
              <a:rPr lang="en-US" dirty="0"/>
              <a:t>  d </a:t>
            </a:r>
            <a:r>
              <a:rPr lang="en-US" dirty="0" err="1"/>
              <a:t>tugunga</a:t>
            </a:r>
            <a:r>
              <a:rPr lang="en-US" dirty="0"/>
              <a:t>  </a:t>
            </a:r>
            <a:r>
              <a:rPr lang="en-US" dirty="0" err="1"/>
              <a:t>yo'nalgan</a:t>
            </a:r>
            <a:r>
              <a:rPr lang="en-US" dirty="0"/>
              <a:t>  deb  </a:t>
            </a:r>
            <a:r>
              <a:rPr lang="en-US" dirty="0" err="1"/>
              <a:t>qabul</a:t>
            </a:r>
            <a:r>
              <a:rPr lang="en-US" dirty="0"/>
              <a:t>  </a:t>
            </a:r>
            <a:r>
              <a:rPr lang="en-US" dirty="0" err="1"/>
              <a:t>qilaylik</a:t>
            </a:r>
            <a:r>
              <a:rPr lang="en-US" dirty="0"/>
              <a:t>.  Bu  </a:t>
            </a:r>
            <a:r>
              <a:rPr lang="en-US" dirty="0" err="1"/>
              <a:t>qism</a:t>
            </a:r>
            <a:r>
              <a:rPr lang="en-US" dirty="0"/>
              <a:t> </a:t>
            </a:r>
            <a:r>
              <a:rPr lang="en-US" dirty="0" err="1"/>
              <a:t>uchun</a:t>
            </a:r>
            <a:r>
              <a:rPr lang="en-US" dirty="0"/>
              <a:t> </a:t>
            </a:r>
            <a:r>
              <a:rPr lang="en-US" dirty="0" err="1"/>
              <a:t>R</a:t>
            </a:r>
            <a:r>
              <a:rPr lang="en-US" baseline="-25000" dirty="0" err="1"/>
              <a:t>cd</a:t>
            </a:r>
            <a:r>
              <a:rPr lang="en-US" dirty="0"/>
              <a:t>= 0. </a:t>
            </a:r>
            <a:r>
              <a:rPr lang="en-US" dirty="0" err="1"/>
              <a:t>Kirxgof</a:t>
            </a:r>
            <a:r>
              <a:rPr lang="en-US" dirty="0"/>
              <a:t> 1-qonuniga </a:t>
            </a:r>
            <a:r>
              <a:rPr lang="en-US" dirty="0" err="1"/>
              <a:t>binoan</a:t>
            </a:r>
            <a:r>
              <a:rPr lang="en-US" dirty="0"/>
              <a:t>: </a:t>
            </a:r>
            <a:endParaRPr lang="ru-RU" dirty="0"/>
          </a:p>
          <a:p>
            <a:pPr latinLnBrk="1"/>
            <a:r>
              <a:rPr lang="en-US" dirty="0"/>
              <a:t>I</a:t>
            </a:r>
            <a:r>
              <a:rPr lang="en-US" baseline="-25000" dirty="0"/>
              <a:t>4</a:t>
            </a:r>
            <a:r>
              <a:rPr lang="en-US" dirty="0"/>
              <a:t>=I</a:t>
            </a:r>
            <a:r>
              <a:rPr lang="en-US" baseline="-25000" dirty="0"/>
              <a:t>cd</a:t>
            </a:r>
            <a:r>
              <a:rPr lang="en-US" dirty="0"/>
              <a:t>+I</a:t>
            </a:r>
            <a:r>
              <a:rPr lang="en-US" baseline="-25000" dirty="0"/>
              <a:t>6</a:t>
            </a:r>
            <a:r>
              <a:rPr lang="en-US" dirty="0"/>
              <a:t> </a:t>
            </a:r>
            <a:endParaRPr lang="ru-RU" dirty="0"/>
          </a:p>
          <a:p>
            <a:pPr latinLnBrk="1"/>
            <a:r>
              <a:rPr lang="en-US" dirty="0" err="1"/>
              <a:t>I</a:t>
            </a:r>
            <a:r>
              <a:rPr lang="en-US" baseline="-25000" dirty="0" err="1"/>
              <a:t>cd</a:t>
            </a:r>
            <a:r>
              <a:rPr lang="en-US" dirty="0"/>
              <a:t>=I</a:t>
            </a:r>
            <a:r>
              <a:rPr lang="en-US" baseline="-25000" dirty="0"/>
              <a:t>4</a:t>
            </a:r>
            <a:r>
              <a:rPr lang="en-US" dirty="0"/>
              <a:t>-I</a:t>
            </a:r>
            <a:r>
              <a:rPr lang="en-US" baseline="-25000" dirty="0"/>
              <a:t>6</a:t>
            </a:r>
            <a:r>
              <a:rPr lang="en-US" dirty="0"/>
              <a:t>=25-30=-5A</a:t>
            </a:r>
            <a:endParaRPr lang="ru-RU" dirty="0"/>
          </a:p>
          <a:p>
            <a:pPr latinLnBrk="1"/>
            <a:r>
              <a:rPr lang="en-US" dirty="0" err="1"/>
              <a:t>Manfiy</a:t>
            </a:r>
            <a:r>
              <a:rPr lang="en-US" dirty="0"/>
              <a:t>   </a:t>
            </a:r>
            <a:r>
              <a:rPr lang="en-US" dirty="0" err="1"/>
              <a:t>ishora</a:t>
            </a:r>
            <a:r>
              <a:rPr lang="en-US" dirty="0"/>
              <a:t>  </a:t>
            </a:r>
            <a:r>
              <a:rPr lang="en-US" dirty="0" err="1"/>
              <a:t>I</a:t>
            </a:r>
            <a:r>
              <a:rPr lang="en-US" baseline="-25000" dirty="0" err="1"/>
              <a:t>cd</a:t>
            </a:r>
            <a:r>
              <a:rPr lang="en-US" dirty="0"/>
              <a:t> </a:t>
            </a:r>
            <a:r>
              <a:rPr lang="en-US" dirty="0" err="1"/>
              <a:t>tokning</a:t>
            </a:r>
            <a:r>
              <a:rPr lang="en-US" dirty="0"/>
              <a:t>  </a:t>
            </a:r>
            <a:r>
              <a:rPr lang="en-US" dirty="0" err="1"/>
              <a:t>haqiqiy</a:t>
            </a:r>
            <a:r>
              <a:rPr lang="en-US" dirty="0"/>
              <a:t>  </a:t>
            </a:r>
            <a:r>
              <a:rPr lang="en-US" dirty="0" err="1"/>
              <a:t>yo'nalishi</a:t>
            </a:r>
            <a:r>
              <a:rPr lang="en-US" dirty="0"/>
              <a:t>  </a:t>
            </a:r>
            <a:r>
              <a:rPr lang="en-US" dirty="0" err="1"/>
              <a:t>dastlabki</a:t>
            </a:r>
            <a:r>
              <a:rPr lang="en-US" dirty="0"/>
              <a:t>  </a:t>
            </a:r>
            <a:r>
              <a:rPr lang="en-US" dirty="0" err="1"/>
              <a:t>qabul</a:t>
            </a:r>
            <a:r>
              <a:rPr lang="en-US" dirty="0"/>
              <a:t> </a:t>
            </a:r>
            <a:endParaRPr lang="ru-RU" dirty="0"/>
          </a:p>
          <a:p>
            <a:pPr marL="137160" indent="0" latinLnBrk="1">
              <a:buNone/>
            </a:pPr>
            <a:r>
              <a:rPr lang="en-US" dirty="0" err="1"/>
              <a:t>qilingan</a:t>
            </a:r>
            <a:r>
              <a:rPr lang="en-US" dirty="0"/>
              <a:t> </a:t>
            </a:r>
            <a:r>
              <a:rPr lang="en-US" dirty="0" err="1"/>
              <a:t>yo'nalishiga</a:t>
            </a:r>
            <a:r>
              <a:rPr lang="en-US" dirty="0"/>
              <a:t> </a:t>
            </a:r>
            <a:r>
              <a:rPr lang="en-US" dirty="0" err="1"/>
              <a:t>qarama-qarshi</a:t>
            </a:r>
            <a:r>
              <a:rPr lang="en-US" dirty="0"/>
              <a:t> </a:t>
            </a:r>
            <a:r>
              <a:rPr lang="en-US" dirty="0" err="1"/>
              <a:t>ekanligini</a:t>
            </a:r>
            <a:r>
              <a:rPr lang="en-US" dirty="0"/>
              <a:t> </a:t>
            </a:r>
            <a:r>
              <a:rPr lang="en-US" dirty="0" err="1"/>
              <a:t>bildiradi</a:t>
            </a:r>
            <a:r>
              <a:rPr lang="en-US" dirty="0"/>
              <a:t>. </a:t>
            </a: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7584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</TotalTime>
  <Words>757</Words>
  <Application>Microsoft Office PowerPoint</Application>
  <PresentationFormat>Экран (4:3)</PresentationFormat>
  <Paragraphs>51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Krixgof qonunlari</vt:lpstr>
      <vt:lpstr>Презентация PowerPoint</vt:lpstr>
      <vt:lpstr>Презентация PowerPoint</vt:lpstr>
      <vt:lpstr>Kirxgof  qonunlari  asosida  murakkab  elektr  zanjirlarining tuzilishi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Krixgof qonunlari</dc:title>
  <dc:creator>Elektrik</dc:creator>
  <cp:lastModifiedBy>Elektrik</cp:lastModifiedBy>
  <cp:revision>7</cp:revision>
  <dcterms:created xsi:type="dcterms:W3CDTF">2023-07-20T07:38:38Z</dcterms:created>
  <dcterms:modified xsi:type="dcterms:W3CDTF">2023-07-20T08:02:47Z</dcterms:modified>
</cp:coreProperties>
</file>