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42758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qatlamli</a:t>
            </a:r>
            <a:r>
              <a:rPr lang="en-US" dirty="0"/>
              <a:t> </a:t>
            </a:r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o’tkazgich</a:t>
            </a:r>
            <a:r>
              <a:rPr lang="en-US" dirty="0"/>
              <a:t> </a:t>
            </a:r>
            <a:r>
              <a:rPr lang="en-US" dirty="0" err="1"/>
              <a:t>asboblar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2016224"/>
          </a:xfrm>
        </p:spPr>
        <p:txBody>
          <a:bodyPr>
            <a:normAutofit fontScale="70000" lnSpcReduction="20000"/>
          </a:bodyPr>
          <a:lstStyle/>
          <a:p>
            <a:pPr latinLnBrk="1"/>
            <a:r>
              <a:rPr lang="en-US" dirty="0" err="1"/>
              <a:t>VAXida</a:t>
            </a:r>
            <a:r>
              <a:rPr lang="en-US" dirty="0"/>
              <a:t> </a:t>
            </a:r>
            <a:r>
              <a:rPr lang="en-US" dirty="0" err="1"/>
              <a:t>manfxy</a:t>
            </a:r>
            <a:r>
              <a:rPr lang="en-US" dirty="0"/>
              <a:t>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bo`lgan</a:t>
            </a:r>
            <a:r>
              <a:rPr lang="en-US" dirty="0"/>
              <a:t>, </a:t>
            </a:r>
            <a:endParaRPr lang="en-US" dirty="0" smtClean="0"/>
          </a:p>
          <a:p>
            <a:pPr latinLnBrk="1"/>
            <a:r>
              <a:rPr lang="en-US" dirty="0" err="1" smtClean="0"/>
              <a:t>uch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ortiq</a:t>
            </a:r>
            <a:r>
              <a:rPr lang="en-US" dirty="0"/>
              <a:t> </a:t>
            </a:r>
            <a:r>
              <a:rPr lang="en-US" b="1" i="1" dirty="0"/>
              <a:t>p-n </a:t>
            </a:r>
            <a:r>
              <a:rPr lang="en-US" dirty="0" err="1"/>
              <a:t>o‘tishlarga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qatlamli</a:t>
            </a:r>
            <a:r>
              <a:rPr lang="en-US" dirty="0"/>
              <a:t> </a:t>
            </a:r>
            <a:endParaRPr lang="en-US" dirty="0" smtClean="0"/>
          </a:p>
          <a:p>
            <a:pPr latinLnBrk="1"/>
            <a:r>
              <a:rPr lang="en-US" dirty="0" err="1" smtClean="0"/>
              <a:t>yarimo‘tkazgich</a:t>
            </a:r>
            <a:r>
              <a:rPr lang="en-US" dirty="0" smtClean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b="1" i="1" dirty="0" err="1"/>
              <a:t>tiristor</a:t>
            </a:r>
            <a:r>
              <a:rPr lang="en-US" b="1" i="1" dirty="0"/>
              <a:t> </a:t>
            </a:r>
            <a:r>
              <a:rPr lang="en-US" dirty="0"/>
              <a:t>deb </a:t>
            </a:r>
            <a:r>
              <a:rPr lang="en-US" dirty="0" err="1"/>
              <a:t>ataladi</a:t>
            </a:r>
            <a:r>
              <a:rPr lang="en-US" dirty="0"/>
              <a:t>. </a:t>
            </a:r>
            <a:r>
              <a:rPr lang="en-US" dirty="0" err="1"/>
              <a:t>Tiristoming</a:t>
            </a:r>
            <a:r>
              <a:rPr lang="en-US" dirty="0"/>
              <a:t> </a:t>
            </a:r>
            <a:endParaRPr lang="en-US" dirty="0" smtClean="0"/>
          </a:p>
          <a:p>
            <a:pPr latinLnBrk="1"/>
            <a:r>
              <a:rPr lang="en-US" dirty="0" smtClean="0"/>
              <a:t>S-</a:t>
            </a:r>
            <a:r>
              <a:rPr lang="en-US" dirty="0" err="1" smtClean="0"/>
              <a:t>simon</a:t>
            </a:r>
            <a:r>
              <a:rPr lang="en-US" dirty="0" smtClean="0"/>
              <a:t> </a:t>
            </a:r>
            <a:r>
              <a:rPr lang="en-US" dirty="0" err="1"/>
              <a:t>VAXida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ortishi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endParaRPr lang="en-US" dirty="0" smtClean="0"/>
          </a:p>
          <a:p>
            <a:pPr latinLnBrk="1"/>
            <a:r>
              <a:rPr lang="en-US" dirty="0" err="1" smtClean="0"/>
              <a:t>kamayadigan</a:t>
            </a:r>
            <a:r>
              <a:rPr lang="en-US" dirty="0" smtClean="0"/>
              <a:t> </a:t>
            </a:r>
            <a:r>
              <a:rPr lang="en-US" dirty="0"/>
              <a:t>AV </a:t>
            </a:r>
            <a:r>
              <a:rPr lang="en-US" dirty="0" err="1"/>
              <a:t>soha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</a:t>
            </a:r>
            <a:endParaRPr lang="en-US" dirty="0" smtClean="0"/>
          </a:p>
          <a:p>
            <a:pPr latinLnBrk="1"/>
            <a:r>
              <a:rPr lang="en-US" dirty="0" smtClean="0"/>
              <a:t>Bu </a:t>
            </a:r>
            <a:r>
              <a:rPr lang="en-US" dirty="0" err="1"/>
              <a:t>xolat</a:t>
            </a:r>
            <a:r>
              <a:rPr lang="en-US" dirty="0"/>
              <a:t> 1 </a:t>
            </a:r>
            <a:r>
              <a:rPr lang="en-US" dirty="0" err="1"/>
              <a:t>rasmda</a:t>
            </a:r>
            <a:r>
              <a:rPr lang="en-US" dirty="0"/>
              <a:t> </a:t>
            </a:r>
            <a:r>
              <a:rPr lang="en-US" dirty="0" err="1"/>
              <a:t>ko’rsatiladi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6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39565" r="52876" b="37553"/>
          <a:stretch>
            <a:fillRect/>
          </a:stretch>
        </p:blipFill>
        <p:spPr bwMode="auto">
          <a:xfrm>
            <a:off x="755576" y="457200"/>
            <a:ext cx="7726372" cy="57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264696"/>
          </a:xfrm>
        </p:spPr>
        <p:txBody>
          <a:bodyPr>
            <a:noAutofit/>
          </a:bodyPr>
          <a:lstStyle/>
          <a:p>
            <a:pPr latinLnBrk="1"/>
            <a:r>
              <a:rPr lang="en-US" sz="1800" dirty="0"/>
              <a:t>	</a:t>
            </a:r>
            <a:r>
              <a:rPr lang="en-US" sz="1800" dirty="0" err="1"/>
              <a:t>Tiristor</a:t>
            </a:r>
            <a:r>
              <a:rPr lang="en-US" sz="1800" dirty="0"/>
              <a:t> </a:t>
            </a:r>
            <a:r>
              <a:rPr lang="en-US" sz="1800" dirty="0" err="1"/>
              <a:t>ishlaganda</a:t>
            </a:r>
            <a:r>
              <a:rPr lang="en-US" sz="1800" dirty="0"/>
              <a:t> </a:t>
            </a:r>
            <a:r>
              <a:rPr lang="en-US" sz="1800" dirty="0" err="1"/>
              <a:t>ikkita</a:t>
            </a:r>
            <a:r>
              <a:rPr lang="en-US" sz="1800" dirty="0"/>
              <a:t> </a:t>
            </a:r>
            <a:r>
              <a:rPr lang="en-US" sz="1800" dirty="0" err="1"/>
              <a:t>muvozanat</a:t>
            </a:r>
            <a:r>
              <a:rPr lang="en-US" sz="1800" dirty="0"/>
              <a:t> </a:t>
            </a:r>
            <a:r>
              <a:rPr lang="en-US" sz="1800" dirty="0" err="1"/>
              <a:t>holatda</a:t>
            </a:r>
            <a:r>
              <a:rPr lang="en-US" sz="1800" dirty="0"/>
              <a:t> </a:t>
            </a:r>
            <a:r>
              <a:rPr lang="en-US" sz="1800" dirty="0" err="1"/>
              <a:t>bo‘lishi</a:t>
            </a:r>
            <a:r>
              <a:rPr lang="en-US" sz="1800" dirty="0"/>
              <a:t> </a:t>
            </a:r>
            <a:r>
              <a:rPr lang="en-US" sz="1800" dirty="0" err="1"/>
              <a:t>mumkin</a:t>
            </a:r>
            <a:r>
              <a:rPr lang="en-US" sz="1800" dirty="0"/>
              <a:t>. </a:t>
            </a:r>
            <a:r>
              <a:rPr lang="en-US" sz="1800" dirty="0" err="1"/>
              <a:t>Berk</a:t>
            </a:r>
            <a:r>
              <a:rPr lang="en-US" sz="1800" dirty="0"/>
              <a:t> </a:t>
            </a:r>
            <a:r>
              <a:rPr lang="en-US" sz="1800" dirty="0" err="1"/>
              <a:t>holatda</a:t>
            </a:r>
            <a:r>
              <a:rPr lang="en-US" sz="1800" dirty="0"/>
              <a:t> </a:t>
            </a:r>
            <a:r>
              <a:rPr lang="en-US" sz="1800" dirty="0" err="1"/>
              <a:t>tiristor</a:t>
            </a:r>
            <a:r>
              <a:rPr lang="en-US" sz="1800" dirty="0"/>
              <a:t> </a:t>
            </a:r>
            <a:r>
              <a:rPr lang="en-US" sz="1800" dirty="0" err="1"/>
              <a:t>katta</a:t>
            </a:r>
            <a:r>
              <a:rPr lang="en-US" sz="1800" dirty="0"/>
              <a:t> </a:t>
            </a:r>
            <a:r>
              <a:rPr lang="en-US" sz="1800" dirty="0" err="1"/>
              <a:t>qarshilikka</a:t>
            </a:r>
            <a:r>
              <a:rPr lang="en-US" sz="1800" dirty="0"/>
              <a:t> </a:t>
            </a:r>
            <a:r>
              <a:rPr lang="en-US" sz="1800" dirty="0" err="1"/>
              <a:t>ega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undan</a:t>
            </a:r>
            <a:r>
              <a:rPr lang="en-US" sz="1800" dirty="0"/>
              <a:t> </a:t>
            </a:r>
            <a:r>
              <a:rPr lang="en-US" sz="1800" dirty="0" err="1"/>
              <a:t>kichik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oqadi</a:t>
            </a:r>
            <a:r>
              <a:rPr lang="en-US" sz="1800" dirty="0"/>
              <a:t>. </a:t>
            </a:r>
            <a:r>
              <a:rPr lang="en-US" sz="1800" dirty="0" err="1"/>
              <a:t>Ochiq</a:t>
            </a:r>
            <a:r>
              <a:rPr lang="en-US" sz="1800" dirty="0"/>
              <a:t> </a:t>
            </a:r>
            <a:r>
              <a:rPr lang="en-US" sz="1800" dirty="0" err="1"/>
              <a:t>holatda</a:t>
            </a:r>
            <a:r>
              <a:rPr lang="en-US" sz="1800" dirty="0"/>
              <a:t> </a:t>
            </a:r>
            <a:r>
              <a:rPr lang="en-US" sz="1800" dirty="0" err="1"/>
              <a:t>tiristor</a:t>
            </a:r>
            <a:r>
              <a:rPr lang="en-US" sz="1800" dirty="0"/>
              <a:t> </a:t>
            </a:r>
            <a:r>
              <a:rPr lang="en-US" sz="1800" dirty="0" err="1"/>
              <a:t>qarshiligi</a:t>
            </a:r>
            <a:r>
              <a:rPr lang="en-US" sz="1800" dirty="0"/>
              <a:t> </a:t>
            </a:r>
            <a:r>
              <a:rPr lang="en-US" sz="1800" dirty="0" err="1"/>
              <a:t>kichik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undan</a:t>
            </a:r>
            <a:r>
              <a:rPr lang="en-US" sz="1800" dirty="0"/>
              <a:t> </a:t>
            </a:r>
            <a:r>
              <a:rPr lang="en-US" sz="1800" dirty="0" err="1"/>
              <a:t>katta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oqadi</a:t>
            </a:r>
            <a:r>
              <a:rPr lang="en-US" sz="1800" dirty="0"/>
              <a:t>. </a:t>
            </a:r>
            <a:r>
              <a:rPr lang="en-US" sz="1800" dirty="0" err="1"/>
              <a:t>Shundan</a:t>
            </a:r>
            <a:r>
              <a:rPr lang="en-US" sz="1800" dirty="0"/>
              <a:t> </a:t>
            </a:r>
            <a:r>
              <a:rPr lang="en-US" sz="1800" dirty="0" err="1"/>
              <a:t>yarimo‘tkazgich</a:t>
            </a:r>
            <a:r>
              <a:rPr lang="en-US" sz="1800" dirty="0"/>
              <a:t> </a:t>
            </a:r>
            <a:r>
              <a:rPr lang="en-US" sz="1800" dirty="0" err="1"/>
              <a:t>asbobning</a:t>
            </a:r>
            <a:r>
              <a:rPr lang="en-US" sz="1800" dirty="0"/>
              <a:t> </a:t>
            </a:r>
            <a:r>
              <a:rPr lang="en-US" sz="1800" dirty="0" err="1"/>
              <a:t>nomi</a:t>
            </a:r>
            <a:r>
              <a:rPr lang="en-US" sz="1800" dirty="0"/>
              <a:t> (</a:t>
            </a:r>
            <a:r>
              <a:rPr lang="en-US" sz="1800" dirty="0" err="1"/>
              <a:t>tira</a:t>
            </a:r>
            <a:r>
              <a:rPr lang="en-US" sz="1800" dirty="0"/>
              <a:t> - </a:t>
            </a:r>
            <a:r>
              <a:rPr lang="en-US" sz="1800" dirty="0" err="1"/>
              <a:t>eshik</a:t>
            </a:r>
            <a:r>
              <a:rPr lang="en-US" sz="1800" dirty="0"/>
              <a:t>) </a:t>
            </a:r>
            <a:r>
              <a:rPr lang="en-US" sz="1800" dirty="0" err="1"/>
              <a:t>qo‘yilgan</a:t>
            </a:r>
            <a:r>
              <a:rPr lang="en-US" sz="1800" dirty="0"/>
              <a:t>. </a:t>
            </a:r>
            <a:r>
              <a:rPr lang="en-US" sz="1800" dirty="0" err="1"/>
              <a:t>Tiristorlar</a:t>
            </a:r>
            <a:r>
              <a:rPr lang="en-US" sz="1800" dirty="0"/>
              <a:t> </a:t>
            </a:r>
            <a:r>
              <a:rPr lang="en-US" sz="1800" dirty="0" err="1"/>
              <a:t>radiolokatsiyada</a:t>
            </a:r>
            <a:r>
              <a:rPr lang="en-US" sz="1800" dirty="0"/>
              <a:t>, </a:t>
            </a:r>
            <a:r>
              <a:rPr lang="en-US" sz="1800" dirty="0" err="1"/>
              <a:t>radioaloqa</a:t>
            </a:r>
            <a:r>
              <a:rPr lang="en-US" sz="1800" dirty="0"/>
              <a:t> </a:t>
            </a:r>
            <a:r>
              <a:rPr lang="en-US" sz="1800" dirty="0" err="1"/>
              <a:t>qurilmalarida</a:t>
            </a:r>
            <a:r>
              <a:rPr lang="en-US" sz="1800" dirty="0"/>
              <a:t>, </a:t>
            </a:r>
            <a:r>
              <a:rPr lang="en-US" sz="1800" dirty="0" err="1"/>
              <a:t>avtomatikada</a:t>
            </a:r>
            <a:r>
              <a:rPr lang="en-US" sz="1800" dirty="0"/>
              <a:t> </a:t>
            </a:r>
            <a:r>
              <a:rPr lang="en-US" sz="1800" dirty="0" err="1"/>
              <a:t>manfiy</a:t>
            </a:r>
            <a:r>
              <a:rPr lang="en-US" sz="1800" dirty="0"/>
              <a:t> </a:t>
            </a:r>
            <a:r>
              <a:rPr lang="en-US" sz="1800" dirty="0" err="1"/>
              <a:t>o‘tkazuvchanlikka</a:t>
            </a:r>
            <a:r>
              <a:rPr lang="en-US" sz="1800" dirty="0"/>
              <a:t> </a:t>
            </a:r>
            <a:r>
              <a:rPr lang="en-US" sz="1800" dirty="0" err="1"/>
              <a:t>ega</a:t>
            </a:r>
            <a:r>
              <a:rPr lang="en-US" sz="1800" dirty="0"/>
              <a:t> </a:t>
            </a:r>
            <a:r>
              <a:rPr lang="en-US" sz="1800" dirty="0" err="1"/>
              <a:t>yarimo‘tkazgich</a:t>
            </a:r>
            <a:r>
              <a:rPr lang="en-US" sz="1800" dirty="0"/>
              <a:t> </a:t>
            </a:r>
            <a:r>
              <a:rPr lang="en-US" sz="1800" dirty="0" err="1"/>
              <a:t>asbob</a:t>
            </a:r>
            <a:r>
              <a:rPr lang="en-US" sz="1800" dirty="0"/>
              <a:t> </a:t>
            </a:r>
            <a:r>
              <a:rPr lang="en-US" sz="1800" dirty="0" err="1"/>
              <a:t>sifatida</a:t>
            </a:r>
            <a:r>
              <a:rPr lang="en-US" sz="1800" dirty="0"/>
              <a:t> </a:t>
            </a:r>
            <a:r>
              <a:rPr lang="en-US" sz="1800" dirty="0" err="1"/>
              <a:t>hamda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boshqaruvchi</a:t>
            </a:r>
            <a:r>
              <a:rPr lang="en-US" sz="1800" dirty="0"/>
              <a:t> </a:t>
            </a:r>
            <a:r>
              <a:rPr lang="en-US" sz="1800" dirty="0" err="1"/>
              <a:t>kalitlar</a:t>
            </a:r>
            <a:r>
              <a:rPr lang="en-US" sz="1800" dirty="0"/>
              <a:t>, </a:t>
            </a:r>
            <a:r>
              <a:rPr lang="en-US" sz="1800" dirty="0" err="1"/>
              <a:t>energiya</a:t>
            </a:r>
            <a:r>
              <a:rPr lang="en-US" sz="1800" dirty="0"/>
              <a:t> </a:t>
            </a:r>
            <a:r>
              <a:rPr lang="en-US" sz="1800" dirty="0" err="1"/>
              <a:t>o‘zgartgichlaming</a:t>
            </a:r>
            <a:r>
              <a:rPr lang="en-US" sz="1800" dirty="0"/>
              <a:t> </a:t>
            </a:r>
            <a:r>
              <a:rPr lang="en-US" sz="1800" dirty="0" err="1"/>
              <a:t>bo‘sag‘aviy</a:t>
            </a:r>
            <a:r>
              <a:rPr lang="en-US" sz="1800" dirty="0"/>
              <a:t> </a:t>
            </a:r>
            <a:r>
              <a:rPr lang="en-US" sz="1800" dirty="0" err="1"/>
              <a:t>elementlari</a:t>
            </a:r>
            <a:r>
              <a:rPr lang="en-US" sz="1800" dirty="0"/>
              <a:t> </a:t>
            </a:r>
            <a:r>
              <a:rPr lang="en-US" sz="1800" dirty="0" err="1"/>
              <a:t>sifatida</a:t>
            </a:r>
            <a:r>
              <a:rPr lang="en-US" sz="1800" dirty="0"/>
              <a:t> </a:t>
            </a:r>
            <a:r>
              <a:rPr lang="en-US" sz="1800" dirty="0" err="1"/>
              <a:t>yoki</a:t>
            </a:r>
            <a:r>
              <a:rPr lang="en-US" sz="1800" dirty="0"/>
              <a:t> </a:t>
            </a:r>
            <a:r>
              <a:rPr lang="en-US" sz="1800" dirty="0" err="1"/>
              <a:t>boshlang‘ich</a:t>
            </a:r>
            <a:r>
              <a:rPr lang="en-US" sz="1800" dirty="0"/>
              <a:t> </a:t>
            </a:r>
            <a:r>
              <a:rPr lang="en-US" sz="1800" dirty="0" err="1"/>
              <a:t>holatda</a:t>
            </a:r>
            <a:r>
              <a:rPr lang="en-US" sz="1800" dirty="0"/>
              <a:t> </a:t>
            </a:r>
            <a:r>
              <a:rPr lang="en-US" sz="1800" dirty="0" err="1"/>
              <a:t>energiya</a:t>
            </a:r>
            <a:r>
              <a:rPr lang="en-US" sz="1800" dirty="0"/>
              <a:t> </a:t>
            </a:r>
            <a:r>
              <a:rPr lang="en-US" sz="1800" dirty="0" err="1"/>
              <a:t>iste’mol</a:t>
            </a:r>
            <a:r>
              <a:rPr lang="en-US" sz="1800" dirty="0"/>
              <a:t> </a:t>
            </a:r>
            <a:r>
              <a:rPr lang="en-US" sz="1800" dirty="0" err="1"/>
              <a:t>qilmaydigan</a:t>
            </a:r>
            <a:r>
              <a:rPr lang="en-US" sz="1800" dirty="0"/>
              <a:t> </a:t>
            </a:r>
            <a:r>
              <a:rPr lang="en-US" sz="1800" dirty="0" err="1"/>
              <a:t>asbob</a:t>
            </a:r>
            <a:r>
              <a:rPr lang="en-US" sz="1800" dirty="0"/>
              <a:t> -</a:t>
            </a:r>
            <a:r>
              <a:rPr lang="en-US" sz="1800" dirty="0" err="1"/>
              <a:t>triggerlar</a:t>
            </a:r>
            <a:r>
              <a:rPr lang="en-US" sz="1800" dirty="0"/>
              <a:t> </a:t>
            </a:r>
            <a:r>
              <a:rPr lang="en-US" sz="1800" dirty="0" err="1"/>
              <a:t>sifatida</a:t>
            </a:r>
            <a:r>
              <a:rPr lang="en-US" sz="1800" dirty="0"/>
              <a:t> </a:t>
            </a:r>
            <a:r>
              <a:rPr lang="en-US" sz="1800" dirty="0" err="1"/>
              <a:t>keng</a:t>
            </a:r>
            <a:r>
              <a:rPr lang="en-US" sz="1800" dirty="0"/>
              <a:t> </a:t>
            </a:r>
            <a:r>
              <a:rPr lang="en-US" sz="1800" dirty="0" err="1"/>
              <a:t>ishlatiladi</a:t>
            </a:r>
            <a:r>
              <a:rPr lang="en-US" sz="1800" dirty="0"/>
              <a:t>.</a:t>
            </a:r>
            <a:endParaRPr lang="ru-RU" sz="1800" dirty="0"/>
          </a:p>
          <a:p>
            <a:pPr latinLnBrk="1"/>
            <a:r>
              <a:rPr lang="en-US" sz="1800" dirty="0" err="1"/>
              <a:t>Tiristorlar</a:t>
            </a:r>
            <a:r>
              <a:rPr lang="en-US" sz="1800" dirty="0"/>
              <a:t> </a:t>
            </a:r>
            <a:r>
              <a:rPr lang="en-US" sz="1800" dirty="0" err="1"/>
              <a:t>chiqishlari</a:t>
            </a:r>
            <a:r>
              <a:rPr lang="en-US" sz="1800" dirty="0"/>
              <a:t> </a:t>
            </a:r>
            <a:r>
              <a:rPr lang="en-US" sz="1800" dirty="0" err="1"/>
              <a:t>soniga</a:t>
            </a:r>
            <a:r>
              <a:rPr lang="en-US" sz="1800" dirty="0"/>
              <a:t> </a:t>
            </a:r>
            <a:r>
              <a:rPr lang="en-US" sz="1800" dirty="0" err="1"/>
              <a:t>qarab</a:t>
            </a:r>
            <a:r>
              <a:rPr lang="en-US" sz="1800" dirty="0"/>
              <a:t> </a:t>
            </a:r>
            <a:r>
              <a:rPr lang="en-US" sz="1800" dirty="0" err="1"/>
              <a:t>diodli</a:t>
            </a:r>
            <a:r>
              <a:rPr lang="en-US" sz="1800" dirty="0"/>
              <a:t> (</a:t>
            </a:r>
            <a:r>
              <a:rPr lang="en-US" sz="1800" b="1" i="1" dirty="0" err="1"/>
              <a:t>dinistor</a:t>
            </a:r>
            <a:r>
              <a:rPr lang="en-US" sz="1800" dirty="0"/>
              <a:t>), </a:t>
            </a:r>
            <a:r>
              <a:rPr lang="en-US" sz="1800" dirty="0" err="1"/>
              <a:t>triodli</a:t>
            </a:r>
            <a:r>
              <a:rPr lang="en-US" sz="1800" dirty="0"/>
              <a:t> (</a:t>
            </a:r>
            <a:r>
              <a:rPr lang="en-US" sz="1800" b="1" i="1" dirty="0" err="1"/>
              <a:t>trinistor</a:t>
            </a:r>
            <a:r>
              <a:rPr lang="en-US" sz="1800" b="1" i="1" dirty="0"/>
              <a:t>)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b="1" i="1" dirty="0" err="1"/>
              <a:t>tetrodli</a:t>
            </a:r>
            <a:r>
              <a:rPr lang="en-US" sz="1800" b="1" i="1" dirty="0"/>
              <a:t> </a:t>
            </a:r>
            <a:r>
              <a:rPr lang="en-US" sz="1800" b="1" i="1" dirty="0" err="1"/>
              <a:t>tiristorlarga</a:t>
            </a:r>
            <a:r>
              <a:rPr lang="en-US" sz="1800" b="1" i="1" dirty="0"/>
              <a:t> </a:t>
            </a:r>
            <a:r>
              <a:rPr lang="en-US" sz="1800" dirty="0" err="1"/>
              <a:t>bo‘linadi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to‘rt</a:t>
            </a:r>
            <a:r>
              <a:rPr lang="en-US" sz="1800" dirty="0"/>
              <a:t> </a:t>
            </a:r>
            <a:r>
              <a:rPr lang="en-US" sz="1800" dirty="0" err="1"/>
              <a:t>qatlamli</a:t>
            </a:r>
            <a:r>
              <a:rPr lang="en-US" sz="1800" dirty="0"/>
              <a:t> </a:t>
            </a:r>
            <a:r>
              <a:rPr lang="en-US" sz="1800" b="1" i="1" dirty="0"/>
              <a:t>p-n-p-n </a:t>
            </a:r>
            <a:r>
              <a:rPr lang="en-US" sz="1800" dirty="0" err="1"/>
              <a:t>tuzilmadan</a:t>
            </a:r>
            <a:r>
              <a:rPr lang="en-US" sz="1800" b="1" i="1" dirty="0"/>
              <a:t> </a:t>
            </a:r>
            <a:r>
              <a:rPr lang="en-US" sz="1800" dirty="0" err="1"/>
              <a:t>mos</a:t>
            </a:r>
            <a:r>
              <a:rPr lang="en-US" sz="1800" dirty="0"/>
              <a:t> </a:t>
            </a:r>
            <a:r>
              <a:rPr lang="en-US" sz="1800" dirty="0" err="1"/>
              <a:t>ravishda</a:t>
            </a:r>
            <a:r>
              <a:rPr lang="en-US" sz="1800" dirty="0"/>
              <a:t> </a:t>
            </a:r>
            <a:r>
              <a:rPr lang="en-US" sz="1800" dirty="0" err="1"/>
              <a:t>chiqarilgan</a:t>
            </a:r>
            <a:r>
              <a:rPr lang="en-US" sz="1800" dirty="0"/>
              <a:t> </a:t>
            </a:r>
            <a:r>
              <a:rPr lang="en-US" sz="1800" dirty="0" err="1"/>
              <a:t>ikki</a:t>
            </a:r>
            <a:r>
              <a:rPr lang="en-US" sz="1800" dirty="0"/>
              <a:t>, </a:t>
            </a:r>
            <a:r>
              <a:rPr lang="en-US" sz="1800" dirty="0" err="1"/>
              <a:t>uch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to‘rt</a:t>
            </a:r>
            <a:r>
              <a:rPr lang="en-US" sz="1800" dirty="0"/>
              <a:t> </a:t>
            </a:r>
            <a:r>
              <a:rPr lang="en-US" sz="1800" dirty="0" err="1"/>
              <a:t>chiqishga</a:t>
            </a:r>
            <a:r>
              <a:rPr lang="en-US" sz="1800" dirty="0"/>
              <a:t> </a:t>
            </a:r>
            <a:r>
              <a:rPr lang="en-US" sz="1800" dirty="0" err="1"/>
              <a:t>ega</a:t>
            </a:r>
            <a:r>
              <a:rPr lang="en-US" sz="1800" dirty="0"/>
              <a:t> </a:t>
            </a:r>
            <a:r>
              <a:rPr lang="en-US" sz="1800" dirty="0" err="1"/>
              <a:t>bo‘ladi</a:t>
            </a:r>
            <a:r>
              <a:rPr lang="en-US" sz="1800" dirty="0"/>
              <a:t>.</a:t>
            </a:r>
            <a:endParaRPr lang="ru-RU" sz="1800" dirty="0"/>
          </a:p>
          <a:p>
            <a:pPr latinLnBrk="1"/>
            <a:r>
              <a:rPr lang="en-US" sz="1800" dirty="0" err="1"/>
              <a:t>Tuzilma</a:t>
            </a:r>
            <a:r>
              <a:rPr lang="en-US" sz="1800" dirty="0"/>
              <a:t> </a:t>
            </a:r>
            <a:r>
              <a:rPr lang="en-US" sz="1800" dirty="0" err="1"/>
              <a:t>chekkasidagi</a:t>
            </a:r>
            <a:r>
              <a:rPr lang="en-US" sz="1800" dirty="0"/>
              <a:t> </a:t>
            </a:r>
            <a:r>
              <a:rPr lang="en-US" sz="1800" b="1" i="1" dirty="0"/>
              <a:t>p </a:t>
            </a:r>
            <a:r>
              <a:rPr lang="en-US" sz="1800" dirty="0"/>
              <a:t>- </a:t>
            </a:r>
            <a:r>
              <a:rPr lang="en-US" sz="1800" dirty="0" err="1"/>
              <a:t>qatlam</a:t>
            </a:r>
            <a:r>
              <a:rPr lang="en-US" sz="1800" dirty="0"/>
              <a:t> </a:t>
            </a:r>
            <a:r>
              <a:rPr lang="en-US" sz="1800" b="1" i="1" dirty="0" err="1"/>
              <a:t>anod</a:t>
            </a:r>
            <a:r>
              <a:rPr lang="en-US" sz="1800" b="1" i="1" dirty="0"/>
              <a:t> </a:t>
            </a:r>
            <a:r>
              <a:rPr lang="en-US" sz="1800" dirty="0"/>
              <a:t>(A), </a:t>
            </a:r>
            <a:r>
              <a:rPr lang="en-US" sz="1800" b="1" i="1" dirty="0"/>
              <a:t>n </a:t>
            </a:r>
            <a:r>
              <a:rPr lang="en-US" sz="1800" dirty="0"/>
              <a:t>- </a:t>
            </a:r>
            <a:r>
              <a:rPr lang="en-US" sz="1800" dirty="0" err="1"/>
              <a:t>qatlam</a:t>
            </a:r>
            <a:r>
              <a:rPr lang="en-US" sz="1800" dirty="0"/>
              <a:t> </a:t>
            </a:r>
            <a:r>
              <a:rPr lang="en-US" sz="1800" dirty="0" err="1"/>
              <a:t>esa</a:t>
            </a:r>
            <a:r>
              <a:rPr lang="en-US" sz="1800" dirty="0"/>
              <a:t> </a:t>
            </a:r>
            <a:r>
              <a:rPr lang="en-US" sz="1800" b="1" i="1" dirty="0" err="1"/>
              <a:t>katod</a:t>
            </a:r>
            <a:r>
              <a:rPr lang="en-US" sz="1800" b="1" i="1" dirty="0"/>
              <a:t> </a:t>
            </a:r>
            <a:r>
              <a:rPr lang="en-US" sz="1800" dirty="0"/>
              <a:t>(K) deb </a:t>
            </a:r>
            <a:r>
              <a:rPr lang="en-US" sz="1800" dirty="0" err="1"/>
              <a:t>nomlanadi</a:t>
            </a:r>
            <a:r>
              <a:rPr lang="en-US" sz="1800" dirty="0"/>
              <a:t>. </a:t>
            </a:r>
            <a:r>
              <a:rPr lang="en-US" sz="1800" dirty="0" err="1"/>
              <a:t>Anod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katod</a:t>
            </a:r>
            <a:r>
              <a:rPr lang="en-US" sz="1800" dirty="0"/>
              <a:t> </a:t>
            </a:r>
            <a:r>
              <a:rPr lang="en-US" sz="1800" dirty="0" err="1"/>
              <a:t>orasidagi</a:t>
            </a:r>
            <a:r>
              <a:rPr lang="en-US" sz="1800" dirty="0"/>
              <a:t> </a:t>
            </a:r>
            <a:r>
              <a:rPr lang="en-US" sz="1800" b="1" i="1" dirty="0"/>
              <a:t>n -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b="1" i="1" dirty="0"/>
              <a:t>p - </a:t>
            </a:r>
            <a:r>
              <a:rPr lang="en-US" sz="1800" dirty="0" err="1"/>
              <a:t>sohalar</a:t>
            </a:r>
            <a:r>
              <a:rPr lang="en-US" sz="1800" dirty="0"/>
              <a:t> </a:t>
            </a:r>
            <a:r>
              <a:rPr lang="en-US" sz="1800" b="1" i="1" dirty="0" err="1"/>
              <a:t>baza</a:t>
            </a:r>
            <a:r>
              <a:rPr lang="en-US" sz="1800" b="1" i="1" dirty="0"/>
              <a:t> </a:t>
            </a:r>
            <a:r>
              <a:rPr lang="en-US" sz="1800" dirty="0"/>
              <a:t>deb </a:t>
            </a:r>
            <a:r>
              <a:rPr lang="en-US" sz="1800" dirty="0" err="1"/>
              <a:t>ataladi</a:t>
            </a:r>
            <a:r>
              <a:rPr lang="en-US" sz="1800" dirty="0"/>
              <a:t>, </a:t>
            </a:r>
            <a:r>
              <a:rPr lang="en-US" sz="1800" dirty="0" err="1"/>
              <a:t>ularga</a:t>
            </a:r>
            <a:r>
              <a:rPr lang="en-US" sz="1800" dirty="0"/>
              <a:t> </a:t>
            </a:r>
            <a:r>
              <a:rPr lang="en-US" sz="1800" dirty="0" err="1"/>
              <a:t>o'matilgan</a:t>
            </a:r>
            <a:r>
              <a:rPr lang="en-US" sz="1800" dirty="0"/>
              <a:t> </a:t>
            </a:r>
            <a:r>
              <a:rPr lang="en-US" sz="1800" dirty="0" err="1"/>
              <a:t>elektrodlar</a:t>
            </a:r>
            <a:r>
              <a:rPr lang="en-US" sz="1800" dirty="0"/>
              <a:t> </a:t>
            </a:r>
            <a:r>
              <a:rPr lang="en-US" sz="1800" dirty="0" err="1"/>
              <a:t>esa</a:t>
            </a:r>
            <a:r>
              <a:rPr lang="en-US" sz="1800" dirty="0"/>
              <a:t> </a:t>
            </a:r>
            <a:r>
              <a:rPr lang="en-US" sz="1800" b="1" i="1" dirty="0" err="1"/>
              <a:t>boshqaruvchi</a:t>
            </a:r>
            <a:r>
              <a:rPr lang="en-US" sz="1800" b="1" i="1" dirty="0"/>
              <a:t> </a:t>
            </a:r>
            <a:r>
              <a:rPr lang="en-US" sz="1800" b="1" i="1" dirty="0" err="1"/>
              <a:t>elektrodlar</a:t>
            </a:r>
            <a:r>
              <a:rPr lang="en-US" sz="1800" b="1" i="1" dirty="0"/>
              <a:t> </a:t>
            </a:r>
            <a:r>
              <a:rPr lang="en-US" sz="1800" dirty="0"/>
              <a:t>deb </a:t>
            </a:r>
            <a:r>
              <a:rPr lang="en-US" sz="1800" dirty="0" err="1"/>
              <a:t>ataladi</a:t>
            </a:r>
            <a:r>
              <a:rPr lang="en-US" sz="1800" dirty="0"/>
              <a:t>. </a:t>
            </a:r>
            <a:r>
              <a:rPr lang="en-US" sz="1800" dirty="0" err="1"/>
              <a:t>Diodli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triodli</a:t>
            </a:r>
            <a:r>
              <a:rPr lang="en-US" sz="1800" dirty="0"/>
              <a:t> </a:t>
            </a:r>
            <a:r>
              <a:rPr lang="en-US" sz="1800" dirty="0" err="1"/>
              <a:t>tiristorlar</a:t>
            </a:r>
            <a:r>
              <a:rPr lang="en-US" sz="1800" dirty="0"/>
              <a:t> </a:t>
            </a:r>
            <a:r>
              <a:rPr lang="en-US" sz="1800" dirty="0" err="1"/>
              <a:t>tokni</a:t>
            </a:r>
            <a:r>
              <a:rPr lang="en-US" sz="1800" dirty="0"/>
              <a:t> </a:t>
            </a:r>
            <a:r>
              <a:rPr lang="en-US" sz="1800" dirty="0" err="1"/>
              <a:t>faqat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tomonlama</a:t>
            </a:r>
            <a:r>
              <a:rPr lang="en-US" sz="1800" dirty="0"/>
              <a:t> </a:t>
            </a:r>
            <a:r>
              <a:rPr lang="en-US" sz="1800" dirty="0" err="1"/>
              <a:t>o‘tkazadi</a:t>
            </a:r>
            <a:r>
              <a:rPr lang="en-US" sz="1800" dirty="0"/>
              <a:t>. Bu </a:t>
            </a:r>
            <a:r>
              <a:rPr lang="en-US" sz="1800" dirty="0" err="1"/>
              <a:t>o‘z</a:t>
            </a:r>
            <a:r>
              <a:rPr lang="en-US" sz="1800" dirty="0"/>
              <a:t> </a:t>
            </a:r>
            <a:r>
              <a:rPr lang="en-US" sz="1800" dirty="0" err="1"/>
              <a:t>navbatida</a:t>
            </a:r>
            <a:r>
              <a:rPr lang="en-US" sz="1800" dirty="0"/>
              <a:t>, </a:t>
            </a:r>
            <a:r>
              <a:rPr lang="en-US" sz="1800" dirty="0" err="1"/>
              <a:t>tiristorlaming</a:t>
            </a:r>
            <a:r>
              <a:rPr lang="en-US" sz="1800" dirty="0"/>
              <a:t> </a:t>
            </a:r>
            <a:r>
              <a:rPr lang="en-US" sz="1800" dirty="0" err="1"/>
              <a:t>o‘zgaruvchan</a:t>
            </a:r>
            <a:r>
              <a:rPr lang="en-US" sz="1800" dirty="0"/>
              <a:t> </a:t>
            </a:r>
            <a:r>
              <a:rPr lang="en-US" sz="1800" dirty="0" err="1"/>
              <a:t>tokni</a:t>
            </a:r>
            <a:r>
              <a:rPr lang="en-US" sz="1800" dirty="0"/>
              <a:t> </a:t>
            </a:r>
            <a:r>
              <a:rPr lang="en-US" sz="1800" dirty="0" err="1"/>
              <a:t>boshqarish</a:t>
            </a:r>
            <a:r>
              <a:rPr lang="en-US" sz="1800" dirty="0"/>
              <a:t> </a:t>
            </a:r>
            <a:r>
              <a:rPr lang="en-US" sz="1800" dirty="0" err="1"/>
              <a:t>imkoniyatini</a:t>
            </a:r>
            <a:r>
              <a:rPr lang="en-US" sz="1800" dirty="0"/>
              <a:t> </a:t>
            </a:r>
            <a:r>
              <a:rPr lang="en-US" sz="1800" dirty="0" err="1"/>
              <a:t>cheklaydi</a:t>
            </a:r>
            <a:r>
              <a:rPr lang="en-US" sz="1800" dirty="0"/>
              <a:t>. 0 ‘</a:t>
            </a:r>
            <a:r>
              <a:rPr lang="en-US" sz="1800" dirty="0" err="1"/>
              <a:t>zgaruvchan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zanjirlarida</a:t>
            </a:r>
            <a:r>
              <a:rPr lang="en-US" sz="1800" dirty="0"/>
              <a:t> </a:t>
            </a:r>
            <a:r>
              <a:rPr lang="en-US" sz="1800" dirty="0" err="1"/>
              <a:t>ikki</a:t>
            </a:r>
            <a:r>
              <a:rPr lang="en-US" sz="1800" dirty="0"/>
              <a:t> </a:t>
            </a:r>
            <a:r>
              <a:rPr lang="en-US" sz="1800" dirty="0" err="1"/>
              <a:t>tomonlama</a:t>
            </a:r>
            <a:r>
              <a:rPr lang="en-US" sz="1800" dirty="0"/>
              <a:t> </a:t>
            </a:r>
            <a:r>
              <a:rPr lang="en-US" sz="1800" dirty="0" err="1"/>
              <a:t>kalit</a:t>
            </a:r>
            <a:r>
              <a:rPr lang="en-US" sz="1800" dirty="0"/>
              <a:t> </a:t>
            </a:r>
            <a:r>
              <a:rPr lang="en-US" sz="1800" dirty="0" err="1"/>
              <a:t>sifatida</a:t>
            </a:r>
            <a:r>
              <a:rPr lang="en-US" sz="1800" dirty="0"/>
              <a:t> </a:t>
            </a:r>
            <a:r>
              <a:rPr lang="en-US" sz="1800" b="1" i="1" dirty="0" err="1"/>
              <a:t>sindstor</a:t>
            </a:r>
            <a:r>
              <a:rPr lang="en-US" sz="1800" b="1" i="1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simmetrik</a:t>
            </a:r>
            <a:r>
              <a:rPr lang="en-US" sz="1800" dirty="0"/>
              <a:t> </a:t>
            </a:r>
            <a:r>
              <a:rPr lang="en-US" sz="1800" dirty="0" err="1"/>
              <a:t>tiristor</a:t>
            </a:r>
            <a:r>
              <a:rPr lang="en-US" sz="1800" dirty="0"/>
              <a:t>) </a:t>
            </a:r>
            <a:r>
              <a:rPr lang="en-US" sz="1800" dirty="0" err="1"/>
              <a:t>ishlatiladi</a:t>
            </a:r>
            <a:r>
              <a:rPr lang="en-US" sz="1800" dirty="0"/>
              <a:t>. </a:t>
            </a:r>
            <a:r>
              <a:rPr lang="en-US" sz="1800" dirty="0" err="1"/>
              <a:t>Simistor</a:t>
            </a:r>
            <a:r>
              <a:rPr lang="en-US" sz="1800" dirty="0"/>
              <a:t> </a:t>
            </a:r>
            <a:r>
              <a:rPr lang="en-US" sz="1800" b="1" i="1" dirty="0" err="1"/>
              <a:t>triak</a:t>
            </a:r>
            <a:r>
              <a:rPr lang="en-US" sz="1800" b="1" i="1" dirty="0"/>
              <a:t> </a:t>
            </a:r>
            <a:r>
              <a:rPr lang="en-US" sz="1800" dirty="0"/>
              <a:t>deb ham </a:t>
            </a:r>
            <a:r>
              <a:rPr lang="en-US" sz="1800" dirty="0" err="1"/>
              <a:t>ataladi</a:t>
            </a:r>
            <a:r>
              <a:rPr lang="en-US" sz="1800" dirty="0"/>
              <a:t>. </a:t>
            </a:r>
            <a:r>
              <a:rPr lang="en-US" sz="1800" dirty="0" err="1"/>
              <a:t>Simistor</a:t>
            </a:r>
            <a:r>
              <a:rPr lang="en-US" sz="1800" dirty="0"/>
              <a:t> </a:t>
            </a:r>
            <a:r>
              <a:rPr lang="en-US" sz="1800" b="1" i="1" dirty="0"/>
              <a:t>p-n-p-n-p </a:t>
            </a:r>
            <a:r>
              <a:rPr lang="en-US" sz="1800" dirty="0" err="1"/>
              <a:t>tuzilmaga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yoki</a:t>
            </a:r>
            <a:r>
              <a:rPr lang="en-US" sz="1800" dirty="0"/>
              <a:t> </a:t>
            </a:r>
            <a:r>
              <a:rPr lang="en-US" sz="1800" dirty="0" err="1"/>
              <a:t>ikki</a:t>
            </a:r>
            <a:r>
              <a:rPr lang="en-US" sz="1800" dirty="0"/>
              <a:t> </a:t>
            </a:r>
            <a:r>
              <a:rPr lang="en-US" sz="1800" dirty="0" err="1"/>
              <a:t>boshqaruvchi</a:t>
            </a:r>
            <a:r>
              <a:rPr lang="en-US" sz="1800" dirty="0"/>
              <a:t> </a:t>
            </a:r>
            <a:r>
              <a:rPr lang="en-US" sz="1800" dirty="0" err="1"/>
              <a:t>elektrodga</a:t>
            </a:r>
            <a:r>
              <a:rPr lang="en-US" sz="1800" dirty="0"/>
              <a:t> </a:t>
            </a:r>
            <a:r>
              <a:rPr lang="en-US" sz="1800" dirty="0" err="1"/>
              <a:t>ega</a:t>
            </a:r>
            <a:r>
              <a:rPr lang="en-US" sz="1800" dirty="0"/>
              <a:t>.</a:t>
            </a:r>
            <a:endParaRPr lang="ru-RU" sz="1800" dirty="0"/>
          </a:p>
          <a:p>
            <a:r>
              <a:rPr lang="en-US" sz="1800" dirty="0" err="1"/>
              <a:t>Uchta</a:t>
            </a:r>
            <a:r>
              <a:rPr lang="en-US" sz="1800" dirty="0"/>
              <a:t> p-n </a:t>
            </a:r>
            <a:r>
              <a:rPr lang="en-US" sz="1800" dirty="0" err="1"/>
              <a:t>o‘tishga</a:t>
            </a:r>
            <a:r>
              <a:rPr lang="en-US" sz="1800" dirty="0"/>
              <a:t> </a:t>
            </a:r>
            <a:r>
              <a:rPr lang="en-US" sz="1800" dirty="0" err="1"/>
              <a:t>ega</a:t>
            </a:r>
            <a:r>
              <a:rPr lang="en-US" sz="1800" dirty="0"/>
              <a:t> </a:t>
            </a:r>
            <a:r>
              <a:rPr lang="en-US" sz="1800" dirty="0" err="1"/>
              <a:t>diodga</a:t>
            </a:r>
            <a:r>
              <a:rPr lang="en-US" sz="1800" dirty="0"/>
              <a:t> </a:t>
            </a:r>
            <a:r>
              <a:rPr lang="en-US" sz="1800" dirty="0" err="1"/>
              <a:t>o‘xshash</a:t>
            </a:r>
            <a:r>
              <a:rPr lang="en-US" sz="1800" dirty="0"/>
              <a:t> </a:t>
            </a:r>
            <a:r>
              <a:rPr lang="en-US" sz="1800" dirty="0" err="1"/>
              <a:t>ikki</a:t>
            </a:r>
            <a:r>
              <a:rPr lang="en-US" sz="1800" dirty="0"/>
              <a:t> </a:t>
            </a:r>
            <a:r>
              <a:rPr lang="en-US" sz="1800" dirty="0" err="1"/>
              <a:t>elektrodli</a:t>
            </a:r>
            <a:r>
              <a:rPr lang="en-US" sz="1800" dirty="0"/>
              <a:t> </a:t>
            </a:r>
            <a:r>
              <a:rPr lang="en-US" sz="1800" dirty="0" err="1"/>
              <a:t>asbob</a:t>
            </a:r>
            <a:r>
              <a:rPr lang="en-US" sz="1800" dirty="0"/>
              <a:t> </a:t>
            </a:r>
            <a:r>
              <a:rPr lang="en-US" sz="1800" dirty="0" err="1"/>
              <a:t>dinistor</a:t>
            </a:r>
            <a:r>
              <a:rPr lang="en-US" sz="1800" dirty="0"/>
              <a:t> deb </a:t>
            </a:r>
            <a:r>
              <a:rPr lang="en-US" sz="1800" dirty="0" err="1"/>
              <a:t>ataladi</a:t>
            </a:r>
            <a:r>
              <a:rPr lang="en-US" sz="1800" dirty="0"/>
              <a:t>. </a:t>
            </a:r>
            <a:r>
              <a:rPr lang="en-US" sz="1800" dirty="0" err="1"/>
              <a:t>Uning</a:t>
            </a:r>
            <a:r>
              <a:rPr lang="en-US" sz="1800" dirty="0"/>
              <a:t> </a:t>
            </a:r>
            <a:r>
              <a:rPr lang="en-US" sz="1800" dirty="0" err="1"/>
              <a:t>tuzilmasi</a:t>
            </a:r>
            <a:r>
              <a:rPr lang="en-US" sz="1800" dirty="0"/>
              <a:t> 2a-rasmda, </a:t>
            </a:r>
            <a:r>
              <a:rPr lang="en-US" sz="1800" dirty="0" err="1"/>
              <a:t>shartli</a:t>
            </a:r>
            <a:r>
              <a:rPr lang="en-US" sz="1800" dirty="0"/>
              <a:t> </a:t>
            </a:r>
            <a:r>
              <a:rPr lang="en-US" sz="1800" dirty="0" err="1"/>
              <a:t>belgilanishi</a:t>
            </a:r>
            <a:r>
              <a:rPr lang="en-US" sz="1800" dirty="0"/>
              <a:t> </a:t>
            </a:r>
            <a:r>
              <a:rPr lang="en-US" sz="1800" dirty="0" err="1"/>
              <a:t>esa</a:t>
            </a:r>
            <a:r>
              <a:rPr lang="en-US" sz="1800" dirty="0"/>
              <a:t> 2b-rasmda </a:t>
            </a:r>
            <a:r>
              <a:rPr lang="en-US" sz="1800" dirty="0" err="1"/>
              <a:t>keltirilgan</a:t>
            </a:r>
            <a:r>
              <a:rPr lang="en-US" sz="1800" dirty="0"/>
              <a:t>. </a:t>
            </a:r>
            <a:r>
              <a:rPr lang="en-US" sz="1800" dirty="0" err="1"/>
              <a:t>Dinistoming</a:t>
            </a:r>
            <a:r>
              <a:rPr lang="en-US" sz="1800" dirty="0"/>
              <a:t> </a:t>
            </a:r>
            <a:r>
              <a:rPr lang="en-US" sz="1800" dirty="0" err="1"/>
              <a:t>uchta</a:t>
            </a:r>
            <a:r>
              <a:rPr lang="en-US" sz="1800" dirty="0"/>
              <a:t> p-n </a:t>
            </a:r>
            <a:r>
              <a:rPr lang="en-US" sz="1800" dirty="0" err="1"/>
              <a:t>o‘tishi</a:t>
            </a:r>
            <a:r>
              <a:rPr lang="en-US" sz="1800" dirty="0"/>
              <a:t> J1 J2 </a:t>
            </a:r>
            <a:r>
              <a:rPr lang="en-US" sz="1800" dirty="0" err="1"/>
              <a:t>va</a:t>
            </a:r>
            <a:r>
              <a:rPr lang="en-US" sz="1800" dirty="0"/>
              <a:t> J3 deb </a:t>
            </a:r>
            <a:r>
              <a:rPr lang="en-US" sz="1800" dirty="0" err="1"/>
              <a:t>belgilangan</a:t>
            </a:r>
            <a:r>
              <a:rPr lang="en-US" sz="1800" dirty="0"/>
              <a:t>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8639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2448" t="47259" r="59273" b="32212"/>
          <a:stretch>
            <a:fillRect/>
          </a:stretch>
        </p:blipFill>
        <p:spPr bwMode="auto">
          <a:xfrm>
            <a:off x="899592" y="620688"/>
            <a:ext cx="734481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32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effectLst/>
              </a:rPr>
              <a:t>Dinistor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tuzilmasi</a:t>
            </a:r>
            <a:r>
              <a:rPr lang="en-US" sz="3200" dirty="0">
                <a:effectLst/>
              </a:rPr>
              <a:t> (a) </a:t>
            </a:r>
            <a:r>
              <a:rPr lang="en-US" sz="3200" dirty="0" err="1">
                <a:effectLst/>
              </a:rPr>
              <a:t>va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uning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sxemalarda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shartli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grafik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belgilanishi</a:t>
            </a:r>
            <a:r>
              <a:rPr lang="en-US" sz="3200" dirty="0">
                <a:effectLst/>
              </a:rPr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 t="47863" r="49332" b="25427"/>
          <a:stretch>
            <a:fillRect/>
          </a:stretch>
        </p:blipFill>
        <p:spPr bwMode="auto">
          <a:xfrm>
            <a:off x="395536" y="1556792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59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09160"/>
          </a:xfrm>
        </p:spPr>
        <p:txBody>
          <a:bodyPr/>
          <a:lstStyle/>
          <a:p>
            <a:pPr latinLnBrk="1"/>
            <a:r>
              <a:rPr lang="en-US" dirty="0" err="1"/>
              <a:t>Tiristor</a:t>
            </a:r>
            <a:r>
              <a:rPr lang="en-US" dirty="0"/>
              <a:t> </a:t>
            </a:r>
            <a:r>
              <a:rPr lang="en-US" dirty="0" err="1"/>
              <a:t>dinistorga</a:t>
            </a:r>
            <a:r>
              <a:rPr lang="en-US" dirty="0"/>
              <a:t> </a:t>
            </a:r>
            <a:r>
              <a:rPr lang="en-US" dirty="0" err="1"/>
              <a:t>o‘xshash</a:t>
            </a:r>
            <a:r>
              <a:rPr lang="en-US" dirty="0"/>
              <a:t> </a:t>
            </a:r>
            <a:r>
              <a:rPr lang="en-US" dirty="0" err="1"/>
              <a:t>tuzilmaga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sohalaridan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boshqamvchi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Agar </a:t>
            </a:r>
            <a:r>
              <a:rPr lang="en-US" dirty="0" err="1"/>
              <a:t>bazalardan</a:t>
            </a:r>
            <a:r>
              <a:rPr lang="en-US" dirty="0"/>
              <a:t> </a:t>
            </a:r>
            <a:r>
              <a:rPr lang="en-US" dirty="0" err="1"/>
              <a:t>biriga</a:t>
            </a:r>
            <a:r>
              <a:rPr lang="en-US" dirty="0"/>
              <a:t>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berilsa</a:t>
            </a:r>
            <a:r>
              <a:rPr lang="en-US" dirty="0"/>
              <a:t>,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tranzistorning</a:t>
            </a:r>
            <a:r>
              <a:rPr lang="en-US" dirty="0"/>
              <a:t> </a:t>
            </a:r>
            <a:r>
              <a:rPr lang="en-US" dirty="0" err="1"/>
              <a:t>uzatish</a:t>
            </a:r>
            <a:r>
              <a:rPr lang="en-US" dirty="0"/>
              <a:t> </a:t>
            </a:r>
            <a:r>
              <a:rPr lang="en-US" dirty="0" err="1"/>
              <a:t>koeffitsiyenti</a:t>
            </a:r>
            <a:r>
              <a:rPr lang="en-US" dirty="0"/>
              <a:t> </a:t>
            </a:r>
            <a:r>
              <a:rPr lang="en-US" dirty="0" err="1"/>
              <a:t>ortadi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tiristor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.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elektrod</a:t>
            </a:r>
            <a:r>
              <a:rPr lang="en-US" dirty="0"/>
              <a:t> (BE)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sohasiga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tiristorlar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anod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boshqaruvchilarga</a:t>
            </a:r>
            <a:r>
              <a:rPr lang="en-US" dirty="0"/>
              <a:t> </a:t>
            </a:r>
            <a:r>
              <a:rPr lang="en-US" dirty="0" err="1"/>
              <a:t>ajratiladi</a:t>
            </a:r>
            <a:r>
              <a:rPr lang="en-US" dirty="0"/>
              <a:t>. BE </a:t>
            </a:r>
            <a:r>
              <a:rPr lang="ru-RU" dirty="0" err="1"/>
              <a:t>laming</a:t>
            </a:r>
            <a:r>
              <a:rPr lang="ru-RU" dirty="0"/>
              <a:t> </a:t>
            </a:r>
            <a:r>
              <a:rPr lang="ru-RU" dirty="0" err="1"/>
              <a:t>joylashishi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tiristorlaming</a:t>
            </a:r>
            <a:r>
              <a:rPr lang="ru-RU" dirty="0"/>
              <a:t> </a:t>
            </a:r>
            <a:r>
              <a:rPr lang="ru-RU" dirty="0" err="1"/>
              <a:t>shartli</a:t>
            </a:r>
            <a:r>
              <a:rPr lang="ru-RU" dirty="0"/>
              <a:t> </a:t>
            </a:r>
            <a:r>
              <a:rPr lang="ru-RU" dirty="0" err="1"/>
              <a:t>belgilanishi</a:t>
            </a:r>
            <a:r>
              <a:rPr lang="ru-RU" dirty="0"/>
              <a:t> </a:t>
            </a:r>
            <a:r>
              <a:rPr lang="en-US" dirty="0"/>
              <a:t>3</a:t>
            </a:r>
            <a:r>
              <a:rPr lang="ru-RU" dirty="0"/>
              <a:t>-</a:t>
            </a:r>
            <a:r>
              <a:rPr lang="ru-RU" dirty="0" err="1"/>
              <a:t>rasmda</a:t>
            </a:r>
            <a:r>
              <a:rPr lang="ru-RU" dirty="0"/>
              <a:t> </a:t>
            </a:r>
            <a:r>
              <a:rPr lang="ru-RU" dirty="0" err="1"/>
              <a:t>keltirlgan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11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16034" t="44908" r="50454" b="33066"/>
          <a:stretch>
            <a:fillRect/>
          </a:stretch>
        </p:blipFill>
        <p:spPr bwMode="auto">
          <a:xfrm>
            <a:off x="611560" y="692696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42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latinLnBrk="1"/>
            <a:r>
              <a:rPr lang="en-US" dirty="0"/>
              <a:t>BE </a:t>
            </a:r>
            <a:r>
              <a:rPr lang="en-US" dirty="0" err="1"/>
              <a:t>ga</a:t>
            </a:r>
            <a:r>
              <a:rPr lang="en-US" dirty="0"/>
              <a:t> signal </a:t>
            </a:r>
            <a:r>
              <a:rPr lang="en-US" dirty="0" err="1"/>
              <a:t>berilganda</a:t>
            </a:r>
            <a:r>
              <a:rPr lang="en-US" dirty="0"/>
              <a:t> </a:t>
            </a:r>
            <a:r>
              <a:rPr lang="en-US" dirty="0" err="1"/>
              <a:t>yopiluvchi</a:t>
            </a:r>
            <a:r>
              <a:rPr lang="en-US" dirty="0"/>
              <a:t> </a:t>
            </a:r>
            <a:r>
              <a:rPr lang="en-US" dirty="0" err="1"/>
              <a:t>tiristorlar</a:t>
            </a:r>
            <a:r>
              <a:rPr lang="en-US" dirty="0"/>
              <a:t> ham </a:t>
            </a:r>
            <a:r>
              <a:rPr lang="en-US" dirty="0" err="1"/>
              <a:t>mavjud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tiristorlaming</a:t>
            </a:r>
            <a:r>
              <a:rPr lang="en-US" dirty="0"/>
              <a:t> BE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tiristor</a:t>
            </a:r>
            <a:r>
              <a:rPr lang="en-US" dirty="0"/>
              <a:t> </a:t>
            </a:r>
            <a:r>
              <a:rPr lang="en-US" dirty="0" err="1"/>
              <a:t>uzilayotganda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kommutatsiyalanayotgan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qiymat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</a:t>
            </a:r>
            <a:r>
              <a:rPr lang="en-US" dirty="0" err="1"/>
              <a:t>yaqinlashgani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chegaralangan</a:t>
            </a:r>
            <a:r>
              <a:rPr lang="en-US" dirty="0"/>
              <a:t> </a:t>
            </a:r>
            <a:r>
              <a:rPr lang="en-US" dirty="0" err="1"/>
              <a:t>hollarda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b="1" i="1" dirty="0" err="1"/>
              <a:t>Simistor</a:t>
            </a:r>
            <a:r>
              <a:rPr lang="en-US" b="1" i="1" dirty="0"/>
              <a:t> - </a:t>
            </a:r>
            <a:r>
              <a:rPr lang="en-US" dirty="0" err="1"/>
              <a:t>simmetrik</a:t>
            </a:r>
            <a:r>
              <a:rPr lang="en-US" dirty="0"/>
              <a:t> </a:t>
            </a:r>
            <a:r>
              <a:rPr lang="en-US" dirty="0" err="1"/>
              <a:t>tiristor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kommutatsiyalashga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U </a:t>
            </a:r>
            <a:r>
              <a:rPr lang="en-US" dirty="0" err="1"/>
              <a:t>reversiv</a:t>
            </a:r>
            <a:r>
              <a:rPr lang="en-US" dirty="0"/>
              <a:t> </a:t>
            </a:r>
            <a:r>
              <a:rPr lang="en-US" dirty="0" err="1"/>
              <a:t>to‘g‘rilagichlar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o'zgaruvchan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sozlagichlari</a:t>
            </a:r>
            <a:r>
              <a:rPr lang="en-US" dirty="0"/>
              <a:t> </a:t>
            </a:r>
            <a:r>
              <a:rPr lang="en-US" dirty="0" err="1"/>
              <a:t>yaratish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ishlatilishi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Simmetrik</a:t>
            </a:r>
            <a:r>
              <a:rPr lang="en-US" dirty="0"/>
              <a:t> </a:t>
            </a:r>
            <a:r>
              <a:rPr lang="en-US" dirty="0" err="1"/>
              <a:t>tiristor</a:t>
            </a:r>
            <a:r>
              <a:rPr lang="en-US" dirty="0"/>
              <a:t> </a:t>
            </a:r>
            <a:r>
              <a:rPr lang="en-US" dirty="0" err="1"/>
              <a:t>tuzilmasi</a:t>
            </a:r>
            <a:r>
              <a:rPr lang="en-US" dirty="0"/>
              <a:t> 4 a-</a:t>
            </a:r>
            <a:r>
              <a:rPr lang="en-US" dirty="0" err="1"/>
              <a:t>rasmda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shartli</a:t>
            </a:r>
            <a:r>
              <a:rPr lang="en-US" dirty="0"/>
              <a:t> </a:t>
            </a:r>
            <a:r>
              <a:rPr lang="en-US" dirty="0" err="1"/>
              <a:t>belgilanishi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4 b-</a:t>
            </a:r>
            <a:r>
              <a:rPr lang="en-US" dirty="0" err="1"/>
              <a:t>rasmda</a:t>
            </a:r>
            <a:r>
              <a:rPr lang="en-US" dirty="0"/>
              <a:t> </a:t>
            </a:r>
            <a:r>
              <a:rPr lang="en-US" dirty="0" err="1"/>
              <a:t>keltirilgan</a:t>
            </a:r>
            <a:r>
              <a:rPr lang="en-US" dirty="0"/>
              <a:t>. </a:t>
            </a:r>
            <a:r>
              <a:rPr lang="en-US" dirty="0" err="1"/>
              <a:t>Simistor</a:t>
            </a:r>
            <a:r>
              <a:rPr lang="en-US" dirty="0"/>
              <a:t> </a:t>
            </a:r>
            <a:r>
              <a:rPr lang="en-US" dirty="0" err="1"/>
              <a:t>tuzilmasi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o‘tkazuvchanlikka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beshta</a:t>
            </a:r>
            <a:r>
              <a:rPr lang="en-US" dirty="0"/>
              <a:t> </a:t>
            </a:r>
            <a:r>
              <a:rPr lang="en-US" dirty="0" err="1"/>
              <a:t>yarimo‘tkazgich</a:t>
            </a:r>
            <a:r>
              <a:rPr lang="en-US" dirty="0"/>
              <a:t> </a:t>
            </a:r>
            <a:r>
              <a:rPr lang="en-US" dirty="0" err="1"/>
              <a:t>qatlamdan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</a:t>
            </a:r>
            <a:r>
              <a:rPr lang="en-US" dirty="0" err="1"/>
              <a:t>tiristomikiga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murakkabroq</a:t>
            </a:r>
            <a:r>
              <a:rPr lang="en-US" dirty="0"/>
              <a:t> </a:t>
            </a:r>
            <a:r>
              <a:rPr lang="en-US" dirty="0" err="1"/>
              <a:t>tuzilishga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</a:t>
            </a:r>
            <a:r>
              <a:rPr lang="en-US" dirty="0" err="1"/>
              <a:t>Simistor</a:t>
            </a:r>
            <a:r>
              <a:rPr lang="en-US" dirty="0"/>
              <a:t> </a:t>
            </a:r>
            <a:r>
              <a:rPr lang="en-US" dirty="0" err="1"/>
              <a:t>VAXi</a:t>
            </a:r>
            <a:r>
              <a:rPr lang="en-US" dirty="0"/>
              <a:t> 5-rasmda </a:t>
            </a:r>
            <a:r>
              <a:rPr lang="en-US" dirty="0" err="1"/>
              <a:t>keltirilgan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12186" t="39778" r="49653" b="37981"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21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en-US" dirty="0" err="1"/>
              <a:t>Simistor</a:t>
            </a:r>
            <a:r>
              <a:rPr lang="en-US" dirty="0"/>
              <a:t> </a:t>
            </a:r>
            <a:r>
              <a:rPr lang="en-US" dirty="0" err="1"/>
              <a:t>VAXidan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BE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musbat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berilganda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ixtiyoriy</a:t>
            </a:r>
            <a:r>
              <a:rPr lang="en-US" dirty="0"/>
              <a:t> </a:t>
            </a:r>
            <a:r>
              <a:rPr lang="en-US" dirty="0" err="1"/>
              <a:t>yo‘nalishda</a:t>
            </a:r>
            <a:r>
              <a:rPr lang="en-US" dirty="0"/>
              <a:t> </a:t>
            </a:r>
            <a:r>
              <a:rPr lang="en-US" dirty="0" err="1"/>
              <a:t>ulanishi</a:t>
            </a:r>
            <a:r>
              <a:rPr lang="en-US" dirty="0"/>
              <a:t> </a:t>
            </a:r>
            <a:r>
              <a:rPr lang="en-US" dirty="0" err="1"/>
              <a:t>ko‘rinib</a:t>
            </a:r>
            <a:r>
              <a:rPr lang="en-US" dirty="0"/>
              <a:t> </a:t>
            </a:r>
            <a:r>
              <a:rPr lang="en-US" dirty="0" err="1"/>
              <a:t>turibdi</a:t>
            </a:r>
            <a:r>
              <a:rPr lang="en-US" dirty="0"/>
              <a:t>.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impulsga</a:t>
            </a:r>
            <a:r>
              <a:rPr lang="en-US" dirty="0"/>
              <a:t> </a:t>
            </a:r>
            <a:r>
              <a:rPr lang="en-US" dirty="0" err="1"/>
              <a:t>qo‘yiladigan</a:t>
            </a:r>
            <a:r>
              <a:rPr lang="en-US" dirty="0"/>
              <a:t> </a:t>
            </a:r>
            <a:r>
              <a:rPr lang="en-US" dirty="0" err="1"/>
              <a:t>talablar</a:t>
            </a:r>
            <a:r>
              <a:rPr lang="en-US" dirty="0"/>
              <a:t>, </a:t>
            </a:r>
            <a:r>
              <a:rPr lang="en-US" dirty="0" err="1"/>
              <a:t>simistoming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xarakteristikalari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belgilanish</a:t>
            </a:r>
            <a:r>
              <a:rPr lang="en-US" dirty="0"/>
              <a:t> </a:t>
            </a:r>
            <a:r>
              <a:rPr lang="en-US" dirty="0" err="1"/>
              <a:t>tizimi</a:t>
            </a:r>
            <a:r>
              <a:rPr lang="en-US" dirty="0"/>
              <a:t> </a:t>
            </a:r>
            <a:r>
              <a:rPr lang="en-US" dirty="0" err="1"/>
              <a:t>tiristornikidek</a:t>
            </a:r>
            <a:r>
              <a:rPr lang="en-US" dirty="0"/>
              <a:t>. </a:t>
            </a:r>
            <a:r>
              <a:rPr lang="en-US" dirty="0" err="1"/>
              <a:t>Simistorni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qarama-qarshi</a:t>
            </a:r>
            <a:r>
              <a:rPr lang="en-US" dirty="0"/>
              <a:t> parallel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tiristor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almashtirsh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70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241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Ko’p qatlamli yarim o’tkazgich asboblar</vt:lpstr>
      <vt:lpstr>Презентация PowerPoint</vt:lpstr>
      <vt:lpstr>Презентация PowerPoint</vt:lpstr>
      <vt:lpstr>Dinistor tuzilmasi (a) va uning sxemalarda shartli grafik belgilanishi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Ko’p qatlamli yarim o’tkazgich asboblar</dc:title>
  <dc:creator>Elektrik</dc:creator>
  <cp:lastModifiedBy>Elektrik</cp:lastModifiedBy>
  <cp:revision>3</cp:revision>
  <dcterms:created xsi:type="dcterms:W3CDTF">2023-07-20T05:58:54Z</dcterms:created>
  <dcterms:modified xsi:type="dcterms:W3CDTF">2023-07-20T06:18:57Z</dcterms:modified>
</cp:coreProperties>
</file>