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29600" cy="923528"/>
          </a:xfrm>
        </p:spPr>
        <p:txBody>
          <a:bodyPr/>
          <a:lstStyle/>
          <a:p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</a:t>
            </a:r>
            <a:r>
              <a:rPr lang="en-US" dirty="0" err="1"/>
              <a:t>usuli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Bu </a:t>
            </a:r>
            <a:r>
              <a:rPr lang="en-US" dirty="0" err="1"/>
              <a:t>usulda</a:t>
            </a:r>
            <a:r>
              <a:rPr lang="en-US" dirty="0"/>
              <a:t> </a:t>
            </a:r>
            <a:r>
              <a:rPr lang="en-US" dirty="0" err="1"/>
              <a:t>o'zaro</a:t>
            </a:r>
            <a:r>
              <a:rPr lang="en-US" dirty="0"/>
              <a:t>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(</a:t>
            </a:r>
            <a:r>
              <a:rPr lang="en-US" dirty="0" err="1"/>
              <a:t>mustaqil</a:t>
            </a:r>
            <a:r>
              <a:rPr lang="en-US" dirty="0"/>
              <a:t>) </a:t>
            </a:r>
            <a:r>
              <a:rPr lang="en-US" dirty="0" err="1"/>
              <a:t>konturdan</a:t>
            </a:r>
            <a:r>
              <a:rPr lang="en-US" dirty="0"/>
              <a:t> </a:t>
            </a:r>
            <a:r>
              <a:rPr lang="en-US" dirty="0" err="1"/>
              <a:t>yagona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o'tadi</a:t>
            </a:r>
            <a:r>
              <a:rPr lang="en-US" dirty="0"/>
              <a:t> deb </a:t>
            </a:r>
            <a:r>
              <a:rPr lang="en-US" dirty="0" err="1"/>
              <a:t>faraz</a:t>
            </a:r>
            <a:r>
              <a:rPr lang="en-US" dirty="0"/>
              <a:t> </a:t>
            </a:r>
            <a:r>
              <a:rPr lang="en-US" dirty="0" err="1"/>
              <a:t>qilinadi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shoxobchalar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toklari</a:t>
            </a:r>
            <a:r>
              <a:rPr lang="en-US" dirty="0"/>
              <a:t>  </a:t>
            </a:r>
            <a:r>
              <a:rPr lang="en-US" dirty="0" err="1"/>
              <a:t>orqali</a:t>
            </a:r>
            <a:r>
              <a:rPr lang="en-US" dirty="0"/>
              <a:t>  </a:t>
            </a:r>
            <a:r>
              <a:rPr lang="en-US" dirty="0" err="1"/>
              <a:t>aniqlanadi</a:t>
            </a:r>
            <a:r>
              <a:rPr lang="en-US" dirty="0"/>
              <a:t>.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usuli-Kirxgofning</a:t>
            </a:r>
            <a:r>
              <a:rPr lang="en-US" dirty="0"/>
              <a:t>  2-qonuniga  </a:t>
            </a:r>
            <a:r>
              <a:rPr lang="en-US" dirty="0" err="1"/>
              <a:t>asoslanadi</a:t>
            </a:r>
            <a:r>
              <a:rPr lang="en-US" dirty="0"/>
              <a:t>. 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shu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tuziladi</a:t>
            </a:r>
            <a:r>
              <a:rPr lang="en-US" dirty="0"/>
              <a:t>.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sistemasi</a:t>
            </a:r>
            <a:r>
              <a:rPr lang="en-US" dirty="0"/>
              <a:t> </a:t>
            </a:r>
            <a:r>
              <a:rPr lang="en-US" dirty="0" err="1"/>
              <a:t>yechilib</a:t>
            </a:r>
            <a:r>
              <a:rPr lang="en-US" dirty="0"/>
              <a:t>, </a:t>
            </a:r>
            <a:r>
              <a:rPr lang="en-US" dirty="0" err="1"/>
              <a:t>noma'lum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shoxobchalardagi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</a:t>
            </a:r>
            <a:r>
              <a:rPr lang="en-US" dirty="0" err="1"/>
              <a:t>aniqlanadi</a:t>
            </a:r>
            <a:r>
              <a:rPr lang="en-US" dirty="0"/>
              <a:t>.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usuli</a:t>
            </a:r>
            <a:r>
              <a:rPr lang="en-US" dirty="0"/>
              <a:t>  </a:t>
            </a:r>
            <a:r>
              <a:rPr lang="en-US" dirty="0" err="1"/>
              <a:t>asosida</a:t>
            </a:r>
            <a:r>
              <a:rPr lang="en-US" dirty="0"/>
              <a:t>  </a:t>
            </a:r>
            <a:r>
              <a:rPr lang="en-US" dirty="0" err="1"/>
              <a:t>tuzilgan</a:t>
            </a:r>
            <a:r>
              <a:rPr lang="en-US" dirty="0"/>
              <a:t>  </a:t>
            </a:r>
            <a:r>
              <a:rPr lang="en-US" dirty="0" err="1"/>
              <a:t>tenglamalarda</a:t>
            </a:r>
            <a:r>
              <a:rPr lang="en-US" dirty="0"/>
              <a:t>  </a:t>
            </a:r>
            <a:r>
              <a:rPr lang="en-US" dirty="0" err="1"/>
              <a:t>noma'lumlar</a:t>
            </a:r>
            <a:r>
              <a:rPr lang="en-US" dirty="0"/>
              <a:t>  </a:t>
            </a:r>
            <a:r>
              <a:rPr lang="en-US" dirty="0" err="1"/>
              <a:t>soni</a:t>
            </a:r>
            <a:r>
              <a:rPr lang="en-US" dirty="0"/>
              <a:t>  </a:t>
            </a:r>
            <a:r>
              <a:rPr lang="en-US" dirty="0" err="1"/>
              <a:t>o'zaro</a:t>
            </a:r>
            <a:r>
              <a:rPr lang="en-US" dirty="0"/>
              <a:t>  </a:t>
            </a:r>
            <a:r>
              <a:rPr lang="en-US" dirty="0" err="1"/>
              <a:t>bog'liq</a:t>
            </a:r>
            <a:r>
              <a:rPr lang="en-US" dirty="0"/>
              <a:t>  </a:t>
            </a:r>
            <a:r>
              <a:rPr lang="en-US" dirty="0" err="1"/>
              <a:t>bo'lmagan</a:t>
            </a:r>
            <a:r>
              <a:rPr lang="en-US" dirty="0"/>
              <a:t>  </a:t>
            </a:r>
            <a:r>
              <a:rPr lang="en-US" dirty="0" err="1"/>
              <a:t>konturlar</a:t>
            </a:r>
            <a:r>
              <a:rPr lang="en-US" dirty="0"/>
              <a:t>  </a:t>
            </a:r>
            <a:r>
              <a:rPr lang="en-US" dirty="0" err="1"/>
              <a:t>soniga</a:t>
            </a:r>
            <a:r>
              <a:rPr lang="en-US" dirty="0"/>
              <a:t>  </a:t>
            </a:r>
            <a:r>
              <a:rPr lang="en-US" dirty="0" err="1"/>
              <a:t>teng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zanjir</a:t>
            </a:r>
            <a:r>
              <a:rPr lang="en-US" dirty="0"/>
              <a:t>  </a:t>
            </a:r>
            <a:r>
              <a:rPr lang="en-US" dirty="0" err="1"/>
              <a:t>bu</a:t>
            </a:r>
            <a:r>
              <a:rPr lang="en-US" dirty="0"/>
              <a:t>  </a:t>
            </a:r>
            <a:r>
              <a:rPr lang="en-US" dirty="0" err="1"/>
              <a:t>usulda</a:t>
            </a:r>
            <a:r>
              <a:rPr lang="en-US" dirty="0"/>
              <a:t>  </a:t>
            </a:r>
            <a:r>
              <a:rPr lang="en-US" dirty="0" err="1"/>
              <a:t>hisoblanganda</a:t>
            </a:r>
            <a:r>
              <a:rPr lang="en-US" dirty="0"/>
              <a:t> </a:t>
            </a:r>
            <a:r>
              <a:rPr lang="en-US" dirty="0" err="1"/>
              <a:t>Kirxgof</a:t>
            </a:r>
            <a:r>
              <a:rPr lang="en-US" dirty="0"/>
              <a:t> </a:t>
            </a:r>
            <a:r>
              <a:rPr lang="en-US" dirty="0" err="1"/>
              <a:t>tenglamalari</a:t>
            </a:r>
            <a:r>
              <a:rPr lang="en-US" dirty="0"/>
              <a:t> </a:t>
            </a:r>
            <a:r>
              <a:rPr lang="en-US" dirty="0" err="1"/>
              <a:t>usuliga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 smtClean="0"/>
              <a:t>soni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yechishga</a:t>
            </a:r>
            <a:r>
              <a:rPr lang="en-US" dirty="0" smtClean="0"/>
              <a:t> </a:t>
            </a:r>
            <a:r>
              <a:rPr lang="en-US" dirty="0" err="1" smtClean="0"/>
              <a:t>sarf</a:t>
            </a:r>
            <a:r>
              <a:rPr lang="en-US" dirty="0" smtClean="0"/>
              <a:t> </a:t>
            </a:r>
            <a:r>
              <a:rPr lang="en-US" dirty="0" err="1" smtClean="0"/>
              <a:t>bo’ladigan</a:t>
            </a:r>
            <a:r>
              <a:rPr lang="en-US" dirty="0" smtClean="0"/>
              <a:t> </a:t>
            </a:r>
            <a:r>
              <a:rPr lang="en-US" dirty="0" err="1" smtClean="0"/>
              <a:t>vaqt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bo’ladi.Kontur</a:t>
            </a:r>
            <a:r>
              <a:rPr lang="en-US" dirty="0" smtClean="0"/>
              <a:t> </a:t>
            </a:r>
            <a:r>
              <a:rPr lang="en-US" dirty="0" err="1" smtClean="0"/>
              <a:t>toklar</a:t>
            </a:r>
            <a:r>
              <a:rPr lang="en-US" dirty="0" smtClean="0"/>
              <a:t> </a:t>
            </a:r>
            <a:r>
              <a:rPr lang="en-US" dirty="0" err="1" smtClean="0"/>
              <a:t>usuli</a:t>
            </a:r>
            <a:r>
              <a:rPr lang="en-US" dirty="0" smtClean="0"/>
              <a:t> </a:t>
            </a:r>
            <a:r>
              <a:rPr lang="en-US" dirty="0" err="1" smtClean="0"/>
              <a:t>ko’pincha</a:t>
            </a:r>
            <a:r>
              <a:rPr lang="en-US" dirty="0" smtClean="0"/>
              <a:t> </a:t>
            </a:r>
            <a:r>
              <a:rPr lang="en-US" dirty="0" err="1" smtClean="0"/>
              <a:t>murakkab</a:t>
            </a:r>
            <a:r>
              <a:rPr lang="en-US" dirty="0" smtClean="0"/>
              <a:t> </a:t>
            </a:r>
            <a:r>
              <a:rPr lang="en-US" dirty="0" err="1" smtClean="0"/>
              <a:t>zanjirdagi</a:t>
            </a:r>
            <a:r>
              <a:rPr lang="en-US" dirty="0" smtClean="0"/>
              <a:t>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konturlar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r>
              <a:rPr lang="en-US" dirty="0" smtClean="0"/>
              <a:t> </a:t>
            </a:r>
            <a:r>
              <a:rPr lang="en-US" dirty="0" err="1" smtClean="0"/>
              <a:t>tugunlar</a:t>
            </a:r>
            <a:r>
              <a:rPr lang="en-US" dirty="0" smtClean="0"/>
              <a:t> </a:t>
            </a:r>
            <a:r>
              <a:rPr lang="en-US" dirty="0" err="1" smtClean="0"/>
              <a:t>sonidan</a:t>
            </a:r>
            <a:r>
              <a:rPr lang="en-US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bo’lganda</a:t>
            </a:r>
            <a:r>
              <a:rPr lang="en-US" dirty="0" smtClean="0"/>
              <a:t> </a:t>
            </a:r>
            <a:r>
              <a:rPr lang="en-US" dirty="0" err="1" smtClean="0"/>
              <a:t>qo’llaniladi</a:t>
            </a:r>
            <a:r>
              <a:rPr lang="en-US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50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8459" t="54449" r="48810" b="25499"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71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>
            <a:normAutofit fontScale="92500" lnSpcReduction="20000"/>
          </a:bodyPr>
          <a:lstStyle/>
          <a:p>
            <a:pPr latinLnBrk="1"/>
            <a:r>
              <a:rPr lang="en-US" dirty="0" smtClean="0"/>
              <a:t>Bu </a:t>
            </a:r>
            <a:r>
              <a:rPr lang="en-US" dirty="0" err="1" smtClean="0"/>
              <a:t>konturlardan</a:t>
            </a:r>
            <a:r>
              <a:rPr lang="en-US" dirty="0" smtClean="0"/>
              <a:t> </a:t>
            </a:r>
            <a:r>
              <a:rPr lang="en-US" dirty="0" err="1"/>
              <a:t>o'tadigan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shoxobchalardagi</a:t>
            </a:r>
            <a:r>
              <a:rPr lang="en-US" dirty="0"/>
              <a:t> </a:t>
            </a:r>
            <a:r>
              <a:rPr lang="en-US" dirty="0" err="1"/>
              <a:t>toklarni</a:t>
            </a:r>
            <a:r>
              <a:rPr lang="en-US" dirty="0"/>
              <a:t>  </a:t>
            </a:r>
            <a:r>
              <a:rPr lang="en-US" dirty="0" err="1"/>
              <a:t>aniqlash</a:t>
            </a:r>
            <a:r>
              <a:rPr lang="en-US" dirty="0"/>
              <a:t> </a:t>
            </a:r>
            <a:r>
              <a:rPr lang="en-US" dirty="0" err="1"/>
              <a:t>mumkin.Faraz</a:t>
            </a:r>
            <a:r>
              <a:rPr lang="en-US" dirty="0"/>
              <a:t>  </a:t>
            </a:r>
            <a:r>
              <a:rPr lang="en-US" dirty="0" err="1"/>
              <a:t>qilaylik</a:t>
            </a:r>
            <a:r>
              <a:rPr lang="en-US" dirty="0"/>
              <a:t>,  </a:t>
            </a:r>
            <a:r>
              <a:rPr lang="en-US" dirty="0" err="1"/>
              <a:t>sxemaning</a:t>
            </a:r>
            <a:r>
              <a:rPr lang="en-US" dirty="0"/>
              <a:t>  chap  </a:t>
            </a:r>
            <a:r>
              <a:rPr lang="en-US" dirty="0" err="1"/>
              <a:t>konturida</a:t>
            </a:r>
            <a:r>
              <a:rPr lang="en-US" dirty="0"/>
              <a:t>  </a:t>
            </a:r>
            <a:r>
              <a:rPr lang="en-US" dirty="0" err="1"/>
              <a:t>soat</a:t>
            </a:r>
            <a:r>
              <a:rPr lang="en-US" dirty="0"/>
              <a:t>  </a:t>
            </a:r>
            <a:r>
              <a:rPr lang="en-US" dirty="0" err="1"/>
              <a:t>mili</a:t>
            </a:r>
            <a:r>
              <a:rPr lang="en-US" dirty="0"/>
              <a:t> 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yo'nalishida</a:t>
            </a:r>
            <a:r>
              <a:rPr lang="en-US" dirty="0"/>
              <a:t>  I</a:t>
            </a:r>
            <a:r>
              <a:rPr lang="en-US" baseline="-25000" dirty="0"/>
              <a:t>11</a:t>
            </a:r>
            <a:r>
              <a:rPr lang="en-US" dirty="0"/>
              <a:t>,  </a:t>
            </a:r>
            <a:r>
              <a:rPr lang="en-US" dirty="0" err="1"/>
              <a:t>o'ngdagi</a:t>
            </a:r>
            <a:r>
              <a:rPr lang="en-US" dirty="0"/>
              <a:t>  </a:t>
            </a:r>
            <a:r>
              <a:rPr lang="en-US" dirty="0" err="1"/>
              <a:t>konturda</a:t>
            </a:r>
            <a:r>
              <a:rPr lang="en-US" dirty="0"/>
              <a:t>  </a:t>
            </a:r>
            <a:r>
              <a:rPr lang="en-US" dirty="0" err="1"/>
              <a:t>esa</a:t>
            </a:r>
            <a:r>
              <a:rPr lang="en-US" dirty="0"/>
              <a:t>  </a:t>
            </a:r>
            <a:r>
              <a:rPr lang="en-US" dirty="0" err="1"/>
              <a:t>shu</a:t>
            </a:r>
            <a:r>
              <a:rPr lang="en-US" dirty="0"/>
              <a:t>  </a:t>
            </a:r>
            <a:r>
              <a:rPr lang="en-US" dirty="0" err="1"/>
              <a:t>yo'nalishda</a:t>
            </a:r>
            <a:r>
              <a:rPr lang="en-US" dirty="0"/>
              <a:t>  I</a:t>
            </a:r>
            <a:r>
              <a:rPr lang="en-US" baseline="-25000" dirty="0"/>
              <a:t>22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toklari</a:t>
            </a:r>
            <a:r>
              <a:rPr lang="en-US" dirty="0"/>
              <a:t> </a:t>
            </a:r>
            <a:r>
              <a:rPr lang="en-US" dirty="0" err="1"/>
              <a:t>o'tmoqda</a:t>
            </a:r>
            <a:r>
              <a:rPr lang="en-US" dirty="0"/>
              <a:t>. 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Kirxgofning</a:t>
            </a:r>
            <a:r>
              <a:rPr lang="en-US" dirty="0"/>
              <a:t>  2-qonuniga </a:t>
            </a:r>
            <a:r>
              <a:rPr lang="en-US" dirty="0" err="1"/>
              <a:t>asoslanib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tuzamiz</a:t>
            </a:r>
            <a:r>
              <a:rPr lang="en-US" dirty="0"/>
              <a:t>.  </a:t>
            </a:r>
            <a:r>
              <a:rPr lang="en-US" dirty="0" err="1"/>
              <a:t>Bunda</a:t>
            </a:r>
            <a:r>
              <a:rPr lang="en-US" dirty="0"/>
              <a:t>  R5 </a:t>
            </a:r>
            <a:r>
              <a:rPr lang="en-US" dirty="0" err="1"/>
              <a:t>qarshilikli</a:t>
            </a:r>
            <a:r>
              <a:rPr lang="en-US" dirty="0"/>
              <a:t>  </a:t>
            </a:r>
            <a:r>
              <a:rPr lang="en-US" dirty="0" err="1"/>
              <a:t>shoxobchadan</a:t>
            </a:r>
            <a:r>
              <a:rPr lang="en-US" dirty="0"/>
              <a:t> </a:t>
            </a:r>
            <a:r>
              <a:rPr lang="en-US" dirty="0" err="1"/>
              <a:t>ikkala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toklarning</a:t>
            </a:r>
            <a:r>
              <a:rPr lang="en-US" dirty="0"/>
              <a:t>  </a:t>
            </a:r>
            <a:r>
              <a:rPr lang="en-US" dirty="0" err="1"/>
              <a:t>ayirmasi</a:t>
            </a:r>
            <a:r>
              <a:rPr lang="en-US" dirty="0"/>
              <a:t>  (</a:t>
            </a:r>
            <a:r>
              <a:rPr lang="en-US" dirty="0" err="1"/>
              <a:t>yoki</a:t>
            </a:r>
            <a:r>
              <a:rPr lang="en-US" dirty="0"/>
              <a:t>  </a:t>
            </a:r>
            <a:r>
              <a:rPr lang="en-US" dirty="0" err="1"/>
              <a:t>yig'indisi</a:t>
            </a:r>
            <a:r>
              <a:rPr lang="en-US" dirty="0"/>
              <a:t>)  </a:t>
            </a:r>
            <a:r>
              <a:rPr lang="en-US" dirty="0" err="1"/>
              <a:t>o'tishi</a:t>
            </a:r>
            <a:r>
              <a:rPr lang="en-US" dirty="0"/>
              <a:t> 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shoxobcha</a:t>
            </a:r>
            <a:r>
              <a:rPr lang="en-US" dirty="0"/>
              <a:t> </a:t>
            </a:r>
            <a:r>
              <a:rPr lang="en-US" dirty="0" err="1"/>
              <a:t>yondosh</a:t>
            </a:r>
            <a:r>
              <a:rPr lang="en-US" dirty="0"/>
              <a:t> </a:t>
            </a:r>
            <a:r>
              <a:rPr lang="en-US" dirty="0" err="1"/>
              <a:t>shoxobcha</a:t>
            </a:r>
            <a:r>
              <a:rPr lang="en-US" dirty="0"/>
              <a:t> </a:t>
            </a:r>
            <a:r>
              <a:rPr lang="en-US" dirty="0" err="1"/>
              <a:t>deyiladi.Yondosh</a:t>
            </a:r>
            <a:r>
              <a:rPr lang="en-US" dirty="0"/>
              <a:t>  </a:t>
            </a:r>
            <a:r>
              <a:rPr lang="en-US" dirty="0" err="1"/>
              <a:t>shoxobchalardagi</a:t>
            </a:r>
            <a:r>
              <a:rPr lang="en-US" dirty="0"/>
              <a:t>  </a:t>
            </a:r>
            <a:r>
              <a:rPr lang="en-US" dirty="0" err="1"/>
              <a:t>haqiqiy</a:t>
            </a:r>
            <a:r>
              <a:rPr lang="en-US" dirty="0"/>
              <a:t>  </a:t>
            </a:r>
            <a:r>
              <a:rPr lang="en-US" dirty="0" err="1"/>
              <a:t>toklarni</a:t>
            </a:r>
            <a:r>
              <a:rPr lang="en-US" dirty="0"/>
              <a:t>  </a:t>
            </a:r>
            <a:r>
              <a:rPr lang="en-US" dirty="0" err="1"/>
              <a:t>aniqlash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yo'nalishi</a:t>
            </a:r>
            <a:r>
              <a:rPr lang="en-US" dirty="0"/>
              <a:t>  </a:t>
            </a:r>
            <a:r>
              <a:rPr lang="en-US" dirty="0" err="1"/>
              <a:t>albatta</a:t>
            </a:r>
            <a:r>
              <a:rPr lang="en-US" dirty="0"/>
              <a:t>  </a:t>
            </a:r>
            <a:r>
              <a:rPr lang="en-US" dirty="0" err="1"/>
              <a:t>e'tiborga</a:t>
            </a:r>
            <a:r>
              <a:rPr lang="en-US" dirty="0"/>
              <a:t>  </a:t>
            </a:r>
            <a:r>
              <a:rPr lang="en-US" dirty="0" err="1"/>
              <a:t>olinishi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.  </a:t>
            </a:r>
            <a:r>
              <a:rPr lang="en-US" dirty="0" err="1"/>
              <a:t>Konturlarni</a:t>
            </a:r>
            <a:r>
              <a:rPr lang="en-US" dirty="0"/>
              <a:t> </a:t>
            </a:r>
            <a:r>
              <a:rPr lang="en-US" dirty="0" err="1"/>
              <a:t>aylanib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yo'nalishini</a:t>
            </a:r>
            <a:r>
              <a:rPr lang="en-US" dirty="0"/>
              <a:t> ham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mili</a:t>
            </a:r>
            <a:r>
              <a:rPr lang="en-US" dirty="0"/>
              <a:t> </a:t>
            </a:r>
            <a:r>
              <a:rPr lang="en-US" dirty="0" err="1"/>
              <a:t>bo'yicha</a:t>
            </a:r>
            <a:r>
              <a:rPr lang="en-US" dirty="0"/>
              <a:t> </a:t>
            </a:r>
            <a:r>
              <a:rPr lang="en-US" dirty="0" err="1"/>
              <a:t>olamiz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17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1-kontur </a:t>
            </a:r>
            <a:r>
              <a:rPr lang="en-US" dirty="0" err="1">
                <a:effectLst/>
              </a:rPr>
              <a:t>uchun</a:t>
            </a:r>
            <a:r>
              <a:rPr lang="en-US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>
            <a:normAutofit fontScale="85000" lnSpcReduction="20000"/>
          </a:bodyPr>
          <a:lstStyle/>
          <a:p>
            <a:pPr latinLnBrk="1"/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2</a:t>
            </a:r>
            <a:r>
              <a:rPr lang="en-US" dirty="0"/>
              <a:t>)I</a:t>
            </a:r>
            <a:r>
              <a:rPr lang="en-US" baseline="-25000" dirty="0"/>
              <a:t>11</a:t>
            </a:r>
            <a:r>
              <a:rPr lang="en-US" dirty="0"/>
              <a:t>+ R</a:t>
            </a:r>
            <a:r>
              <a:rPr lang="en-US" baseline="-25000" dirty="0"/>
              <a:t>5</a:t>
            </a:r>
            <a:r>
              <a:rPr lang="en-US" dirty="0"/>
              <a:t> (I</a:t>
            </a:r>
            <a:r>
              <a:rPr lang="en-US" baseline="-25000" dirty="0"/>
              <a:t>11</a:t>
            </a:r>
            <a:r>
              <a:rPr lang="en-US" dirty="0"/>
              <a:t>-I</a:t>
            </a:r>
            <a:r>
              <a:rPr lang="en-US" baseline="-25000" dirty="0"/>
              <a:t>22</a:t>
            </a:r>
            <a:r>
              <a:rPr lang="en-US" dirty="0"/>
              <a:t>)=E</a:t>
            </a:r>
            <a:r>
              <a:rPr lang="en-US" baseline="-25000" dirty="0"/>
              <a:t>1</a:t>
            </a:r>
            <a:r>
              <a:rPr lang="en-US" dirty="0"/>
              <a:t>+E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err="1"/>
              <a:t>yoki</a:t>
            </a:r>
            <a:endParaRPr lang="ru-RU" dirty="0"/>
          </a:p>
          <a:p>
            <a:pPr latinLnBrk="1"/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2</a:t>
            </a:r>
            <a:r>
              <a:rPr lang="en-US" dirty="0"/>
              <a:t>+R</a:t>
            </a:r>
            <a:r>
              <a:rPr lang="en-US" baseline="-25000" dirty="0"/>
              <a:t>5</a:t>
            </a:r>
            <a:r>
              <a:rPr lang="en-US" dirty="0"/>
              <a:t>)I</a:t>
            </a:r>
            <a:r>
              <a:rPr lang="en-US" baseline="-25000" dirty="0"/>
              <a:t>11</a:t>
            </a:r>
            <a:r>
              <a:rPr lang="en-US" dirty="0"/>
              <a:t> – R</a:t>
            </a:r>
            <a:r>
              <a:rPr lang="en-US" baseline="-25000" dirty="0"/>
              <a:t>5</a:t>
            </a:r>
            <a:r>
              <a:rPr lang="en-US" dirty="0"/>
              <a:t>I</a:t>
            </a:r>
            <a:r>
              <a:rPr lang="en-US" baseline="-25000" dirty="0"/>
              <a:t>22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+E</a:t>
            </a:r>
            <a:r>
              <a:rPr lang="en-US" baseline="-25000" dirty="0"/>
              <a:t>5</a:t>
            </a:r>
            <a:r>
              <a:rPr lang="en-US" dirty="0"/>
              <a:t> .</a:t>
            </a:r>
            <a:endParaRPr lang="ru-RU" dirty="0"/>
          </a:p>
          <a:p>
            <a:pPr latinLnBrk="1"/>
            <a:r>
              <a:rPr lang="en-US" dirty="0"/>
              <a:t>2 –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:</a:t>
            </a:r>
            <a:endParaRPr lang="ru-RU" dirty="0"/>
          </a:p>
          <a:p>
            <a:pPr latinLnBrk="1"/>
            <a:r>
              <a:rPr lang="en-US" dirty="0"/>
              <a:t>R</a:t>
            </a:r>
            <a:r>
              <a:rPr lang="en-US" baseline="-25000" dirty="0"/>
              <a:t>5</a:t>
            </a:r>
            <a:r>
              <a:rPr lang="en-US" dirty="0"/>
              <a:t>(I</a:t>
            </a:r>
            <a:r>
              <a:rPr lang="en-US" baseline="-25000" dirty="0"/>
              <a:t>22</a:t>
            </a:r>
            <a:r>
              <a:rPr lang="en-US" dirty="0"/>
              <a:t>I</a:t>
            </a:r>
            <a:r>
              <a:rPr lang="en-US" baseline="-25000" dirty="0"/>
              <a:t>11</a:t>
            </a:r>
            <a:r>
              <a:rPr lang="en-US" dirty="0"/>
              <a:t>) +(R</a:t>
            </a:r>
            <a:r>
              <a:rPr lang="en-US" baseline="-25000" dirty="0"/>
              <a:t>3</a:t>
            </a:r>
            <a:r>
              <a:rPr lang="en-US" dirty="0"/>
              <a:t>+R</a:t>
            </a:r>
            <a:r>
              <a:rPr lang="en-US" baseline="-25000" dirty="0"/>
              <a:t>4</a:t>
            </a:r>
            <a:r>
              <a:rPr lang="en-US" dirty="0"/>
              <a:t>)I</a:t>
            </a:r>
            <a:r>
              <a:rPr lang="en-US" baseline="-25000" dirty="0"/>
              <a:t>22</a:t>
            </a:r>
            <a:r>
              <a:rPr lang="en-US" dirty="0"/>
              <a:t> =-E</a:t>
            </a:r>
            <a:r>
              <a:rPr lang="en-US" baseline="-25000" dirty="0"/>
              <a:t>4</a:t>
            </a:r>
            <a:r>
              <a:rPr lang="en-US" dirty="0"/>
              <a:t> – E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err="1"/>
              <a:t>yoki</a:t>
            </a:r>
            <a:endParaRPr lang="ru-RU" dirty="0"/>
          </a:p>
          <a:p>
            <a:pPr latinLnBrk="1"/>
            <a:r>
              <a:rPr lang="en-US" dirty="0"/>
              <a:t>-R</a:t>
            </a:r>
            <a:r>
              <a:rPr lang="en-US" baseline="-25000" dirty="0"/>
              <a:t>5</a:t>
            </a:r>
            <a:r>
              <a:rPr lang="en-US" dirty="0"/>
              <a:t>I</a:t>
            </a:r>
            <a:r>
              <a:rPr lang="en-US" baseline="-25000" dirty="0"/>
              <a:t>11</a:t>
            </a:r>
            <a:r>
              <a:rPr lang="en-US" dirty="0"/>
              <a:t> +(R</a:t>
            </a:r>
            <a:r>
              <a:rPr lang="en-US" baseline="-25000" dirty="0"/>
              <a:t>3</a:t>
            </a:r>
            <a:r>
              <a:rPr lang="en-US" dirty="0"/>
              <a:t>R</a:t>
            </a:r>
            <a:r>
              <a:rPr lang="en-US" baseline="-25000" dirty="0"/>
              <a:t>4</a:t>
            </a:r>
            <a:r>
              <a:rPr lang="en-US" dirty="0"/>
              <a:t>R</a:t>
            </a:r>
            <a:r>
              <a:rPr lang="en-US" baseline="-25000" dirty="0"/>
              <a:t>5</a:t>
            </a:r>
            <a:r>
              <a:rPr lang="en-US" dirty="0"/>
              <a:t>)I</a:t>
            </a:r>
            <a:r>
              <a:rPr lang="en-US" baseline="-25000" dirty="0"/>
              <a:t>22</a:t>
            </a:r>
            <a:r>
              <a:rPr lang="en-US" dirty="0"/>
              <a:t>=-E</a:t>
            </a:r>
            <a:r>
              <a:rPr lang="en-US" baseline="-25000" dirty="0"/>
              <a:t>4</a:t>
            </a:r>
            <a:r>
              <a:rPr lang="en-US" dirty="0"/>
              <a:t> – E</a:t>
            </a:r>
            <a:r>
              <a:rPr lang="en-US" baseline="-25000" dirty="0"/>
              <a:t>5</a:t>
            </a:r>
            <a:r>
              <a:rPr lang="en-US" dirty="0"/>
              <a:t> 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149" y="363850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tenglamada</a:t>
            </a:r>
            <a:r>
              <a:rPr lang="en-US" dirty="0"/>
              <a:t>  I</a:t>
            </a:r>
            <a:r>
              <a:rPr lang="en-US" baseline="-25000" dirty="0"/>
              <a:t>11 </a:t>
            </a:r>
            <a:r>
              <a:rPr lang="en-US" dirty="0" err="1"/>
              <a:t>oldidagi</a:t>
            </a:r>
            <a:r>
              <a:rPr lang="en-US" dirty="0"/>
              <a:t>  </a:t>
            </a:r>
            <a:r>
              <a:rPr lang="en-US" dirty="0" err="1"/>
              <a:t>koeffitsiyent</a:t>
            </a:r>
            <a:r>
              <a:rPr lang="en-US" dirty="0"/>
              <a:t>  </a:t>
            </a:r>
            <a:r>
              <a:rPr lang="en-US" dirty="0" err="1"/>
              <a:t>birinchi</a:t>
            </a:r>
            <a:r>
              <a:rPr lang="en-US" dirty="0"/>
              <a:t>  </a:t>
            </a:r>
            <a:r>
              <a:rPr lang="en-US" dirty="0" err="1"/>
              <a:t>konturga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xususiy</a:t>
            </a:r>
            <a:r>
              <a:rPr lang="en-US" dirty="0"/>
              <a:t> </a:t>
            </a:r>
            <a:r>
              <a:rPr lang="en-US" dirty="0" err="1"/>
              <a:t>qarshiliklar</a:t>
            </a:r>
            <a:r>
              <a:rPr lang="en-US" dirty="0"/>
              <a:t> </a:t>
            </a:r>
            <a:r>
              <a:rPr lang="en-US" dirty="0" err="1"/>
              <a:t>yig'indisidir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R</a:t>
            </a:r>
            <a:r>
              <a:rPr lang="en-US" baseline="-25000" dirty="0"/>
              <a:t>11</a:t>
            </a:r>
            <a:r>
              <a:rPr lang="en-US" dirty="0"/>
              <a:t>bilan </a:t>
            </a:r>
            <a:r>
              <a:rPr lang="en-US" dirty="0" err="1"/>
              <a:t>belgilaymiz</a:t>
            </a:r>
            <a:r>
              <a:rPr lang="en-US" dirty="0"/>
              <a:t>, I</a:t>
            </a:r>
            <a:r>
              <a:rPr lang="en-US" baseline="-25000" dirty="0"/>
              <a:t>22</a:t>
            </a:r>
            <a:r>
              <a:rPr lang="en-US" dirty="0"/>
              <a:t>oldidagi </a:t>
            </a:r>
            <a:r>
              <a:rPr lang="en-US" dirty="0" err="1"/>
              <a:t>koeffitsiyent</a:t>
            </a:r>
            <a:r>
              <a:rPr lang="en-US" dirty="0"/>
              <a:t> </a:t>
            </a:r>
            <a:r>
              <a:rPr lang="en-US" dirty="0" err="1"/>
              <a:t>esakonturlar</a:t>
            </a:r>
            <a:r>
              <a:rPr lang="en-US" dirty="0"/>
              <a:t> </a:t>
            </a:r>
            <a:r>
              <a:rPr lang="en-US" dirty="0" err="1"/>
              <a:t>orasidagi</a:t>
            </a:r>
            <a:r>
              <a:rPr lang="en-US" dirty="0"/>
              <a:t> </a:t>
            </a:r>
            <a:r>
              <a:rPr lang="en-US" dirty="0" err="1"/>
              <a:t>o'zaro</a:t>
            </a:r>
            <a:r>
              <a:rPr lang="en-US" dirty="0"/>
              <a:t> </a:t>
            </a:r>
            <a:r>
              <a:rPr lang="en-US" dirty="0" err="1"/>
              <a:t>qarshilik</a:t>
            </a:r>
            <a:r>
              <a:rPr lang="en-US" dirty="0"/>
              <a:t>, </a:t>
            </a:r>
            <a:r>
              <a:rPr lang="en-US" dirty="0" err="1"/>
              <a:t>uni</a:t>
            </a:r>
            <a:r>
              <a:rPr lang="en-US" dirty="0"/>
              <a:t> R</a:t>
            </a:r>
            <a:r>
              <a:rPr lang="en-US" baseline="-25000" dirty="0"/>
              <a:t>12</a:t>
            </a:r>
            <a:r>
              <a:rPr lang="en-US" dirty="0"/>
              <a:t>bilan  </a:t>
            </a:r>
            <a:r>
              <a:rPr lang="en-US" dirty="0" err="1"/>
              <a:t>belgilaymiz</a:t>
            </a:r>
            <a:r>
              <a:rPr lang="en-US" dirty="0"/>
              <a:t>.    </a:t>
            </a:r>
            <a:r>
              <a:rPr lang="en-US" dirty="0" err="1"/>
              <a:t>tenglamada</a:t>
            </a:r>
            <a:r>
              <a:rPr lang="en-US" dirty="0"/>
              <a:t>  </a:t>
            </a:r>
            <a:r>
              <a:rPr lang="en-US" dirty="0" err="1"/>
              <a:t>esa</a:t>
            </a:r>
            <a:r>
              <a:rPr lang="en-US" dirty="0"/>
              <a:t>  I</a:t>
            </a:r>
            <a:r>
              <a:rPr lang="en-US" baseline="-25000" dirty="0"/>
              <a:t>11</a:t>
            </a:r>
            <a:r>
              <a:rPr lang="en-US" dirty="0"/>
              <a:t> </a:t>
            </a:r>
            <a:r>
              <a:rPr lang="en-US" dirty="0" err="1"/>
              <a:t>oldidagi</a:t>
            </a:r>
            <a:r>
              <a:rPr lang="en-US" dirty="0"/>
              <a:t>  </a:t>
            </a:r>
            <a:r>
              <a:rPr lang="en-US" dirty="0" err="1"/>
              <a:t>koeffitsiyentni</a:t>
            </a:r>
            <a:r>
              <a:rPr lang="en-US" dirty="0"/>
              <a:t> R</a:t>
            </a:r>
            <a:r>
              <a:rPr lang="en-US" baseline="-25000" dirty="0"/>
              <a:t>21</a:t>
            </a:r>
            <a:r>
              <a:rPr lang="en-US" dirty="0"/>
              <a:t>,  I</a:t>
            </a:r>
            <a:r>
              <a:rPr lang="en-US" baseline="-25000" dirty="0"/>
              <a:t>22</a:t>
            </a:r>
            <a:r>
              <a:rPr lang="en-US" dirty="0"/>
              <a:t>oldidagi </a:t>
            </a:r>
            <a:r>
              <a:rPr lang="en-US" dirty="0" err="1"/>
              <a:t>koeffitsiyentni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 R</a:t>
            </a:r>
            <a:r>
              <a:rPr lang="en-US" baseline="-25000" dirty="0"/>
              <a:t>22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belgilaymiz</a:t>
            </a:r>
            <a:r>
              <a:rPr lang="en-US" dirty="0"/>
              <a:t>.  R</a:t>
            </a:r>
            <a:r>
              <a:rPr lang="en-US" baseline="-25000" dirty="0"/>
              <a:t>11</a:t>
            </a:r>
            <a:r>
              <a:rPr lang="en-US" dirty="0"/>
              <a:t>,  R</a:t>
            </a:r>
            <a:r>
              <a:rPr lang="en-US" baseline="-25000" dirty="0"/>
              <a:t>22</a:t>
            </a:r>
            <a:r>
              <a:rPr lang="en-US" dirty="0"/>
              <a:t> -</a:t>
            </a:r>
            <a:r>
              <a:rPr lang="en-US" dirty="0" err="1"/>
              <a:t>tegishli</a:t>
            </a:r>
            <a:r>
              <a:rPr lang="en-US" dirty="0"/>
              <a:t>  </a:t>
            </a:r>
            <a:r>
              <a:rPr lang="en-US" dirty="0" err="1"/>
              <a:t>konturlarning</a:t>
            </a:r>
            <a:r>
              <a:rPr lang="en-US" dirty="0"/>
              <a:t>  </a:t>
            </a:r>
            <a:r>
              <a:rPr lang="en-US" dirty="0" err="1"/>
              <a:t>xususiy</a:t>
            </a:r>
            <a:r>
              <a:rPr lang="en-US" dirty="0"/>
              <a:t>  </a:t>
            </a:r>
            <a:r>
              <a:rPr lang="en-US" dirty="0" err="1"/>
              <a:t>qarshiliklari</a:t>
            </a:r>
            <a:r>
              <a:rPr lang="en-US" dirty="0"/>
              <a:t>,  R</a:t>
            </a:r>
            <a:r>
              <a:rPr lang="en-US" baseline="-25000" dirty="0"/>
              <a:t>12</a:t>
            </a:r>
            <a:r>
              <a:rPr lang="en-US" dirty="0"/>
              <a:t>=R</a:t>
            </a:r>
            <a:r>
              <a:rPr lang="en-US" baseline="-25000" dirty="0"/>
              <a:t>21</a:t>
            </a:r>
            <a:r>
              <a:rPr lang="en-US" dirty="0"/>
              <a:t> </a:t>
            </a:r>
            <a:r>
              <a:rPr lang="en-US" dirty="0" err="1"/>
              <a:t>lar</a:t>
            </a:r>
            <a:r>
              <a:rPr lang="en-US" dirty="0"/>
              <a:t> 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konturlararo</a:t>
            </a:r>
            <a:r>
              <a:rPr lang="en-US" dirty="0"/>
              <a:t>  </a:t>
            </a:r>
            <a:r>
              <a:rPr lang="en-US" dirty="0" err="1"/>
              <a:t>o'zaro</a:t>
            </a:r>
            <a:r>
              <a:rPr lang="en-US" dirty="0"/>
              <a:t>  </a:t>
            </a:r>
            <a:r>
              <a:rPr lang="en-US" dirty="0" err="1"/>
              <a:t>qarshiliklar</a:t>
            </a:r>
            <a:r>
              <a:rPr lang="en-US" dirty="0"/>
              <a:t>  </a:t>
            </a:r>
            <a:r>
              <a:rPr lang="en-US" dirty="0" err="1"/>
              <a:t>deyiladi</a:t>
            </a:r>
            <a:r>
              <a:rPr lang="en-US" dirty="0"/>
              <a:t>.   </a:t>
            </a:r>
            <a:r>
              <a:rPr lang="en-US" dirty="0" err="1"/>
              <a:t>va</a:t>
            </a:r>
            <a:r>
              <a:rPr lang="en-US" dirty="0"/>
              <a:t>  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o'ng</a:t>
            </a:r>
            <a:r>
              <a:rPr lang="en-US" dirty="0"/>
              <a:t> </a:t>
            </a:r>
            <a:r>
              <a:rPr lang="en-US" dirty="0" err="1"/>
              <a:t>tomonini</a:t>
            </a:r>
            <a:r>
              <a:rPr lang="en-US" dirty="0"/>
              <a:t>  </a:t>
            </a:r>
            <a:r>
              <a:rPr lang="en-US" dirty="0" err="1"/>
              <a:t>mos</a:t>
            </a:r>
            <a:r>
              <a:rPr lang="en-US" dirty="0"/>
              <a:t>  </a:t>
            </a:r>
            <a:r>
              <a:rPr lang="en-US" dirty="0" err="1"/>
              <a:t>ravishda</a:t>
            </a:r>
            <a:r>
              <a:rPr lang="en-US" dirty="0"/>
              <a:t>  E</a:t>
            </a:r>
            <a:r>
              <a:rPr lang="en-US" baseline="-25000" dirty="0"/>
              <a:t>11</a:t>
            </a:r>
            <a:r>
              <a:rPr lang="en-US" dirty="0"/>
              <a:t>va  E</a:t>
            </a:r>
            <a:r>
              <a:rPr lang="en-US" baseline="-25000" dirty="0"/>
              <a:t>22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belgilaymiz</a:t>
            </a:r>
            <a:r>
              <a:rPr lang="en-US" dirty="0"/>
              <a:t>,  </a:t>
            </a:r>
            <a:r>
              <a:rPr lang="en-US" dirty="0" err="1"/>
              <a:t>bunda</a:t>
            </a:r>
            <a:r>
              <a:rPr lang="en-US" dirty="0"/>
              <a:t>  E</a:t>
            </a:r>
            <a:r>
              <a:rPr lang="en-US" baseline="-25000" dirty="0"/>
              <a:t>11</a:t>
            </a:r>
            <a:r>
              <a:rPr lang="en-US" dirty="0"/>
              <a:t>,E</a:t>
            </a:r>
            <a:r>
              <a:rPr lang="en-US" baseline="-25000" dirty="0"/>
              <a:t>22</a:t>
            </a:r>
            <a:r>
              <a:rPr lang="en-US" dirty="0"/>
              <a:t>-mos  </a:t>
            </a:r>
            <a:r>
              <a:rPr lang="en-US" dirty="0" err="1"/>
              <a:t>ravishda</a:t>
            </a:r>
            <a:r>
              <a:rPr lang="en-US" dirty="0"/>
              <a:t>  </a:t>
            </a:r>
            <a:r>
              <a:rPr lang="en-US" dirty="0" err="1"/>
              <a:t>birinchi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ikkinchi</a:t>
            </a:r>
            <a:r>
              <a:rPr lang="en-US" dirty="0"/>
              <a:t>  </a:t>
            </a:r>
            <a:r>
              <a:rPr lang="en-US" dirty="0" err="1"/>
              <a:t>konturdagi</a:t>
            </a:r>
            <a:r>
              <a:rPr lang="en-US" dirty="0"/>
              <a:t>  </a:t>
            </a:r>
            <a:r>
              <a:rPr lang="en-US" dirty="0" err="1"/>
              <a:t>EYuK</a:t>
            </a:r>
            <a:r>
              <a:rPr lang="en-US" dirty="0"/>
              <a:t>  </a:t>
            </a:r>
            <a:r>
              <a:rPr lang="en-US" dirty="0" err="1"/>
              <a:t>larning</a:t>
            </a:r>
            <a:r>
              <a:rPr lang="en-US" dirty="0"/>
              <a:t> </a:t>
            </a:r>
            <a:r>
              <a:rPr lang="en-US" dirty="0" err="1"/>
              <a:t>algebraik</a:t>
            </a:r>
            <a:r>
              <a:rPr lang="en-US" dirty="0"/>
              <a:t>  </a:t>
            </a:r>
            <a:r>
              <a:rPr lang="en-US" dirty="0" err="1"/>
              <a:t>yig'indisi</a:t>
            </a:r>
            <a:r>
              <a:rPr lang="en-US" dirty="0"/>
              <a:t>.  </a:t>
            </a:r>
            <a:r>
              <a:rPr lang="en-US" dirty="0" err="1"/>
              <a:t>Bunda</a:t>
            </a:r>
            <a:r>
              <a:rPr lang="en-US" dirty="0"/>
              <a:t>  </a:t>
            </a:r>
            <a:r>
              <a:rPr lang="en-US" dirty="0" err="1"/>
              <a:t>EYuK</a:t>
            </a:r>
            <a:r>
              <a:rPr lang="en-US" dirty="0"/>
              <a:t>  </a:t>
            </a:r>
            <a:r>
              <a:rPr lang="en-US" dirty="0" err="1"/>
              <a:t>yo'nalishi</a:t>
            </a:r>
            <a:r>
              <a:rPr lang="en-US" dirty="0"/>
              <a:t>  </a:t>
            </a:r>
            <a:r>
              <a:rPr lang="en-US" dirty="0" err="1"/>
              <a:t>konturni</a:t>
            </a:r>
            <a:r>
              <a:rPr lang="en-US" dirty="0"/>
              <a:t>  </a:t>
            </a:r>
            <a:r>
              <a:rPr lang="en-US" dirty="0" err="1"/>
              <a:t>aylanib</a:t>
            </a:r>
            <a:r>
              <a:rPr lang="en-US" dirty="0"/>
              <a:t> 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yo'nalishi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xil</a:t>
            </a:r>
            <a:r>
              <a:rPr lang="en-US" dirty="0"/>
              <a:t>  </a:t>
            </a:r>
            <a:r>
              <a:rPr lang="en-US" dirty="0" err="1"/>
              <a:t>bo'lsa</a:t>
            </a:r>
            <a:r>
              <a:rPr lang="en-US" dirty="0"/>
              <a:t>,  </a:t>
            </a:r>
            <a:r>
              <a:rPr lang="en-US" dirty="0" err="1"/>
              <a:t>musbat</a:t>
            </a:r>
            <a:r>
              <a:rPr lang="en-US" dirty="0"/>
              <a:t> </a:t>
            </a:r>
            <a:r>
              <a:rPr lang="en-US" dirty="0" err="1"/>
              <a:t>ishora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,  </a:t>
            </a:r>
            <a:r>
              <a:rPr lang="en-US" dirty="0" err="1"/>
              <a:t>aks</a:t>
            </a:r>
            <a:r>
              <a:rPr lang="en-US" dirty="0"/>
              <a:t>  </a:t>
            </a:r>
            <a:r>
              <a:rPr lang="en-US" dirty="0" err="1"/>
              <a:t>holda</a:t>
            </a:r>
            <a:r>
              <a:rPr lang="en-US" dirty="0"/>
              <a:t> 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manfiy</a:t>
            </a:r>
            <a:r>
              <a:rPr lang="en-US" dirty="0"/>
              <a:t> </a:t>
            </a:r>
            <a:r>
              <a:rPr lang="en-US" dirty="0" err="1"/>
              <a:t>ishora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olinadi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09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atinLnBrk="1"/>
            <a:r>
              <a:rPr lang="en-US" sz="3200" dirty="0">
                <a:effectLst/>
              </a:rPr>
              <a:t>Bu  </a:t>
            </a:r>
            <a:r>
              <a:rPr lang="en-US" sz="3200" dirty="0" err="1">
                <a:effectLst/>
              </a:rPr>
              <a:t>holda</a:t>
            </a:r>
            <a:r>
              <a:rPr lang="en-US" sz="3200" dirty="0">
                <a:effectLst/>
              </a:rPr>
              <a:t>  </a:t>
            </a:r>
            <a:r>
              <a:rPr lang="en-US" sz="3200" dirty="0" err="1">
                <a:effectLst/>
              </a:rPr>
              <a:t>yuqoridagi</a:t>
            </a:r>
            <a:r>
              <a:rPr lang="en-US" sz="3200" dirty="0">
                <a:effectLst/>
              </a:rPr>
              <a:t>  </a:t>
            </a:r>
            <a:r>
              <a:rPr lang="en-US" sz="3200" dirty="0" err="1">
                <a:effectLst/>
              </a:rPr>
              <a:t>tenglamalarni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quyidagi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shaklda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yozish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mumkin</a:t>
            </a:r>
            <a:r>
              <a:rPr lang="en-US" sz="3200" dirty="0">
                <a:effectLst/>
              </a:rPr>
              <a:t>:</a:t>
            </a:r>
            <a:endParaRPr lang="ru-RU" sz="32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endParaRPr lang="en-US" dirty="0" smtClean="0"/>
          </a:p>
          <a:p>
            <a:pPr latinLnBrk="1"/>
            <a:endParaRPr lang="en-US" dirty="0"/>
          </a:p>
          <a:p>
            <a:pPr latinLnBrk="1"/>
            <a:endParaRPr lang="en-US" dirty="0" smtClean="0"/>
          </a:p>
          <a:p>
            <a:pPr latinLnBrk="1"/>
            <a:r>
              <a:rPr lang="en-US" dirty="0" smtClean="0"/>
              <a:t>R</a:t>
            </a:r>
            <a:r>
              <a:rPr lang="en-US" baseline="-25000" dirty="0" smtClean="0"/>
              <a:t>11</a:t>
            </a:r>
            <a:r>
              <a:rPr lang="en-US" dirty="0" smtClean="0"/>
              <a:t>I</a:t>
            </a:r>
            <a:r>
              <a:rPr lang="en-US" baseline="-25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+R</a:t>
            </a:r>
            <a:r>
              <a:rPr lang="en-US" baseline="-25000" dirty="0"/>
              <a:t>12</a:t>
            </a:r>
            <a:r>
              <a:rPr lang="en-US" dirty="0"/>
              <a:t>I</a:t>
            </a:r>
            <a:r>
              <a:rPr lang="en-US" baseline="-25000" dirty="0"/>
              <a:t>22</a:t>
            </a:r>
            <a:r>
              <a:rPr lang="en-US" dirty="0"/>
              <a:t>=E</a:t>
            </a:r>
            <a:r>
              <a:rPr lang="en-US" baseline="-25000" dirty="0"/>
              <a:t>11</a:t>
            </a:r>
            <a:r>
              <a:rPr lang="en-US" dirty="0"/>
              <a:t> , R</a:t>
            </a:r>
            <a:r>
              <a:rPr lang="en-US" baseline="-25000" dirty="0"/>
              <a:t>21</a:t>
            </a:r>
            <a:r>
              <a:rPr lang="en-US" dirty="0"/>
              <a:t>I</a:t>
            </a:r>
            <a:r>
              <a:rPr lang="en-US" baseline="-25000" dirty="0"/>
              <a:t>11</a:t>
            </a:r>
            <a:r>
              <a:rPr lang="en-US" dirty="0"/>
              <a:t> +R</a:t>
            </a:r>
            <a:r>
              <a:rPr lang="en-US" baseline="-25000" dirty="0"/>
              <a:t>22</a:t>
            </a:r>
            <a:r>
              <a:rPr lang="en-US" dirty="0"/>
              <a:t>I</a:t>
            </a:r>
            <a:r>
              <a:rPr lang="en-US" baseline="-25000" dirty="0"/>
              <a:t>22</a:t>
            </a:r>
            <a:r>
              <a:rPr lang="en-US" dirty="0"/>
              <a:t>=E</a:t>
            </a:r>
            <a:r>
              <a:rPr lang="en-US" baseline="-25000" dirty="0"/>
              <a:t>22</a:t>
            </a:r>
            <a:r>
              <a:rPr lang="en-US" dirty="0"/>
              <a:t> 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yerda</a:t>
            </a:r>
            <a:endParaRPr lang="ru-RU" dirty="0"/>
          </a:p>
          <a:p>
            <a:pPr latinLnBrk="1"/>
            <a:r>
              <a:rPr lang="en-US" dirty="0"/>
              <a:t>R</a:t>
            </a:r>
            <a:r>
              <a:rPr lang="en-US" baseline="-25000" dirty="0"/>
              <a:t>11</a:t>
            </a:r>
            <a:r>
              <a:rPr lang="en-US" dirty="0"/>
              <a:t>=R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2</a:t>
            </a:r>
            <a:r>
              <a:rPr lang="en-US" dirty="0"/>
              <a:t>+R</a:t>
            </a:r>
            <a:r>
              <a:rPr lang="en-US" baseline="-25000" dirty="0"/>
              <a:t>5 </a:t>
            </a:r>
            <a:r>
              <a:rPr lang="en-US" dirty="0"/>
              <a:t>;  R</a:t>
            </a:r>
            <a:r>
              <a:rPr lang="en-US" baseline="-25000" dirty="0"/>
              <a:t>22</a:t>
            </a:r>
            <a:r>
              <a:rPr lang="en-US" dirty="0"/>
              <a:t>=R</a:t>
            </a:r>
            <a:r>
              <a:rPr lang="en-US" baseline="-25000" dirty="0"/>
              <a:t>3</a:t>
            </a:r>
            <a:r>
              <a:rPr lang="en-US" dirty="0"/>
              <a:t>+R</a:t>
            </a:r>
            <a:r>
              <a:rPr lang="en-US" baseline="-25000" dirty="0"/>
              <a:t>4</a:t>
            </a:r>
            <a:r>
              <a:rPr lang="en-US" dirty="0"/>
              <a:t>+R</a:t>
            </a:r>
            <a:r>
              <a:rPr lang="en-US" baseline="-25000" dirty="0"/>
              <a:t>5</a:t>
            </a:r>
            <a:r>
              <a:rPr lang="en-US" dirty="0"/>
              <a:t>;  R</a:t>
            </a:r>
            <a:r>
              <a:rPr lang="en-US" baseline="-25000" dirty="0"/>
              <a:t>12</a:t>
            </a:r>
            <a:r>
              <a:rPr lang="en-US" dirty="0"/>
              <a:t>=R</a:t>
            </a:r>
            <a:r>
              <a:rPr lang="en-US" baseline="-25000" dirty="0"/>
              <a:t>21</a:t>
            </a:r>
            <a:r>
              <a:rPr lang="en-US" dirty="0"/>
              <a:t>=-R</a:t>
            </a:r>
            <a:r>
              <a:rPr lang="en-US" baseline="-25000" dirty="0"/>
              <a:t>5</a:t>
            </a:r>
            <a:endParaRPr lang="ru-RU" dirty="0"/>
          </a:p>
          <a:p>
            <a:pPr latinLnBrk="1"/>
            <a:r>
              <a:rPr lang="en-US" dirty="0"/>
              <a:t>E</a:t>
            </a:r>
            <a:r>
              <a:rPr lang="en-US" baseline="-25000" dirty="0"/>
              <a:t>11</a:t>
            </a:r>
            <a:r>
              <a:rPr lang="en-US" dirty="0"/>
              <a:t>=E</a:t>
            </a:r>
            <a:r>
              <a:rPr lang="en-US" baseline="-25000" dirty="0"/>
              <a:t>1</a:t>
            </a:r>
            <a:r>
              <a:rPr lang="en-US" dirty="0"/>
              <a:t>+E</a:t>
            </a:r>
            <a:r>
              <a:rPr lang="en-US" baseline="-25000" dirty="0"/>
              <a:t>5</a:t>
            </a:r>
            <a:r>
              <a:rPr lang="en-US" dirty="0"/>
              <a:t>; E</a:t>
            </a:r>
            <a:r>
              <a:rPr lang="en-US" baseline="-25000" dirty="0"/>
              <a:t>22</a:t>
            </a:r>
            <a:r>
              <a:rPr lang="en-US" dirty="0"/>
              <a:t>=-E</a:t>
            </a:r>
            <a:r>
              <a:rPr lang="en-US" baseline="-25000" dirty="0"/>
              <a:t>4</a:t>
            </a:r>
            <a:r>
              <a:rPr lang="en-US" dirty="0"/>
              <a:t> – E</a:t>
            </a:r>
            <a:r>
              <a:rPr lang="en-US" baseline="-25000" dirty="0"/>
              <a:t>5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27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atinLnBrk="1"/>
            <a:r>
              <a:rPr lang="en-US" sz="2400" dirty="0">
                <a:effectLst/>
              </a:rPr>
              <a:t>Agar  </a:t>
            </a:r>
            <a:r>
              <a:rPr lang="en-US" sz="2400" dirty="0" err="1">
                <a:effectLst/>
              </a:rPr>
              <a:t>sxemada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mustaqil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konturlar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soni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ikkitadan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ko'p</a:t>
            </a:r>
            <a:r>
              <a:rPr lang="en-US" sz="2400" dirty="0">
                <a:effectLst/>
              </a:rPr>
              <a:t>,  </a:t>
            </a:r>
            <a:r>
              <a:rPr lang="en-US" sz="2400" dirty="0" err="1">
                <a:effectLst/>
              </a:rPr>
              <a:t>masalan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uchta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bo'lsa</a:t>
            </a:r>
            <a:r>
              <a:rPr lang="en-US" sz="2400" dirty="0">
                <a:effectLst/>
              </a:rPr>
              <a:t>, u </a:t>
            </a:r>
            <a:r>
              <a:rPr lang="en-US" sz="2400" dirty="0" err="1">
                <a:effectLst/>
              </a:rPr>
              <a:t>holda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tenglamalar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sistemasi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quyidagi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shaklda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yoziladi</a:t>
            </a:r>
            <a:r>
              <a:rPr lang="en-US" sz="2400" dirty="0">
                <a:effectLst/>
              </a:rPr>
              <a:t>:</a:t>
            </a:r>
            <a:endParaRPr lang="ru-RU" sz="2400" dirty="0">
              <a:effectLst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3773" t="25432" r="39906" b="42372"/>
          <a:stretch>
            <a:fillRect/>
          </a:stretch>
        </p:blipFill>
        <p:spPr bwMode="auto">
          <a:xfrm>
            <a:off x="467544" y="1700808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9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belgili</a:t>
            </a:r>
            <a:r>
              <a:rPr lang="en-US" dirty="0"/>
              <a:t> </a:t>
            </a:r>
            <a:r>
              <a:rPr lang="en-US" dirty="0" err="1"/>
              <a:t>qarshiliklar</a:t>
            </a:r>
            <a:r>
              <a:rPr lang="en-US" dirty="0"/>
              <a:t> </a:t>
            </a:r>
            <a:r>
              <a:rPr lang="en-US" dirty="0" err="1"/>
              <a:t>ishoralari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toklarning</a:t>
            </a:r>
            <a:r>
              <a:rPr lang="en-US" dirty="0"/>
              <a:t> </a:t>
            </a:r>
            <a:r>
              <a:rPr lang="en-US" dirty="0" err="1"/>
              <a:t>yo'nalishi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yo'nalishda</a:t>
            </a:r>
            <a:r>
              <a:rPr lang="en-US" dirty="0"/>
              <a:t>: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soat</a:t>
            </a:r>
            <a:r>
              <a:rPr lang="en-US" dirty="0"/>
              <a:t> </a:t>
            </a:r>
            <a:r>
              <a:rPr lang="en-US" dirty="0" err="1"/>
              <a:t>mili</a:t>
            </a:r>
            <a:r>
              <a:rPr lang="en-US" dirty="0"/>
              <a:t>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yo'nalishda</a:t>
            </a:r>
            <a:r>
              <a:rPr lang="en-US" dirty="0"/>
              <a:t> </a:t>
            </a:r>
            <a:r>
              <a:rPr lang="en-US" dirty="0" err="1"/>
              <a:t>qabul</a:t>
            </a:r>
            <a:r>
              <a:rPr lang="en-US" dirty="0"/>
              <a:t> </a:t>
            </a:r>
            <a:r>
              <a:rPr lang="en-US" dirty="0" err="1"/>
              <a:t>ilinishi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.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sistemasi</a:t>
            </a:r>
            <a:r>
              <a:rPr lang="en-US" dirty="0"/>
              <a:t> </a:t>
            </a:r>
            <a:r>
              <a:rPr lang="en-US" dirty="0" err="1"/>
              <a:t>yechimida</a:t>
            </a:r>
            <a:r>
              <a:rPr lang="en-US" dirty="0"/>
              <a:t>  </a:t>
            </a:r>
            <a:r>
              <a:rPr lang="en-US" dirty="0" err="1"/>
              <a:t>qaysi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toki</a:t>
            </a:r>
            <a:r>
              <a:rPr lang="en-US" dirty="0"/>
              <a:t>  </a:t>
            </a:r>
            <a:r>
              <a:rPr lang="en-US" dirty="0" err="1"/>
              <a:t>manfiy</a:t>
            </a:r>
            <a:r>
              <a:rPr lang="en-US" dirty="0"/>
              <a:t>  </a:t>
            </a:r>
            <a:r>
              <a:rPr lang="en-US" dirty="0" err="1"/>
              <a:t>ishorali</a:t>
            </a:r>
            <a:r>
              <a:rPr lang="en-US" dirty="0"/>
              <a:t>  </a:t>
            </a:r>
            <a:r>
              <a:rPr lang="en-US" dirty="0" err="1"/>
              <a:t>chiqsa</a:t>
            </a:r>
            <a:r>
              <a:rPr lang="en-US" dirty="0"/>
              <a:t>,  </a:t>
            </a:r>
            <a:r>
              <a:rPr lang="en-US" dirty="0" err="1"/>
              <a:t>shu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tokining</a:t>
            </a:r>
            <a:r>
              <a:rPr lang="en-US" dirty="0"/>
              <a:t>  </a:t>
            </a:r>
            <a:r>
              <a:rPr lang="en-US" dirty="0" err="1"/>
              <a:t>haqiqiy</a:t>
            </a:r>
            <a:r>
              <a:rPr lang="en-US" dirty="0"/>
              <a:t>  </a:t>
            </a:r>
            <a:r>
              <a:rPr lang="en-US" dirty="0" err="1"/>
              <a:t>yo'nalishi</a:t>
            </a:r>
            <a:r>
              <a:rPr lang="en-US" dirty="0"/>
              <a:t>  </a:t>
            </a:r>
            <a:r>
              <a:rPr lang="en-US" dirty="0" err="1"/>
              <a:t>dastlab</a:t>
            </a:r>
            <a:r>
              <a:rPr lang="en-US" dirty="0"/>
              <a:t>  </a:t>
            </a:r>
            <a:r>
              <a:rPr lang="en-US" dirty="0" err="1"/>
              <a:t>qabul</a:t>
            </a:r>
            <a:r>
              <a:rPr lang="en-US" dirty="0"/>
              <a:t>  </a:t>
            </a:r>
            <a:r>
              <a:rPr lang="en-US" dirty="0" err="1"/>
              <a:t>qilinganiga</a:t>
            </a:r>
            <a:r>
              <a:rPr lang="en-US" dirty="0"/>
              <a:t>  </a:t>
            </a:r>
            <a:r>
              <a:rPr lang="en-US" dirty="0" err="1"/>
              <a:t>teskari</a:t>
            </a:r>
            <a:r>
              <a:rPr lang="en-US" dirty="0"/>
              <a:t>  </a:t>
            </a:r>
            <a:r>
              <a:rPr lang="en-US" dirty="0" err="1"/>
              <a:t>bo'ladi</a:t>
            </a:r>
            <a:r>
              <a:rPr lang="en-US" dirty="0"/>
              <a:t>. </a:t>
            </a:r>
            <a:r>
              <a:rPr lang="en-US" dirty="0" err="1"/>
              <a:t>Konturlararo</a:t>
            </a:r>
            <a:r>
              <a:rPr lang="en-US" dirty="0"/>
              <a:t> </a:t>
            </a:r>
            <a:r>
              <a:rPr lang="en-US" dirty="0" err="1"/>
              <a:t>qarshilikdan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yondosh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toklari</a:t>
            </a:r>
            <a:r>
              <a:rPr lang="en-US" dirty="0"/>
              <a:t> </a:t>
            </a:r>
            <a:r>
              <a:rPr lang="en-US" dirty="0" err="1"/>
              <a:t>o'tadi.Shoxobchadagi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 </a:t>
            </a:r>
            <a:r>
              <a:rPr lang="en-US" dirty="0" err="1"/>
              <a:t>qiymati</a:t>
            </a:r>
            <a:r>
              <a:rPr lang="en-US" dirty="0"/>
              <a:t>  </a:t>
            </a:r>
            <a:r>
              <a:rPr lang="en-US" dirty="0" err="1"/>
              <a:t>shu</a:t>
            </a:r>
            <a:r>
              <a:rPr lang="en-US" dirty="0"/>
              <a:t>  </a:t>
            </a:r>
            <a:r>
              <a:rPr lang="en-US" dirty="0" err="1"/>
              <a:t>shoxobchadan</a:t>
            </a:r>
            <a:r>
              <a:rPr lang="en-US" dirty="0"/>
              <a:t>  </a:t>
            </a:r>
            <a:r>
              <a:rPr lang="en-US" dirty="0" err="1"/>
              <a:t>o'tadigan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aniqlanadi</a:t>
            </a:r>
            <a:r>
              <a:rPr lang="en-US" dirty="0"/>
              <a:t>.  </a:t>
            </a:r>
            <a:r>
              <a:rPr lang="en-US" dirty="0" err="1"/>
              <a:t>Masalan</a:t>
            </a:r>
            <a:r>
              <a:rPr lang="en-US" dirty="0"/>
              <a:t>,  R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dirty="0" err="1"/>
              <a:t>shoxobchasidan</a:t>
            </a:r>
            <a:r>
              <a:rPr lang="en-US" dirty="0"/>
              <a:t>  I</a:t>
            </a:r>
            <a:r>
              <a:rPr lang="en-US" baseline="-25000" dirty="0"/>
              <a:t>11</a:t>
            </a:r>
            <a:r>
              <a:rPr lang="en-US" dirty="0"/>
              <a:t>-I</a:t>
            </a:r>
            <a:r>
              <a:rPr lang="en-US" baseline="-25000" dirty="0"/>
              <a:t>22</a:t>
            </a:r>
            <a:r>
              <a:rPr lang="en-US" dirty="0"/>
              <a:t> </a:t>
            </a:r>
            <a:r>
              <a:rPr lang="en-US" dirty="0" err="1"/>
              <a:t>ayirma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o'tadi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ayirma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shoxobchadagi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tokdir</a:t>
            </a:r>
            <a:r>
              <a:rPr lang="en-US" dirty="0"/>
              <a:t>. Agar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zanjirida</a:t>
            </a:r>
            <a:r>
              <a:rPr lang="en-US" dirty="0"/>
              <a:t>  n </a:t>
            </a:r>
            <a:r>
              <a:rPr lang="en-US" dirty="0" err="1"/>
              <a:t>o'zaro</a:t>
            </a:r>
            <a:r>
              <a:rPr lang="en-US" dirty="0"/>
              <a:t>  </a:t>
            </a:r>
            <a:r>
              <a:rPr lang="en-US" dirty="0" err="1"/>
              <a:t>bog'liq</a:t>
            </a:r>
            <a:r>
              <a:rPr lang="en-US" dirty="0"/>
              <a:t>  </a:t>
            </a:r>
            <a:r>
              <a:rPr lang="en-US" dirty="0" err="1"/>
              <a:t>bo'lmagan</a:t>
            </a:r>
            <a:r>
              <a:rPr lang="en-US" dirty="0"/>
              <a:t>  </a:t>
            </a:r>
            <a:r>
              <a:rPr lang="en-US" dirty="0" err="1"/>
              <a:t>konturlar</a:t>
            </a:r>
            <a:r>
              <a:rPr lang="en-US" dirty="0"/>
              <a:t>  </a:t>
            </a:r>
            <a:r>
              <a:rPr lang="en-US" dirty="0" err="1"/>
              <a:t>bo'lsa</a:t>
            </a:r>
            <a:r>
              <a:rPr lang="en-US" dirty="0"/>
              <a:t>,  </a:t>
            </a:r>
            <a:r>
              <a:rPr lang="en-US" dirty="0" err="1"/>
              <a:t>unda</a:t>
            </a:r>
            <a:r>
              <a:rPr lang="en-US" dirty="0"/>
              <a:t>  n ta </a:t>
            </a:r>
            <a:r>
              <a:rPr lang="en-US" dirty="0" err="1"/>
              <a:t>mustaqil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sistemasi</a:t>
            </a:r>
            <a:r>
              <a:rPr lang="en-US" dirty="0"/>
              <a:t>  </a:t>
            </a:r>
            <a:r>
              <a:rPr lang="en-US" dirty="0" err="1"/>
              <a:t>tuziladi</a:t>
            </a:r>
            <a:r>
              <a:rPr lang="en-US" dirty="0"/>
              <a:t>.  </a:t>
            </a:r>
            <a:r>
              <a:rPr lang="en-US" dirty="0" err="1"/>
              <a:t>Bunda</a:t>
            </a:r>
            <a:r>
              <a:rPr lang="en-US" dirty="0"/>
              <a:t>  n ta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sistemasining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yechimi</a:t>
            </a:r>
            <a:r>
              <a:rPr lang="en-US" dirty="0"/>
              <a:t> </a:t>
            </a:r>
            <a:r>
              <a:rPr lang="en-US" dirty="0" err="1"/>
              <a:t>quyidagicha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67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5836" t="29630" r="38436" b="64178"/>
          <a:stretch>
            <a:fillRect/>
          </a:stretch>
        </p:blipFill>
        <p:spPr bwMode="auto">
          <a:xfrm>
            <a:off x="971600" y="404664"/>
            <a:ext cx="6919287" cy="20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70082" y="2724744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dirty="0"/>
              <a:t>Bu </a:t>
            </a:r>
            <a:r>
              <a:rPr lang="en-US" dirty="0" err="1"/>
              <a:t>tenglamadan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26535" t="39386" r="28916" b="43232"/>
          <a:stretch>
            <a:fillRect/>
          </a:stretch>
        </p:blipFill>
        <p:spPr bwMode="auto">
          <a:xfrm>
            <a:off x="971600" y="3717032"/>
            <a:ext cx="69192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90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09160"/>
          </a:xfrm>
        </p:spPr>
        <p:txBody>
          <a:bodyPr/>
          <a:lstStyle/>
          <a:p>
            <a:pPr latinLnBrk="1"/>
            <a:r>
              <a:rPr lang="en-US" dirty="0" err="1"/>
              <a:t>Δ</a:t>
            </a:r>
            <a:r>
              <a:rPr lang="en-US" baseline="-25000" dirty="0" err="1"/>
              <a:t>km</a:t>
            </a:r>
            <a:r>
              <a:rPr lang="en-US" dirty="0"/>
              <a:t>  - </a:t>
            </a:r>
            <a:r>
              <a:rPr lang="en-US" dirty="0" err="1"/>
              <a:t>algebraik</a:t>
            </a:r>
            <a:r>
              <a:rPr lang="en-US" dirty="0"/>
              <a:t>  </a:t>
            </a:r>
            <a:r>
              <a:rPr lang="en-US" dirty="0" err="1"/>
              <a:t>to'ldiruvchi</a:t>
            </a:r>
            <a:r>
              <a:rPr lang="en-US" dirty="0"/>
              <a:t>  </a:t>
            </a:r>
            <a:r>
              <a:rPr lang="en-US" dirty="0" err="1"/>
              <a:t>bo'lib</a:t>
            </a:r>
            <a:r>
              <a:rPr lang="en-US" dirty="0"/>
              <a:t>,  </a:t>
            </a:r>
            <a:r>
              <a:rPr lang="en-US" dirty="0" err="1"/>
              <a:t>uni</a:t>
            </a:r>
            <a:r>
              <a:rPr lang="en-US" dirty="0"/>
              <a:t>  </a:t>
            </a:r>
            <a:r>
              <a:rPr lang="en-US" dirty="0" err="1"/>
              <a:t>hisoblashda</a:t>
            </a:r>
            <a:r>
              <a:rPr lang="en-US" dirty="0"/>
              <a:t> Δ </a:t>
            </a:r>
            <a:r>
              <a:rPr lang="en-US" dirty="0" err="1"/>
              <a:t>determinantdan</a:t>
            </a:r>
            <a:r>
              <a:rPr lang="en-US" dirty="0"/>
              <a:t>  k-</a:t>
            </a:r>
            <a:r>
              <a:rPr lang="en-US" dirty="0" err="1"/>
              <a:t>ustun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m-</a:t>
            </a:r>
            <a:r>
              <a:rPr lang="en-US" dirty="0" err="1"/>
              <a:t>qatorni</a:t>
            </a:r>
            <a:r>
              <a:rPr lang="en-US" dirty="0"/>
              <a:t>  </a:t>
            </a:r>
            <a:r>
              <a:rPr lang="en-US" dirty="0" err="1"/>
              <a:t>o'chirib</a:t>
            </a:r>
            <a:r>
              <a:rPr lang="en-US" dirty="0"/>
              <a:t>,  (-1)</a:t>
            </a:r>
            <a:r>
              <a:rPr lang="en-US" baseline="30000" dirty="0" err="1"/>
              <a:t>к+m</a:t>
            </a:r>
            <a:r>
              <a:rPr lang="en-US" baseline="30000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ko'paytirib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Agar  bosh  </a:t>
            </a:r>
            <a:r>
              <a:rPr lang="en-US" dirty="0" err="1"/>
              <a:t>aniqlovchining</a:t>
            </a:r>
            <a:r>
              <a:rPr lang="en-US" dirty="0"/>
              <a:t>  chap  </a:t>
            </a:r>
            <a:r>
              <a:rPr lang="en-US" dirty="0" err="1"/>
              <a:t>burchagi</a:t>
            </a:r>
            <a:r>
              <a:rPr lang="en-US" dirty="0"/>
              <a:t>  </a:t>
            </a:r>
            <a:r>
              <a:rPr lang="en-US" dirty="0" err="1"/>
              <a:t>yuqorisidan</a:t>
            </a:r>
            <a:r>
              <a:rPr lang="en-US" dirty="0"/>
              <a:t>  </a:t>
            </a:r>
            <a:r>
              <a:rPr lang="en-US" dirty="0" err="1"/>
              <a:t>o'ng</a:t>
            </a:r>
            <a:r>
              <a:rPr lang="en-US" dirty="0"/>
              <a:t>  </a:t>
            </a:r>
            <a:r>
              <a:rPr lang="en-US" dirty="0" err="1"/>
              <a:t>burchagi</a:t>
            </a:r>
            <a:r>
              <a:rPr lang="en-US" dirty="0"/>
              <a:t>  </a:t>
            </a:r>
            <a:r>
              <a:rPr lang="en-US" dirty="0" err="1"/>
              <a:t>pastiga</a:t>
            </a:r>
            <a:r>
              <a:rPr lang="en-US" dirty="0"/>
              <a:t>  diagonal  </a:t>
            </a:r>
            <a:r>
              <a:rPr lang="en-US" dirty="0" err="1"/>
              <a:t>o'tkazsak</a:t>
            </a:r>
            <a:r>
              <a:rPr lang="en-US" dirty="0"/>
              <a:t>,  u  </a:t>
            </a:r>
            <a:r>
              <a:rPr lang="en-US" dirty="0" err="1"/>
              <a:t>determinantni</a:t>
            </a:r>
            <a:r>
              <a:rPr lang="en-US" dirty="0"/>
              <a:t>  </a:t>
            </a:r>
            <a:r>
              <a:rPr lang="en-US" dirty="0" err="1"/>
              <a:t>ikki</a:t>
            </a:r>
            <a:r>
              <a:rPr lang="en-US" dirty="0"/>
              <a:t>  </a:t>
            </a:r>
            <a:r>
              <a:rPr lang="en-US" dirty="0" err="1"/>
              <a:t>qismga</a:t>
            </a:r>
            <a:r>
              <a:rPr lang="en-US" dirty="0"/>
              <a:t>  </a:t>
            </a:r>
            <a:r>
              <a:rPr lang="en-US" dirty="0" err="1"/>
              <a:t>bo'ladi</a:t>
            </a:r>
            <a:r>
              <a:rPr lang="en-US" dirty="0"/>
              <a:t>.  Bu  </a:t>
            </a:r>
            <a:r>
              <a:rPr lang="en-US" dirty="0" err="1"/>
              <a:t>determinantning</a:t>
            </a:r>
            <a:r>
              <a:rPr lang="en-US" dirty="0"/>
              <a:t>  bosh  </a:t>
            </a:r>
            <a:r>
              <a:rPr lang="en-US" dirty="0" err="1"/>
              <a:t>diagonalga</a:t>
            </a:r>
            <a:r>
              <a:rPr lang="en-US" dirty="0"/>
              <a:t>  </a:t>
            </a:r>
            <a:r>
              <a:rPr lang="en-US" dirty="0" err="1"/>
              <a:t>nisbatan</a:t>
            </a:r>
            <a:r>
              <a:rPr lang="en-US" dirty="0"/>
              <a:t>  </a:t>
            </a:r>
            <a:r>
              <a:rPr lang="en-US" dirty="0" err="1"/>
              <a:t>simmetriklik</a:t>
            </a:r>
            <a:endParaRPr lang="ru-RU" dirty="0"/>
          </a:p>
          <a:p>
            <a:pPr latinLnBrk="1"/>
            <a:r>
              <a:rPr lang="en-US" dirty="0" err="1"/>
              <a:t>xususiyatidir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simmetriyaga</a:t>
            </a:r>
            <a:r>
              <a:rPr lang="en-US" dirty="0"/>
              <a:t> </a:t>
            </a:r>
            <a:r>
              <a:rPr lang="en-US" dirty="0" err="1"/>
              <a:t>asoslanib</a:t>
            </a:r>
            <a:r>
              <a:rPr lang="en-US" dirty="0"/>
              <a:t>, </a:t>
            </a:r>
            <a:r>
              <a:rPr lang="en-US" dirty="0" err="1"/>
              <a:t>mk</a:t>
            </a:r>
            <a:r>
              <a:rPr lang="en-US" dirty="0"/>
              <a:t> km </a:t>
            </a:r>
            <a:r>
              <a:rPr lang="en-US" dirty="0" err="1"/>
              <a:t>Δkm</a:t>
            </a:r>
            <a:r>
              <a:rPr lang="en-US" dirty="0"/>
              <a:t>=</a:t>
            </a:r>
            <a:r>
              <a:rPr lang="en-US" dirty="0" err="1"/>
              <a:t>Δmk</a:t>
            </a:r>
            <a:r>
              <a:rPr lang="en-US" dirty="0"/>
              <a:t>  </a:t>
            </a:r>
            <a:r>
              <a:rPr lang="en-US" dirty="0" err="1"/>
              <a:t>tenglikni</a:t>
            </a:r>
            <a:r>
              <a:rPr lang="en-US" dirty="0"/>
              <a:t> </a:t>
            </a:r>
            <a:r>
              <a:rPr lang="en-US" dirty="0" err="1"/>
              <a:t>yozish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897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562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Kontur toklar usuli</vt:lpstr>
      <vt:lpstr>Презентация PowerPoint</vt:lpstr>
      <vt:lpstr>Презентация PowerPoint</vt:lpstr>
      <vt:lpstr>1-kontur uchun:</vt:lpstr>
      <vt:lpstr>Bu  holda  yuqoridagi  tenglamalarni quyidagi shaklda yozish mumkin:</vt:lpstr>
      <vt:lpstr>Agar  sxemada  mustaqil  konturlar  soni  ikkitadan  ko'p,  masalan uchta bo'lsa, u holda tenglamalar sistemasi quyidagi shaklda yoziladi: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Kontur toklar usuli</dc:title>
  <dc:creator>Elektrik</dc:creator>
  <cp:lastModifiedBy>Elektrik</cp:lastModifiedBy>
  <cp:revision>5</cp:revision>
  <dcterms:created xsi:type="dcterms:W3CDTF">2023-07-20T07:26:41Z</dcterms:created>
  <dcterms:modified xsi:type="dcterms:W3CDTF">2023-07-20T07:38:12Z</dcterms:modified>
</cp:coreProperties>
</file>