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8" y="-7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8229600" cy="1468760"/>
          </a:xfrm>
        </p:spPr>
        <p:txBody>
          <a:bodyPr>
            <a:normAutofit fontScale="90000"/>
          </a:bodyPr>
          <a:lstStyle/>
          <a:p>
            <a:r>
              <a:rPr lang="en-US" i="1" dirty="0" err="1">
                <a:effectLst/>
              </a:rPr>
              <a:t>Kondensatorni</a:t>
            </a:r>
            <a:r>
              <a:rPr lang="en-US" i="1" dirty="0">
                <a:effectLst/>
              </a:rPr>
              <a:t> </a:t>
            </a:r>
            <a:r>
              <a:rPr lang="en-US" i="1" dirty="0" err="1">
                <a:effectLst/>
              </a:rPr>
              <a:t>tuzilishi</a:t>
            </a:r>
            <a:r>
              <a:rPr lang="en-US" i="1" dirty="0">
                <a:effectLst/>
              </a:rPr>
              <a:t> </a:t>
            </a:r>
            <a:r>
              <a:rPr lang="en-US" i="1" dirty="0" err="1">
                <a:effectLst/>
              </a:rPr>
              <a:t>va</a:t>
            </a:r>
            <a:r>
              <a:rPr lang="en-US" i="1" dirty="0">
                <a:effectLst/>
              </a:rPr>
              <a:t> </a:t>
            </a:r>
            <a:r>
              <a:rPr lang="en-US" i="1" dirty="0" err="1">
                <a:effectLst/>
              </a:rPr>
              <a:t>ishlash</a:t>
            </a:r>
            <a:r>
              <a:rPr lang="en-US" i="1" dirty="0">
                <a:effectLst/>
              </a:rPr>
              <a:t> </a:t>
            </a:r>
            <a:r>
              <a:rPr lang="en-US" i="1" dirty="0" err="1">
                <a:effectLst/>
              </a:rPr>
              <a:t>prinsipi</a:t>
            </a:r>
            <a:endParaRPr lang="ru-RU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916832"/>
            <a:ext cx="8712968" cy="4752528"/>
          </a:xfrm>
        </p:spPr>
        <p:txBody>
          <a:bodyPr>
            <a:normAutofit fontScale="85000" lnSpcReduction="20000"/>
          </a:bodyPr>
          <a:lstStyle/>
          <a:p>
            <a:r>
              <a:rPr lang="en-US" i="1" dirty="0" err="1"/>
              <a:t>Elektrotexnika</a:t>
            </a:r>
            <a:r>
              <a:rPr lang="en-US" i="1" dirty="0"/>
              <a:t> </a:t>
            </a:r>
            <a:r>
              <a:rPr lang="en-US" i="1" dirty="0" err="1"/>
              <a:t>va</a:t>
            </a:r>
            <a:r>
              <a:rPr lang="en-US" i="1" dirty="0"/>
              <a:t> </a:t>
            </a:r>
            <a:r>
              <a:rPr lang="en-US" i="1" dirty="0" err="1"/>
              <a:t>elektronikada</a:t>
            </a:r>
            <a:r>
              <a:rPr lang="en-US" i="1" dirty="0"/>
              <a:t> </a:t>
            </a:r>
            <a:r>
              <a:rPr lang="en-US" i="1" dirty="0" err="1"/>
              <a:t>rezistordan</a:t>
            </a:r>
            <a:r>
              <a:rPr lang="en-US" i="1" dirty="0"/>
              <a:t> </a:t>
            </a:r>
            <a:r>
              <a:rPr lang="en-US" i="1" dirty="0" err="1"/>
              <a:t>tashqari</a:t>
            </a:r>
            <a:r>
              <a:rPr lang="en-US" i="1" dirty="0"/>
              <a:t> </a:t>
            </a:r>
            <a:r>
              <a:rPr lang="en-US" i="1" dirty="0" err="1"/>
              <a:t>bir</a:t>
            </a:r>
            <a:r>
              <a:rPr lang="en-US" i="1" dirty="0"/>
              <a:t> </a:t>
            </a:r>
            <a:r>
              <a:rPr lang="en-US" i="1" dirty="0" err="1"/>
              <a:t>qator</a:t>
            </a:r>
            <a:r>
              <a:rPr lang="en-US" i="1" dirty="0"/>
              <a:t> </a:t>
            </a:r>
            <a:r>
              <a:rPr lang="en-US" i="1" dirty="0" err="1"/>
              <a:t>boshqa</a:t>
            </a:r>
            <a:r>
              <a:rPr lang="en-US" i="1" dirty="0"/>
              <a:t> </a:t>
            </a:r>
            <a:r>
              <a:rPr lang="en-US" i="1" dirty="0" err="1"/>
              <a:t>passiv</a:t>
            </a:r>
            <a:r>
              <a:rPr lang="en-US" i="1" dirty="0"/>
              <a:t> </a:t>
            </a:r>
            <a:r>
              <a:rPr lang="en-US" i="1" dirty="0" err="1"/>
              <a:t>komponentlar</a:t>
            </a:r>
            <a:r>
              <a:rPr lang="en-US" i="1" dirty="0"/>
              <a:t> ham </a:t>
            </a:r>
            <a:r>
              <a:rPr lang="en-US" i="1" dirty="0" err="1"/>
              <a:t>mavjud</a:t>
            </a:r>
            <a:r>
              <a:rPr lang="en-US" i="1" dirty="0"/>
              <a:t>. </a:t>
            </a:r>
            <a:r>
              <a:rPr lang="en-US" i="1" dirty="0" err="1"/>
              <a:t>Ulardan</a:t>
            </a:r>
            <a:r>
              <a:rPr lang="en-US" i="1" dirty="0"/>
              <a:t> </a:t>
            </a:r>
            <a:r>
              <a:rPr lang="en-US" i="1" dirty="0" err="1"/>
              <a:t>biri</a:t>
            </a:r>
            <a:r>
              <a:rPr lang="en-US" i="1" dirty="0"/>
              <a:t> </a:t>
            </a:r>
            <a:r>
              <a:rPr lang="en-US" i="1" dirty="0" err="1"/>
              <a:t>kondansatordir</a:t>
            </a:r>
            <a:r>
              <a:rPr lang="en-US" i="1" dirty="0"/>
              <a:t>. </a:t>
            </a:r>
            <a:r>
              <a:rPr lang="en-US" i="1" dirty="0" err="1"/>
              <a:t>Kondensatorlar</a:t>
            </a:r>
            <a:r>
              <a:rPr lang="en-US" i="1" dirty="0"/>
              <a:t> </a:t>
            </a:r>
            <a:r>
              <a:rPr lang="en-US" i="1" dirty="0" err="1"/>
              <a:t>deyarli</a:t>
            </a:r>
            <a:r>
              <a:rPr lang="en-US" i="1" dirty="0"/>
              <a:t> </a:t>
            </a:r>
            <a:r>
              <a:rPr lang="en-US" i="1" dirty="0" err="1"/>
              <a:t>barcha</a:t>
            </a:r>
            <a:r>
              <a:rPr lang="en-US" i="1" dirty="0"/>
              <a:t> </a:t>
            </a:r>
            <a:r>
              <a:rPr lang="en-US" i="1" dirty="0" err="1"/>
              <a:t>zamonaviy</a:t>
            </a:r>
            <a:r>
              <a:rPr lang="en-US" i="1" dirty="0"/>
              <a:t> </a:t>
            </a:r>
            <a:r>
              <a:rPr lang="en-US" i="1" dirty="0" err="1"/>
              <a:t>qurilmalarda</a:t>
            </a:r>
            <a:r>
              <a:rPr lang="en-US" i="1" dirty="0"/>
              <a:t> </a:t>
            </a:r>
            <a:r>
              <a:rPr lang="en-US" i="1" dirty="0" err="1"/>
              <a:t>qo'llaniladi</a:t>
            </a:r>
            <a:r>
              <a:rPr lang="en-US" i="1" dirty="0"/>
              <a:t>: </a:t>
            </a:r>
            <a:r>
              <a:rPr lang="en-US" i="1" dirty="0" err="1"/>
              <a:t>sabvuferlar</a:t>
            </a:r>
            <a:r>
              <a:rPr lang="en-US" i="1" dirty="0"/>
              <a:t>, </a:t>
            </a:r>
            <a:r>
              <a:rPr lang="en-US" i="1" dirty="0" err="1"/>
              <a:t>elektr</a:t>
            </a:r>
            <a:r>
              <a:rPr lang="en-US" i="1" dirty="0"/>
              <a:t> </a:t>
            </a:r>
            <a:r>
              <a:rPr lang="en-US" i="1" dirty="0" err="1"/>
              <a:t>motorlar</a:t>
            </a:r>
            <a:r>
              <a:rPr lang="en-US" i="1" dirty="0"/>
              <a:t>, </a:t>
            </a:r>
            <a:r>
              <a:rPr lang="en-US" i="1" dirty="0" err="1"/>
              <a:t>avtomobillar</a:t>
            </a:r>
            <a:r>
              <a:rPr lang="en-US" i="1" dirty="0"/>
              <a:t>, </a:t>
            </a:r>
            <a:r>
              <a:rPr lang="en-US" i="1" dirty="0" err="1"/>
              <a:t>nasoslar</a:t>
            </a:r>
            <a:r>
              <a:rPr lang="en-US" i="1" dirty="0"/>
              <a:t>, </a:t>
            </a:r>
            <a:r>
              <a:rPr lang="en-US" i="1" dirty="0" err="1"/>
              <a:t>elektr</a:t>
            </a:r>
            <a:r>
              <a:rPr lang="en-US" i="1" dirty="0"/>
              <a:t> </a:t>
            </a:r>
            <a:r>
              <a:rPr lang="en-US" i="1" dirty="0" err="1"/>
              <a:t>asboblari</a:t>
            </a:r>
            <a:r>
              <a:rPr lang="en-US" i="1" dirty="0"/>
              <a:t>, </a:t>
            </a:r>
            <a:r>
              <a:rPr lang="en-US" i="1" dirty="0" err="1"/>
              <a:t>konditsionerlar</a:t>
            </a:r>
            <a:r>
              <a:rPr lang="en-US" i="1" dirty="0"/>
              <a:t>, </a:t>
            </a:r>
            <a:r>
              <a:rPr lang="en-US" i="1" dirty="0" err="1"/>
              <a:t>muzlatgichlar</a:t>
            </a:r>
            <a:r>
              <a:rPr lang="en-US" i="1" dirty="0"/>
              <a:t>, </a:t>
            </a:r>
            <a:r>
              <a:rPr lang="en-US" i="1" dirty="0" err="1"/>
              <a:t>mobil</a:t>
            </a:r>
            <a:r>
              <a:rPr lang="en-US" i="1" dirty="0"/>
              <a:t> </a:t>
            </a:r>
            <a:r>
              <a:rPr lang="en-US" i="1" dirty="0" err="1"/>
              <a:t>telefonlar</a:t>
            </a:r>
            <a:r>
              <a:rPr lang="en-US" i="1" dirty="0"/>
              <a:t>, </a:t>
            </a:r>
            <a:r>
              <a:rPr lang="en-US" i="1" dirty="0" err="1"/>
              <a:t>ta’minlash</a:t>
            </a:r>
            <a:r>
              <a:rPr lang="en-US" i="1" dirty="0"/>
              <a:t> </a:t>
            </a:r>
            <a:r>
              <a:rPr lang="en-US" i="1" dirty="0" err="1"/>
              <a:t>manbalaridagi</a:t>
            </a:r>
            <a:r>
              <a:rPr lang="en-US" i="1" dirty="0"/>
              <a:t> </a:t>
            </a:r>
            <a:r>
              <a:rPr lang="en-US" i="1" dirty="0" err="1"/>
              <a:t>filtrlarda</a:t>
            </a:r>
            <a:r>
              <a:rPr lang="en-US" i="1" dirty="0"/>
              <a:t>, </a:t>
            </a:r>
            <a:r>
              <a:rPr lang="en-US" i="1" dirty="0" err="1"/>
              <a:t>energiyani</a:t>
            </a:r>
            <a:r>
              <a:rPr lang="en-US" i="1" dirty="0"/>
              <a:t> </a:t>
            </a:r>
            <a:r>
              <a:rPr lang="en-US" i="1" dirty="0" err="1"/>
              <a:t>saqlash</a:t>
            </a:r>
            <a:r>
              <a:rPr lang="en-US" i="1" dirty="0"/>
              <a:t> </a:t>
            </a:r>
            <a:r>
              <a:rPr lang="en-US" i="1" dirty="0" err="1"/>
              <a:t>uchun</a:t>
            </a:r>
            <a:r>
              <a:rPr lang="en-US" i="1" dirty="0"/>
              <a:t>, </a:t>
            </a:r>
            <a:r>
              <a:rPr lang="en-US" i="1" dirty="0" err="1"/>
              <a:t>reaktiv</a:t>
            </a:r>
            <a:r>
              <a:rPr lang="en-US" i="1" dirty="0"/>
              <a:t> </a:t>
            </a:r>
            <a:r>
              <a:rPr lang="en-US" i="1" dirty="0" err="1"/>
              <a:t>quvvat</a:t>
            </a:r>
            <a:r>
              <a:rPr lang="en-US" i="1" dirty="0"/>
              <a:t> </a:t>
            </a:r>
            <a:r>
              <a:rPr lang="en-US" i="1" dirty="0" err="1"/>
              <a:t>kompensatori</a:t>
            </a:r>
            <a:r>
              <a:rPr lang="en-US" i="1" dirty="0"/>
              <a:t> </a:t>
            </a:r>
            <a:r>
              <a:rPr lang="en-US" i="1" dirty="0" err="1"/>
              <a:t>sifatida</a:t>
            </a:r>
            <a:r>
              <a:rPr lang="en-US" i="1" dirty="0"/>
              <a:t> </a:t>
            </a:r>
            <a:r>
              <a:rPr lang="en-US" i="1" dirty="0" err="1"/>
              <a:t>va</a:t>
            </a:r>
            <a:r>
              <a:rPr lang="en-US" i="1" dirty="0"/>
              <a:t> </a:t>
            </a:r>
            <a:r>
              <a:rPr lang="en-US" i="1" dirty="0" err="1"/>
              <a:t>shuningdek</a:t>
            </a:r>
            <a:r>
              <a:rPr lang="en-US" i="1" dirty="0"/>
              <a:t>, </a:t>
            </a:r>
            <a:r>
              <a:rPr lang="en-US" i="1" dirty="0" err="1"/>
              <a:t>boshqa</a:t>
            </a:r>
            <a:r>
              <a:rPr lang="en-US" i="1" dirty="0"/>
              <a:t> </a:t>
            </a:r>
            <a:r>
              <a:rPr lang="en-US" i="1" dirty="0" err="1"/>
              <a:t>sohalarda</a:t>
            </a:r>
            <a:r>
              <a:rPr lang="en-US" i="1" dirty="0"/>
              <a:t> </a:t>
            </a:r>
            <a:r>
              <a:rPr lang="en-US" i="1" dirty="0" err="1"/>
              <a:t>qo'llaniladi</a:t>
            </a:r>
            <a:r>
              <a:rPr lang="en-US" i="1" dirty="0"/>
              <a:t>. </a:t>
            </a:r>
            <a:r>
              <a:rPr lang="en-US" i="1" dirty="0" err="1"/>
              <a:t>Ushbu</a:t>
            </a:r>
            <a:r>
              <a:rPr lang="en-US" i="1" dirty="0"/>
              <a:t> </a:t>
            </a:r>
            <a:r>
              <a:rPr lang="en-US" i="1" dirty="0" err="1"/>
              <a:t>maqolada</a:t>
            </a:r>
            <a:r>
              <a:rPr lang="en-US" i="1" dirty="0"/>
              <a:t> biz </a:t>
            </a:r>
            <a:r>
              <a:rPr lang="en-US" i="1" dirty="0" err="1"/>
              <a:t>kondansator</a:t>
            </a:r>
            <a:r>
              <a:rPr lang="en-US" i="1" dirty="0"/>
              <a:t> </a:t>
            </a:r>
            <a:r>
              <a:rPr lang="en-US" i="1" dirty="0" err="1"/>
              <a:t>qanday</a:t>
            </a:r>
            <a:r>
              <a:rPr lang="en-US" i="1" dirty="0"/>
              <a:t> </a:t>
            </a:r>
            <a:r>
              <a:rPr lang="en-US" i="1" dirty="0" err="1"/>
              <a:t>ishlashini</a:t>
            </a:r>
            <a:r>
              <a:rPr lang="en-US" i="1" dirty="0"/>
              <a:t> </a:t>
            </a:r>
            <a:r>
              <a:rPr lang="en-US" i="1" dirty="0" err="1"/>
              <a:t>va</a:t>
            </a:r>
            <a:r>
              <a:rPr lang="en-US" i="1" dirty="0"/>
              <a:t> </a:t>
            </a:r>
            <a:r>
              <a:rPr lang="en-US" i="1" dirty="0" err="1"/>
              <a:t>umuman</a:t>
            </a:r>
            <a:r>
              <a:rPr lang="en-US" i="1" dirty="0"/>
              <a:t> </a:t>
            </a:r>
            <a:r>
              <a:rPr lang="en-US" i="1" dirty="0" err="1"/>
              <a:t>nima</a:t>
            </a:r>
            <a:r>
              <a:rPr lang="en-US" i="1" dirty="0"/>
              <a:t> </a:t>
            </a:r>
            <a:r>
              <a:rPr lang="en-US" i="1" dirty="0" err="1"/>
              <a:t>ekanligini</a:t>
            </a:r>
            <a:r>
              <a:rPr lang="en-US" i="1" dirty="0"/>
              <a:t> </a:t>
            </a:r>
            <a:r>
              <a:rPr lang="en-US" i="1" dirty="0" err="1"/>
              <a:t>ko'rib</a:t>
            </a:r>
            <a:r>
              <a:rPr lang="en-US" i="1" dirty="0"/>
              <a:t> </a:t>
            </a:r>
            <a:r>
              <a:rPr lang="en-US" i="1" dirty="0" err="1"/>
              <a:t>chiqamiz</a:t>
            </a:r>
            <a:r>
              <a:rPr lang="en-US" i="1" dirty="0"/>
              <a:t>.</a:t>
            </a:r>
            <a:endParaRPr lang="ru-RU" dirty="0"/>
          </a:p>
          <a:p>
            <a:r>
              <a:rPr lang="en-US" i="1" dirty="0"/>
              <a:t> </a:t>
            </a:r>
            <a:endParaRPr lang="ru-RU" dirty="0"/>
          </a:p>
          <a:p>
            <a:r>
              <a:rPr lang="en-US" i="1" dirty="0" err="1"/>
              <a:t>Kondensator</a:t>
            </a:r>
            <a:r>
              <a:rPr lang="en-US" i="1" dirty="0"/>
              <a:t> - </a:t>
            </a:r>
            <a:r>
              <a:rPr lang="en-US" i="1" dirty="0" err="1"/>
              <a:t>bu</a:t>
            </a:r>
            <a:r>
              <a:rPr lang="en-US" i="1" dirty="0"/>
              <a:t> </a:t>
            </a:r>
            <a:r>
              <a:rPr lang="en-US" i="1" dirty="0" err="1"/>
              <a:t>elektr</a:t>
            </a:r>
            <a:r>
              <a:rPr lang="en-US" i="1" dirty="0"/>
              <a:t> </a:t>
            </a:r>
            <a:r>
              <a:rPr lang="en-US" i="1" dirty="0" err="1"/>
              <a:t>zaryadini</a:t>
            </a:r>
            <a:r>
              <a:rPr lang="en-US" i="1" dirty="0"/>
              <a:t> </a:t>
            </a:r>
            <a:r>
              <a:rPr lang="en-US" i="1" dirty="0" err="1"/>
              <a:t>yig’ishi</a:t>
            </a:r>
            <a:r>
              <a:rPr lang="en-US" i="1" dirty="0"/>
              <a:t> </a:t>
            </a:r>
            <a:r>
              <a:rPr lang="en-US" i="1" dirty="0" err="1"/>
              <a:t>mumkin</a:t>
            </a:r>
            <a:r>
              <a:rPr lang="en-US" i="1" dirty="0"/>
              <a:t> </a:t>
            </a:r>
            <a:r>
              <a:rPr lang="en-US" i="1" dirty="0" err="1"/>
              <a:t>bo'lgan</a:t>
            </a:r>
            <a:r>
              <a:rPr lang="en-US" i="1" dirty="0"/>
              <a:t> </a:t>
            </a:r>
            <a:r>
              <a:rPr lang="en-US" i="1" dirty="0" err="1"/>
              <a:t>qurilma</a:t>
            </a:r>
            <a:r>
              <a:rPr lang="en-US" i="1" dirty="0"/>
              <a:t>.</a:t>
            </a:r>
            <a:endParaRPr lang="ru-RU" dirty="0"/>
          </a:p>
          <a:p>
            <a:r>
              <a:rPr lang="en-US" i="1" dirty="0" err="1"/>
              <a:t>Huddi</a:t>
            </a:r>
            <a:r>
              <a:rPr lang="en-US" i="1" dirty="0"/>
              <a:t> </a:t>
            </a:r>
            <a:r>
              <a:rPr lang="en-US" i="1" dirty="0" err="1"/>
              <a:t>shunday</a:t>
            </a:r>
            <a:r>
              <a:rPr lang="en-US" i="1" dirty="0"/>
              <a:t> </a:t>
            </a:r>
            <a:r>
              <a:rPr lang="en-US" i="1" dirty="0" err="1"/>
              <a:t>funktsiyani</a:t>
            </a:r>
            <a:r>
              <a:rPr lang="en-US" i="1" dirty="0"/>
              <a:t> </a:t>
            </a:r>
            <a:r>
              <a:rPr lang="en-US" i="1" dirty="0" err="1"/>
              <a:t>akkumulyator</a:t>
            </a:r>
            <a:r>
              <a:rPr lang="en-US" i="1" dirty="0"/>
              <a:t> </a:t>
            </a:r>
            <a:r>
              <a:rPr lang="en-US" i="1" dirty="0" err="1"/>
              <a:t>batareyalari</a:t>
            </a:r>
            <a:r>
              <a:rPr lang="en-US" i="1" dirty="0"/>
              <a:t> ham </a:t>
            </a:r>
            <a:r>
              <a:rPr lang="en-US" i="1" dirty="0" err="1"/>
              <a:t>bajaradi</a:t>
            </a:r>
            <a:r>
              <a:rPr lang="en-US" i="1" dirty="0"/>
              <a:t>, </a:t>
            </a:r>
            <a:r>
              <a:rPr lang="en-US" i="1" dirty="0" err="1"/>
              <a:t>lekin</a:t>
            </a:r>
            <a:r>
              <a:rPr lang="en-US" i="1" dirty="0"/>
              <a:t> </a:t>
            </a:r>
            <a:r>
              <a:rPr lang="en-US" i="1" dirty="0" err="1"/>
              <a:t>undan</a:t>
            </a:r>
            <a:r>
              <a:rPr lang="en-US" i="1" dirty="0"/>
              <a:t> </a:t>
            </a:r>
            <a:r>
              <a:rPr lang="en-US" i="1" dirty="0" err="1"/>
              <a:t>farqli</a:t>
            </a:r>
            <a:r>
              <a:rPr lang="en-US" i="1" dirty="0"/>
              <a:t> </a:t>
            </a:r>
            <a:r>
              <a:rPr lang="en-US" i="1" dirty="0" err="1"/>
              <a:t>o'laroq</a:t>
            </a:r>
            <a:r>
              <a:rPr lang="en-US" i="1" dirty="0"/>
              <a:t>, </a:t>
            </a:r>
            <a:r>
              <a:rPr lang="en-US" i="1" dirty="0" err="1"/>
              <a:t>kondensator</a:t>
            </a:r>
            <a:r>
              <a:rPr lang="en-US" i="1" dirty="0"/>
              <a:t> </a:t>
            </a:r>
            <a:r>
              <a:rPr lang="en-US" i="1" dirty="0" err="1"/>
              <a:t>bir</a:t>
            </a:r>
            <a:r>
              <a:rPr lang="en-US" i="1" dirty="0"/>
              <a:t> </a:t>
            </a:r>
            <a:r>
              <a:rPr lang="en-US" i="1" dirty="0" err="1"/>
              <a:t>oniy</a:t>
            </a:r>
            <a:r>
              <a:rPr lang="en-US" i="1" dirty="0"/>
              <a:t> </a:t>
            </a:r>
            <a:r>
              <a:rPr lang="en-US" i="1" dirty="0" err="1"/>
              <a:t>lahzada</a:t>
            </a:r>
            <a:r>
              <a:rPr lang="en-US" i="1" dirty="0"/>
              <a:t>, </a:t>
            </a:r>
            <a:r>
              <a:rPr lang="en-US" i="1" dirty="0" err="1"/>
              <a:t>barcha</a:t>
            </a:r>
            <a:r>
              <a:rPr lang="en-US" i="1" dirty="0"/>
              <a:t> </a:t>
            </a:r>
            <a:r>
              <a:rPr lang="en-US" i="1" dirty="0" err="1"/>
              <a:t>to'plangan</a:t>
            </a:r>
            <a:r>
              <a:rPr lang="en-US" i="1" dirty="0"/>
              <a:t> </a:t>
            </a:r>
            <a:r>
              <a:rPr lang="en-US" i="1" dirty="0" err="1"/>
              <a:t>zaryadni</a:t>
            </a:r>
            <a:r>
              <a:rPr lang="en-US" i="1" dirty="0"/>
              <a:t> </a:t>
            </a:r>
            <a:r>
              <a:rPr lang="en-US" i="1" dirty="0" err="1"/>
              <a:t>uzatishi</a:t>
            </a:r>
            <a:r>
              <a:rPr lang="en-US" i="1" dirty="0"/>
              <a:t> </a:t>
            </a:r>
            <a:r>
              <a:rPr lang="en-US" i="1" dirty="0" err="1"/>
              <a:t>mumkin</a:t>
            </a:r>
            <a:r>
              <a:rPr lang="en-US" i="1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52567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C:\Users\Elektrik\Desktop\Без названия (6)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692696"/>
            <a:ext cx="3672408" cy="208823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467544" y="3426240"/>
            <a:ext cx="828092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/>
              <a:t>Bu </a:t>
            </a:r>
            <a:r>
              <a:rPr lang="en-US" sz="2800" i="1" dirty="0" err="1"/>
              <a:t>yerda</a:t>
            </a:r>
            <a:endParaRPr lang="ru-RU" sz="2800" dirty="0"/>
          </a:p>
          <a:p>
            <a:r>
              <a:rPr lang="en-US" sz="2800" i="1" dirty="0"/>
              <a:t>C – </a:t>
            </a:r>
            <a:r>
              <a:rPr lang="en-US" sz="2800" i="1" dirty="0" err="1"/>
              <a:t>bu</a:t>
            </a:r>
            <a:r>
              <a:rPr lang="en-US" sz="2800" i="1" dirty="0"/>
              <a:t> </a:t>
            </a:r>
            <a:r>
              <a:rPr lang="en-US" sz="2800" i="1" dirty="0" err="1"/>
              <a:t>sig'im</a:t>
            </a:r>
            <a:r>
              <a:rPr lang="en-US" sz="2800" i="1" dirty="0"/>
              <a:t>, Farad</a:t>
            </a:r>
            <a:endParaRPr lang="ru-RU" sz="2800" dirty="0"/>
          </a:p>
          <a:p>
            <a:r>
              <a:rPr lang="en-US" sz="2800" i="1" dirty="0"/>
              <a:t>Q - </a:t>
            </a:r>
            <a:r>
              <a:rPr lang="en-US" sz="2800" i="1" dirty="0" err="1"/>
              <a:t>kondansator</a:t>
            </a:r>
            <a:r>
              <a:rPr lang="en-US" sz="2800" i="1" dirty="0"/>
              <a:t> </a:t>
            </a:r>
            <a:r>
              <a:rPr lang="en-US" sz="2800" i="1" dirty="0" err="1"/>
              <a:t>plastinkalarining</a:t>
            </a:r>
            <a:r>
              <a:rPr lang="en-US" sz="2800" i="1" dirty="0"/>
              <a:t> </a:t>
            </a:r>
            <a:r>
              <a:rPr lang="en-US" sz="2800" i="1" dirty="0" err="1"/>
              <a:t>biridagi</a:t>
            </a:r>
            <a:r>
              <a:rPr lang="en-US" sz="2800" i="1" dirty="0"/>
              <a:t> </a:t>
            </a:r>
            <a:r>
              <a:rPr lang="en-US" sz="2800" i="1" dirty="0" err="1"/>
              <a:t>zaryad</a:t>
            </a:r>
            <a:r>
              <a:rPr lang="en-US" sz="2800" i="1" dirty="0"/>
              <a:t> </a:t>
            </a:r>
            <a:r>
              <a:rPr lang="en-US" sz="2800" i="1" dirty="0" err="1"/>
              <a:t>miqdori</a:t>
            </a:r>
            <a:r>
              <a:rPr lang="en-US" sz="2800" i="1" dirty="0"/>
              <a:t>, </a:t>
            </a:r>
            <a:r>
              <a:rPr lang="en-US" sz="2800" i="1" dirty="0" err="1"/>
              <a:t>Kulon</a:t>
            </a:r>
            <a:endParaRPr lang="ru-RU" sz="2800" dirty="0"/>
          </a:p>
          <a:p>
            <a:r>
              <a:rPr lang="en-US" sz="2800" i="1" dirty="0"/>
              <a:t>U - </a:t>
            </a:r>
            <a:r>
              <a:rPr lang="en-US" sz="2800" i="1" dirty="0" err="1"/>
              <a:t>plastinkalar</a:t>
            </a:r>
            <a:r>
              <a:rPr lang="en-US" sz="2800" i="1" dirty="0"/>
              <a:t> </a:t>
            </a:r>
            <a:r>
              <a:rPr lang="en-US" sz="2800" i="1" dirty="0" err="1"/>
              <a:t>orasidagi</a:t>
            </a:r>
            <a:r>
              <a:rPr lang="en-US" sz="2800" i="1" dirty="0"/>
              <a:t> </a:t>
            </a:r>
            <a:r>
              <a:rPr lang="en-US" sz="2800" i="1" dirty="0" err="1"/>
              <a:t>kuchlanish</a:t>
            </a:r>
            <a:r>
              <a:rPr lang="en-US" sz="2800" i="1" dirty="0"/>
              <a:t>, Volt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420017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C:\Users\Elektrik\Desktop\Без названия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645024"/>
            <a:ext cx="5763369" cy="2981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C:\Users\Elektrik\Desktop\Без названия (1)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6343650" cy="33123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32388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C:\Users\Elektrik\Desktop\Без названия (7)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4824536" cy="309634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C:\Users\Elektrik\Desktop\Без названия (2)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717032"/>
            <a:ext cx="5267325" cy="28162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49071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err="1">
                <a:effectLst/>
              </a:rPr>
              <a:t>Kondensatorning</a:t>
            </a:r>
            <a:r>
              <a:rPr lang="en-US" i="1" dirty="0">
                <a:effectLst/>
              </a:rPr>
              <a:t> </a:t>
            </a:r>
            <a:r>
              <a:rPr lang="en-US" i="1" dirty="0" err="1">
                <a:effectLst/>
              </a:rPr>
              <a:t>ishlash</a:t>
            </a:r>
            <a:r>
              <a:rPr lang="en-US" i="1" dirty="0">
                <a:effectLst/>
              </a:rPr>
              <a:t> </a:t>
            </a:r>
            <a:r>
              <a:rPr lang="en-US" i="1" dirty="0" err="1" smtClean="0">
                <a:effectLst/>
              </a:rPr>
              <a:t>printsipi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err="1"/>
              <a:t>Kondensatorning</a:t>
            </a:r>
            <a:r>
              <a:rPr lang="en-US" i="1" dirty="0"/>
              <a:t> </a:t>
            </a:r>
            <a:r>
              <a:rPr lang="en-US" i="1" dirty="0" err="1"/>
              <a:t>ishlash</a:t>
            </a:r>
            <a:r>
              <a:rPr lang="en-US" i="1" dirty="0"/>
              <a:t> </a:t>
            </a:r>
            <a:r>
              <a:rPr lang="en-US" i="1" dirty="0" err="1"/>
              <a:t>printsipini</a:t>
            </a:r>
            <a:r>
              <a:rPr lang="en-US" i="1" dirty="0"/>
              <a:t> </a:t>
            </a:r>
            <a:r>
              <a:rPr lang="en-US" i="1" dirty="0" err="1"/>
              <a:t>yaxshiroq</a:t>
            </a:r>
            <a:r>
              <a:rPr lang="en-US" i="1" dirty="0"/>
              <a:t> </a:t>
            </a:r>
            <a:r>
              <a:rPr lang="en-US" i="1" dirty="0" err="1"/>
              <a:t>tushunish</a:t>
            </a:r>
            <a:r>
              <a:rPr lang="en-US" i="1" dirty="0"/>
              <a:t> </a:t>
            </a:r>
            <a:r>
              <a:rPr lang="en-US" i="1" dirty="0" err="1"/>
              <a:t>uchun</a:t>
            </a:r>
            <a:r>
              <a:rPr lang="en-US" i="1" dirty="0"/>
              <a:t> </a:t>
            </a:r>
            <a:r>
              <a:rPr lang="en-US" i="1" dirty="0" err="1"/>
              <a:t>uning</a:t>
            </a:r>
            <a:r>
              <a:rPr lang="en-US" i="1" dirty="0"/>
              <a:t> </a:t>
            </a:r>
            <a:r>
              <a:rPr lang="en-US" i="1" dirty="0" err="1"/>
              <a:t>konstruksiyasini</a:t>
            </a:r>
            <a:r>
              <a:rPr lang="en-US" i="1" dirty="0"/>
              <a:t> </a:t>
            </a:r>
            <a:r>
              <a:rPr lang="en-US" i="1" dirty="0" err="1"/>
              <a:t>ko'rib</a:t>
            </a:r>
            <a:r>
              <a:rPr lang="en-US" i="1" dirty="0"/>
              <a:t> </a:t>
            </a:r>
            <a:r>
              <a:rPr lang="en-US" i="1" dirty="0" err="1"/>
              <a:t>chiqaylik</a:t>
            </a:r>
            <a:r>
              <a:rPr lang="en-US" i="1" dirty="0"/>
              <a:t>. Ideal </a:t>
            </a:r>
            <a:r>
              <a:rPr lang="en-US" i="1" dirty="0" err="1"/>
              <a:t>kondensator</a:t>
            </a:r>
            <a:r>
              <a:rPr lang="en-US" i="1" dirty="0"/>
              <a:t> </a:t>
            </a:r>
            <a:r>
              <a:rPr lang="en-US" i="1" dirty="0" err="1"/>
              <a:t>dielektrik</a:t>
            </a:r>
            <a:r>
              <a:rPr lang="en-US" i="1" dirty="0"/>
              <a:t> </a:t>
            </a:r>
            <a:r>
              <a:rPr lang="en-US" i="1" dirty="0" err="1"/>
              <a:t>bilan</a:t>
            </a:r>
            <a:r>
              <a:rPr lang="en-US" i="1" dirty="0"/>
              <a:t> </a:t>
            </a:r>
            <a:r>
              <a:rPr lang="en-US" i="1" dirty="0" err="1"/>
              <a:t>ajratilgan</a:t>
            </a:r>
            <a:r>
              <a:rPr lang="en-US" i="1" dirty="0"/>
              <a:t> </a:t>
            </a:r>
            <a:r>
              <a:rPr lang="en-US" i="1" dirty="0" err="1"/>
              <a:t>ikkita</a:t>
            </a:r>
            <a:r>
              <a:rPr lang="en-US" i="1" dirty="0"/>
              <a:t> </a:t>
            </a:r>
            <a:r>
              <a:rPr lang="en-US" i="1" dirty="0" err="1"/>
              <a:t>o'tkazuvchi</a:t>
            </a:r>
            <a:r>
              <a:rPr lang="en-US" i="1" dirty="0"/>
              <a:t> </a:t>
            </a:r>
            <a:r>
              <a:rPr lang="en-US" i="1" dirty="0" err="1"/>
              <a:t>plastinkadan</a:t>
            </a:r>
            <a:r>
              <a:rPr lang="en-US" i="1" dirty="0"/>
              <a:t> </a:t>
            </a:r>
            <a:r>
              <a:rPr lang="en-US" i="1" dirty="0" err="1"/>
              <a:t>iborat</a:t>
            </a:r>
            <a:r>
              <a:rPr lang="en-US" i="1" dirty="0" smtClean="0"/>
              <a:t>.</a:t>
            </a:r>
          </a:p>
          <a:p>
            <a:r>
              <a:rPr lang="en-US" i="1" dirty="0" err="1"/>
              <a:t>Zaryad</a:t>
            </a:r>
            <a:r>
              <a:rPr lang="en-US" i="1" dirty="0"/>
              <a:t> </a:t>
            </a:r>
            <a:r>
              <a:rPr lang="en-US" i="1" dirty="0" err="1"/>
              <a:t>plastinkalarda</a:t>
            </a:r>
            <a:r>
              <a:rPr lang="en-US" i="1" dirty="0"/>
              <a:t> </a:t>
            </a:r>
            <a:r>
              <a:rPr lang="en-US" i="1" dirty="0" err="1"/>
              <a:t>yig’iladi</a:t>
            </a:r>
            <a:r>
              <a:rPr lang="en-US" i="1" dirty="0"/>
              <a:t>, </a:t>
            </a:r>
            <a:r>
              <a:rPr lang="en-US" i="1" dirty="0" err="1"/>
              <a:t>lekin</a:t>
            </a:r>
            <a:r>
              <a:rPr lang="en-US" i="1" dirty="0"/>
              <a:t> </a:t>
            </a:r>
            <a:r>
              <a:rPr lang="en-US" i="1" dirty="0" err="1"/>
              <a:t>ular</a:t>
            </a:r>
            <a:r>
              <a:rPr lang="en-US" i="1" dirty="0"/>
              <a:t> </a:t>
            </a:r>
            <a:r>
              <a:rPr lang="en-US" i="1" dirty="0" err="1"/>
              <a:t>orasidan</a:t>
            </a:r>
            <a:r>
              <a:rPr lang="en-US" i="1" dirty="0"/>
              <a:t> </a:t>
            </a:r>
            <a:r>
              <a:rPr lang="en-US" i="1" dirty="0" err="1"/>
              <a:t>o’tishi</a:t>
            </a:r>
            <a:r>
              <a:rPr lang="en-US" i="1" dirty="0"/>
              <a:t> </a:t>
            </a:r>
            <a:r>
              <a:rPr lang="en-US" i="1" dirty="0" err="1"/>
              <a:t>mumkin</a:t>
            </a:r>
            <a:r>
              <a:rPr lang="en-US" i="1" dirty="0"/>
              <a:t> </a:t>
            </a:r>
            <a:r>
              <a:rPr lang="en-US" i="1" dirty="0" err="1"/>
              <a:t>emas</a:t>
            </a:r>
            <a:r>
              <a:rPr lang="en-US" i="1" dirty="0"/>
              <a:t> </a:t>
            </a:r>
            <a:r>
              <a:rPr lang="en-US" i="1" dirty="0" err="1"/>
              <a:t>chunki</a:t>
            </a:r>
            <a:r>
              <a:rPr lang="en-US" i="1" dirty="0"/>
              <a:t> </a:t>
            </a:r>
            <a:r>
              <a:rPr lang="en-US" i="1" dirty="0" err="1"/>
              <a:t>dielektrik</a:t>
            </a:r>
            <a:r>
              <a:rPr lang="en-US" i="1" dirty="0"/>
              <a:t> </a:t>
            </a:r>
            <a:r>
              <a:rPr lang="en-US" i="1" dirty="0" err="1"/>
              <a:t>izolyatsion</a:t>
            </a:r>
            <a:r>
              <a:rPr lang="en-US" i="1" dirty="0"/>
              <a:t> </a:t>
            </a:r>
            <a:r>
              <a:rPr lang="en-US" i="1" dirty="0" err="1"/>
              <a:t>xususiyatga</a:t>
            </a:r>
            <a:r>
              <a:rPr lang="en-US" i="1" dirty="0"/>
              <a:t> </a:t>
            </a:r>
            <a:r>
              <a:rPr lang="en-US" i="1" dirty="0" err="1"/>
              <a:t>ega</a:t>
            </a:r>
            <a:r>
              <a:rPr lang="en-US" i="1" dirty="0"/>
              <a:t>, </a:t>
            </a:r>
            <a:r>
              <a:rPr lang="en-US" i="1" dirty="0" err="1"/>
              <a:t>ya'ni</a:t>
            </a:r>
            <a:r>
              <a:rPr lang="en-US" i="1" dirty="0"/>
              <a:t> </a:t>
            </a:r>
            <a:r>
              <a:rPr lang="en-US" i="1" dirty="0" err="1"/>
              <a:t>amalda</a:t>
            </a:r>
            <a:r>
              <a:rPr lang="en-US" i="1" dirty="0"/>
              <a:t> </a:t>
            </a:r>
            <a:r>
              <a:rPr lang="en-US" i="1" dirty="0" err="1"/>
              <a:t>elektr</a:t>
            </a:r>
            <a:r>
              <a:rPr lang="en-US" i="1" dirty="0"/>
              <a:t> </a:t>
            </a:r>
            <a:r>
              <a:rPr lang="en-US" i="1" dirty="0" err="1"/>
              <a:t>tokini</a:t>
            </a:r>
            <a:r>
              <a:rPr lang="en-US" i="1" dirty="0"/>
              <a:t> </a:t>
            </a:r>
            <a:r>
              <a:rPr lang="en-US" i="1" dirty="0" err="1"/>
              <a:t>o'tkazmaydigan</a:t>
            </a:r>
            <a:r>
              <a:rPr lang="en-US" i="1" dirty="0"/>
              <a:t> material. Bu </a:t>
            </a:r>
            <a:r>
              <a:rPr lang="en-US" i="1" dirty="0" err="1"/>
              <a:t>ikki</a:t>
            </a:r>
            <a:r>
              <a:rPr lang="en-US" i="1" dirty="0"/>
              <a:t> </a:t>
            </a:r>
            <a:r>
              <a:rPr lang="en-US" i="1" dirty="0" err="1"/>
              <a:t>plastinkalarni</a:t>
            </a:r>
            <a:r>
              <a:rPr lang="en-US" i="1" dirty="0"/>
              <a:t> </a:t>
            </a:r>
            <a:r>
              <a:rPr lang="en-US" i="1" dirty="0" err="1"/>
              <a:t>obkladkalar</a:t>
            </a:r>
            <a:r>
              <a:rPr lang="en-US" i="1" dirty="0"/>
              <a:t> deb </a:t>
            </a:r>
            <a:r>
              <a:rPr lang="en-US" i="1" dirty="0" err="1"/>
              <a:t>ataladi</a:t>
            </a:r>
            <a:r>
              <a:rPr lang="en-US" i="1" dirty="0"/>
              <a:t>. </a:t>
            </a:r>
            <a:r>
              <a:rPr lang="en-US" i="1" dirty="0" err="1"/>
              <a:t>Obkladkalar</a:t>
            </a:r>
            <a:r>
              <a:rPr lang="en-US" i="1" dirty="0"/>
              <a:t>, </a:t>
            </a:r>
            <a:r>
              <a:rPr lang="en-US" i="1" dirty="0" err="1"/>
              <a:t>qoida</a:t>
            </a:r>
            <a:r>
              <a:rPr lang="en-US" i="1" dirty="0"/>
              <a:t> </a:t>
            </a:r>
            <a:r>
              <a:rPr lang="en-US" i="1" dirty="0" err="1"/>
              <a:t>sifatida</a:t>
            </a:r>
            <a:r>
              <a:rPr lang="en-US" i="1" dirty="0"/>
              <a:t>, </a:t>
            </a:r>
            <a:r>
              <a:rPr lang="en-US" i="1" dirty="0" err="1"/>
              <a:t>bir</a:t>
            </a:r>
            <a:r>
              <a:rPr lang="en-US" i="1" dirty="0"/>
              <a:t> </a:t>
            </a:r>
            <a:r>
              <a:rPr lang="en-US" i="1" dirty="0" err="1"/>
              <a:t>xil</a:t>
            </a:r>
            <a:r>
              <a:rPr lang="en-US" i="1" dirty="0"/>
              <a:t> </a:t>
            </a:r>
            <a:r>
              <a:rPr lang="en-US" i="1" dirty="0" err="1"/>
              <a:t>geometrik</a:t>
            </a:r>
            <a:r>
              <a:rPr lang="en-US" i="1" dirty="0"/>
              <a:t> </a:t>
            </a:r>
            <a:r>
              <a:rPr lang="en-US" i="1" dirty="0" err="1"/>
              <a:t>o'lchamlarga</a:t>
            </a:r>
            <a:r>
              <a:rPr lang="en-US" i="1" dirty="0"/>
              <a:t> </a:t>
            </a:r>
            <a:r>
              <a:rPr lang="en-US" i="1" dirty="0" err="1"/>
              <a:t>ega</a:t>
            </a:r>
            <a:r>
              <a:rPr lang="en-US" i="1" dirty="0"/>
              <a:t> </a:t>
            </a:r>
            <a:r>
              <a:rPr lang="en-US" i="1" dirty="0" err="1"/>
              <a:t>bo’ladi</a:t>
            </a:r>
            <a:r>
              <a:rPr lang="en-US" i="1" dirty="0"/>
              <a:t>(</a:t>
            </a:r>
            <a:r>
              <a:rPr lang="en-US" i="1" dirty="0" err="1"/>
              <a:t>kvadrat</a:t>
            </a:r>
            <a:r>
              <a:rPr lang="en-US" i="1" dirty="0"/>
              <a:t>, </a:t>
            </a:r>
            <a:r>
              <a:rPr lang="en-US" i="1" dirty="0" err="1"/>
              <a:t>to'rtburchak</a:t>
            </a:r>
            <a:r>
              <a:rPr lang="en-US" i="1" dirty="0"/>
              <a:t>, </a:t>
            </a:r>
            <a:r>
              <a:rPr lang="en-US" i="1" dirty="0" err="1"/>
              <a:t>doira</a:t>
            </a:r>
            <a:r>
              <a:rPr lang="en-US" i="1" dirty="0"/>
              <a:t>) </a:t>
            </a:r>
            <a:r>
              <a:rPr lang="en-US" i="1" dirty="0" err="1"/>
              <a:t>va</a:t>
            </a:r>
            <a:r>
              <a:rPr lang="en-US" i="1" dirty="0"/>
              <a:t> </a:t>
            </a:r>
            <a:r>
              <a:rPr lang="en-US" i="1" dirty="0" err="1"/>
              <a:t>yuzalari</a:t>
            </a:r>
            <a:r>
              <a:rPr lang="en-US" i="1" dirty="0"/>
              <a:t> ham </a:t>
            </a:r>
            <a:r>
              <a:rPr lang="en-US" i="1" dirty="0" err="1"/>
              <a:t>tengdir</a:t>
            </a:r>
            <a:r>
              <a:rPr lang="en-US" i="1" dirty="0"/>
              <a:t>.</a:t>
            </a:r>
            <a:endParaRPr lang="ru-RU" dirty="0"/>
          </a:p>
          <a:p>
            <a:pPr marL="13716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9203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C:\Users\Elektrik\Desktop\Без названия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48680"/>
            <a:ext cx="8208912" cy="59046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6482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C:\Users\Elektrik\Desktop\Без названия (1)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8280920" cy="60486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9430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88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 err="1"/>
              <a:t>Plastinkalar</a:t>
            </a:r>
            <a:r>
              <a:rPr lang="en-US" i="1" dirty="0"/>
              <a:t> </a:t>
            </a:r>
            <a:r>
              <a:rPr lang="en-US" i="1" dirty="0" err="1"/>
              <a:t>alyuminiy</a:t>
            </a:r>
            <a:r>
              <a:rPr lang="en-US" i="1" dirty="0"/>
              <a:t>, </a:t>
            </a:r>
            <a:r>
              <a:rPr lang="en-US" i="1" dirty="0" err="1"/>
              <a:t>mis</a:t>
            </a:r>
            <a:r>
              <a:rPr lang="en-US" i="1" dirty="0"/>
              <a:t> </a:t>
            </a:r>
            <a:r>
              <a:rPr lang="en-US" i="1" dirty="0" err="1"/>
              <a:t>yoki</a:t>
            </a:r>
            <a:r>
              <a:rPr lang="en-US" i="1" dirty="0"/>
              <a:t> </a:t>
            </a:r>
            <a:r>
              <a:rPr lang="en-US" i="1" dirty="0" err="1"/>
              <a:t>qimmatbaho</a:t>
            </a:r>
            <a:r>
              <a:rPr lang="en-US" i="1" dirty="0"/>
              <a:t> </a:t>
            </a:r>
            <a:r>
              <a:rPr lang="en-US" i="1" dirty="0" err="1"/>
              <a:t>metallardan</a:t>
            </a:r>
            <a:r>
              <a:rPr lang="en-US" i="1" dirty="0"/>
              <a:t> </a:t>
            </a:r>
            <a:r>
              <a:rPr lang="en-US" i="1" dirty="0" err="1"/>
              <a:t>tayyorlanadi</a:t>
            </a:r>
            <a:r>
              <a:rPr lang="en-US" i="1" dirty="0"/>
              <a:t>. </a:t>
            </a:r>
            <a:r>
              <a:rPr lang="en-US" i="1" dirty="0" err="1"/>
              <a:t>Plastinkalar</a:t>
            </a:r>
            <a:r>
              <a:rPr lang="en-US" i="1" dirty="0"/>
              <a:t> </a:t>
            </a:r>
            <a:r>
              <a:rPr lang="en-US" i="1" dirty="0" err="1"/>
              <a:t>tarkibida</a:t>
            </a:r>
            <a:r>
              <a:rPr lang="en-US" i="1" dirty="0"/>
              <a:t> </a:t>
            </a:r>
            <a:r>
              <a:rPr lang="en-US" i="1" dirty="0" err="1"/>
              <a:t>qimmatbaho</a:t>
            </a:r>
            <a:r>
              <a:rPr lang="en-US" i="1" dirty="0"/>
              <a:t> </a:t>
            </a:r>
            <a:r>
              <a:rPr lang="en-US" i="1" dirty="0" err="1"/>
              <a:t>metallarning</a:t>
            </a:r>
            <a:r>
              <a:rPr lang="en-US" i="1" dirty="0"/>
              <a:t> </a:t>
            </a:r>
            <a:r>
              <a:rPr lang="en-US" i="1" dirty="0" err="1"/>
              <a:t>mavjudligi</a:t>
            </a:r>
            <a:r>
              <a:rPr lang="en-US" i="1" dirty="0"/>
              <a:t>, </a:t>
            </a:r>
            <a:r>
              <a:rPr lang="en-US" i="1" dirty="0" err="1"/>
              <a:t>radiobozorlarda</a:t>
            </a:r>
            <a:r>
              <a:rPr lang="en-US" i="1" dirty="0"/>
              <a:t> </a:t>
            </a:r>
            <a:r>
              <a:rPr lang="en-US" i="1" dirty="0" err="1"/>
              <a:t>ushbu</a:t>
            </a:r>
            <a:r>
              <a:rPr lang="en-US" i="1" dirty="0"/>
              <a:t> </a:t>
            </a:r>
            <a:r>
              <a:rPr lang="en-US" i="1" dirty="0" err="1"/>
              <a:t>radioelektron</a:t>
            </a:r>
            <a:r>
              <a:rPr lang="en-US" i="1" dirty="0"/>
              <a:t> </a:t>
            </a:r>
            <a:r>
              <a:rPr lang="en-US" i="1" dirty="0" err="1"/>
              <a:t>elementning</a:t>
            </a:r>
            <a:r>
              <a:rPr lang="en-US" i="1" dirty="0"/>
              <a:t> </a:t>
            </a:r>
            <a:r>
              <a:rPr lang="en-US" i="1" dirty="0" err="1"/>
              <a:t>sovet</a:t>
            </a:r>
            <a:r>
              <a:rPr lang="en-US" i="1" dirty="0"/>
              <a:t> </a:t>
            </a:r>
            <a:r>
              <a:rPr lang="en-US" i="1" dirty="0" err="1"/>
              <a:t>namunalari</a:t>
            </a:r>
            <a:r>
              <a:rPr lang="en-US" i="1" dirty="0"/>
              <a:t>, </a:t>
            </a:r>
            <a:r>
              <a:rPr lang="en-US" i="1" dirty="0" err="1"/>
              <a:t>sotib</a:t>
            </a:r>
            <a:r>
              <a:rPr lang="en-US" i="1" dirty="0"/>
              <a:t> </a:t>
            </a:r>
            <a:r>
              <a:rPr lang="en-US" i="1" dirty="0" err="1"/>
              <a:t>oluvchilar</a:t>
            </a:r>
            <a:r>
              <a:rPr lang="en-US" i="1" dirty="0"/>
              <a:t> </a:t>
            </a:r>
            <a:r>
              <a:rPr lang="en-US" i="1" dirty="0" err="1"/>
              <a:t>anchagina</a:t>
            </a:r>
            <a:r>
              <a:rPr lang="en-US" i="1" dirty="0"/>
              <a:t> </a:t>
            </a:r>
            <a:r>
              <a:rPr lang="en-US" i="1" dirty="0" err="1"/>
              <a:t>topiladi</a:t>
            </a:r>
            <a:r>
              <a:rPr lang="en-US" i="1" dirty="0"/>
              <a:t>. </a:t>
            </a:r>
            <a:r>
              <a:rPr lang="en-US" i="1" dirty="0" err="1"/>
              <a:t>Plastinkalar</a:t>
            </a:r>
            <a:r>
              <a:rPr lang="en-US" i="1" dirty="0"/>
              <a:t> </a:t>
            </a:r>
            <a:r>
              <a:rPr lang="en-US" i="1" dirty="0" err="1"/>
              <a:t>orasida</a:t>
            </a:r>
            <a:r>
              <a:rPr lang="en-US" i="1" dirty="0"/>
              <a:t> </a:t>
            </a:r>
            <a:r>
              <a:rPr lang="en-US" i="1" dirty="0" err="1"/>
              <a:t>joylashgan</a:t>
            </a:r>
            <a:r>
              <a:rPr lang="en-US" i="1" dirty="0"/>
              <a:t> </a:t>
            </a:r>
            <a:r>
              <a:rPr lang="en-US" i="1" dirty="0" err="1"/>
              <a:t>dielektrik</a:t>
            </a:r>
            <a:r>
              <a:rPr lang="en-US" i="1" dirty="0"/>
              <a:t> </a:t>
            </a:r>
            <a:r>
              <a:rPr lang="en-US" i="1" dirty="0" err="1"/>
              <a:t>sifatida</a:t>
            </a:r>
            <a:r>
              <a:rPr lang="en-US" i="1" dirty="0"/>
              <a:t> </a:t>
            </a:r>
            <a:r>
              <a:rPr lang="en-US" i="1" dirty="0" err="1"/>
              <a:t>quruq</a:t>
            </a:r>
            <a:r>
              <a:rPr lang="en-US" i="1" dirty="0"/>
              <a:t> </a:t>
            </a:r>
            <a:r>
              <a:rPr lang="en-US" i="1" dirty="0" err="1"/>
              <a:t>qog'oz</a:t>
            </a:r>
            <a:r>
              <a:rPr lang="en-US" i="1" dirty="0"/>
              <a:t>, </a:t>
            </a:r>
            <a:r>
              <a:rPr lang="en-US" i="1" dirty="0" err="1"/>
              <a:t>keramika</a:t>
            </a:r>
            <a:r>
              <a:rPr lang="en-US" i="1" dirty="0"/>
              <a:t>, </a:t>
            </a:r>
            <a:r>
              <a:rPr lang="en-US" i="1" dirty="0" err="1"/>
              <a:t>chinni</a:t>
            </a:r>
            <a:r>
              <a:rPr lang="en-US" i="1" dirty="0"/>
              <a:t>, </a:t>
            </a:r>
            <a:r>
              <a:rPr lang="en-US" i="1" dirty="0" err="1"/>
              <a:t>polipropilen</a:t>
            </a:r>
            <a:r>
              <a:rPr lang="en-US" i="1" dirty="0"/>
              <a:t>, shisha, </a:t>
            </a:r>
            <a:r>
              <a:rPr lang="en-US" i="1" dirty="0" err="1"/>
              <a:t>polistrol</a:t>
            </a:r>
            <a:r>
              <a:rPr lang="en-US" i="1" dirty="0"/>
              <a:t>, organic </a:t>
            </a:r>
            <a:r>
              <a:rPr lang="en-US" i="1" dirty="0" err="1"/>
              <a:t>sintetik</a:t>
            </a:r>
            <a:r>
              <a:rPr lang="en-US" i="1" dirty="0"/>
              <a:t> </a:t>
            </a:r>
            <a:r>
              <a:rPr lang="en-US" i="1" dirty="0" err="1"/>
              <a:t>plyonka</a:t>
            </a:r>
            <a:r>
              <a:rPr lang="en-US" i="1" dirty="0"/>
              <a:t>, </a:t>
            </a:r>
            <a:r>
              <a:rPr lang="en-US" i="1" dirty="0" err="1"/>
              <a:t>emal</a:t>
            </a:r>
            <a:r>
              <a:rPr lang="en-US" i="1" dirty="0"/>
              <a:t>, </a:t>
            </a:r>
            <a:r>
              <a:rPr lang="en-US" i="1" dirty="0" err="1"/>
              <a:t>titanit</a:t>
            </a:r>
            <a:r>
              <a:rPr lang="en-US" i="1" dirty="0"/>
              <a:t> </a:t>
            </a:r>
            <a:r>
              <a:rPr lang="en-US" i="1" dirty="0" err="1"/>
              <a:t>bariya</a:t>
            </a:r>
            <a:r>
              <a:rPr lang="en-US" i="1" dirty="0"/>
              <a:t> </a:t>
            </a:r>
            <a:r>
              <a:rPr lang="en-US" i="1" dirty="0" err="1"/>
              <a:t>havo</a:t>
            </a:r>
            <a:r>
              <a:rPr lang="en-US" i="1" dirty="0"/>
              <a:t> </a:t>
            </a:r>
            <a:r>
              <a:rPr lang="en-US" i="1" dirty="0" err="1"/>
              <a:t>va</a:t>
            </a:r>
            <a:r>
              <a:rPr lang="en-US" i="1" dirty="0"/>
              <a:t> </a:t>
            </a:r>
            <a:r>
              <a:rPr lang="en-US" i="1" dirty="0" err="1"/>
              <a:t>boshqa</a:t>
            </a:r>
            <a:r>
              <a:rPr lang="en-US" i="1" dirty="0"/>
              <a:t> </a:t>
            </a:r>
            <a:r>
              <a:rPr lang="en-US" i="1" dirty="0" err="1"/>
              <a:t>turli</a:t>
            </a:r>
            <a:r>
              <a:rPr lang="en-US" i="1" dirty="0"/>
              <a:t> </a:t>
            </a:r>
            <a:r>
              <a:rPr lang="en-US" i="1" dirty="0" err="1"/>
              <a:t>oksid</a:t>
            </a:r>
            <a:r>
              <a:rPr lang="en-US" i="1" dirty="0"/>
              <a:t> </a:t>
            </a:r>
            <a:r>
              <a:rPr lang="en-US" i="1" dirty="0" err="1"/>
              <a:t>materiallar</a:t>
            </a:r>
            <a:r>
              <a:rPr lang="en-US" i="1" dirty="0"/>
              <a:t> </a:t>
            </a:r>
            <a:r>
              <a:rPr lang="en-US" i="1" dirty="0" err="1"/>
              <a:t>qo’llaniladi</a:t>
            </a:r>
            <a:r>
              <a:rPr lang="en-US" i="1" dirty="0"/>
              <a:t>.</a:t>
            </a:r>
            <a:endParaRPr lang="ru-RU" dirty="0"/>
          </a:p>
          <a:p>
            <a:r>
              <a:rPr lang="en-US" i="1" dirty="0" err="1"/>
              <a:t>Tushunish</a:t>
            </a:r>
            <a:r>
              <a:rPr lang="en-US" i="1" dirty="0"/>
              <a:t> </a:t>
            </a:r>
            <a:r>
              <a:rPr lang="en-US" i="1" dirty="0" err="1"/>
              <a:t>oson</a:t>
            </a:r>
            <a:r>
              <a:rPr lang="en-US" i="1" dirty="0"/>
              <a:t> </a:t>
            </a:r>
            <a:r>
              <a:rPr lang="en-US" i="1" dirty="0" err="1"/>
              <a:t>bo’lishi</a:t>
            </a:r>
            <a:r>
              <a:rPr lang="en-US" i="1" dirty="0"/>
              <a:t> </a:t>
            </a:r>
            <a:r>
              <a:rPr lang="en-US" i="1" dirty="0" err="1"/>
              <a:t>uchun</a:t>
            </a:r>
            <a:r>
              <a:rPr lang="en-US" i="1" dirty="0"/>
              <a:t> </a:t>
            </a:r>
            <a:r>
              <a:rPr lang="en-US" i="1" dirty="0" err="1"/>
              <a:t>uning</a:t>
            </a:r>
            <a:r>
              <a:rPr lang="en-US" i="1" dirty="0"/>
              <a:t> </a:t>
            </a:r>
            <a:r>
              <a:rPr lang="en-US" i="1" dirty="0" err="1"/>
              <a:t>modelini</a:t>
            </a:r>
            <a:r>
              <a:rPr lang="en-US" i="1" dirty="0"/>
              <a:t> </a:t>
            </a:r>
            <a:r>
              <a:rPr lang="en-US" i="1" dirty="0" err="1"/>
              <a:t>ko’rib</a:t>
            </a:r>
            <a:r>
              <a:rPr lang="en-US" i="1" dirty="0"/>
              <a:t> </a:t>
            </a:r>
            <a:r>
              <a:rPr lang="en-US" i="1" dirty="0" err="1"/>
              <a:t>chiqaylik</a:t>
            </a:r>
            <a:r>
              <a:rPr lang="en-US" i="1" dirty="0"/>
              <a:t>. </a:t>
            </a:r>
            <a:r>
              <a:rPr lang="en-US" i="1" dirty="0" err="1"/>
              <a:t>Eng</a:t>
            </a:r>
            <a:r>
              <a:rPr lang="en-US" i="1" dirty="0"/>
              <a:t> </a:t>
            </a:r>
            <a:r>
              <a:rPr lang="en-US" i="1" dirty="0" err="1"/>
              <a:t>oddiy</a:t>
            </a:r>
            <a:r>
              <a:rPr lang="en-US" i="1" dirty="0"/>
              <a:t> </a:t>
            </a:r>
            <a:r>
              <a:rPr lang="en-US" i="1" dirty="0" err="1"/>
              <a:t>kondensator</a:t>
            </a:r>
            <a:r>
              <a:rPr lang="en-US" i="1" dirty="0"/>
              <a:t> </a:t>
            </a:r>
            <a:r>
              <a:rPr lang="en-US" i="1" dirty="0" err="1"/>
              <a:t>dielektrik</a:t>
            </a:r>
            <a:r>
              <a:rPr lang="en-US" i="1" dirty="0"/>
              <a:t> </a:t>
            </a:r>
            <a:r>
              <a:rPr lang="en-US" i="1" dirty="0" err="1"/>
              <a:t>bilan</a:t>
            </a:r>
            <a:r>
              <a:rPr lang="en-US" i="1" dirty="0"/>
              <a:t> </a:t>
            </a:r>
            <a:r>
              <a:rPr lang="en-US" i="1" dirty="0" err="1"/>
              <a:t>ajratilgan</a:t>
            </a:r>
            <a:r>
              <a:rPr lang="en-US" i="1" dirty="0"/>
              <a:t> </a:t>
            </a:r>
            <a:r>
              <a:rPr lang="en-US" i="1" dirty="0" err="1"/>
              <a:t>ikkita</a:t>
            </a:r>
            <a:r>
              <a:rPr lang="en-US" i="1" dirty="0"/>
              <a:t> </a:t>
            </a:r>
            <a:r>
              <a:rPr lang="en-US" i="1" dirty="0" err="1"/>
              <a:t>metall</a:t>
            </a:r>
            <a:r>
              <a:rPr lang="en-US" i="1" dirty="0"/>
              <a:t> </a:t>
            </a:r>
            <a:r>
              <a:rPr lang="en-US" i="1" dirty="0" err="1"/>
              <a:t>plastinkadan</a:t>
            </a:r>
            <a:r>
              <a:rPr lang="en-US" i="1" dirty="0"/>
              <a:t> </a:t>
            </a:r>
            <a:r>
              <a:rPr lang="en-US" i="1" dirty="0" err="1"/>
              <a:t>iborat</a:t>
            </a:r>
            <a:r>
              <a:rPr lang="en-US" i="1" dirty="0"/>
              <a:t>. </a:t>
            </a:r>
            <a:r>
              <a:rPr lang="en-US" i="1" dirty="0" err="1"/>
              <a:t>Plitalar</a:t>
            </a:r>
            <a:r>
              <a:rPr lang="en-US" i="1" dirty="0"/>
              <a:t> </a:t>
            </a:r>
            <a:r>
              <a:rPr lang="en-US" i="1" dirty="0" err="1"/>
              <a:t>orasidagi</a:t>
            </a:r>
            <a:r>
              <a:rPr lang="en-US" i="1" dirty="0"/>
              <a:t>, </a:t>
            </a:r>
            <a:r>
              <a:rPr lang="en-US" i="1" dirty="0" err="1"/>
              <a:t>havo</a:t>
            </a:r>
            <a:r>
              <a:rPr lang="en-US" i="1" dirty="0"/>
              <a:t> </a:t>
            </a:r>
            <a:r>
              <a:rPr lang="en-US" i="1" dirty="0" err="1"/>
              <a:t>bo'shlig'i</a:t>
            </a:r>
            <a:r>
              <a:rPr lang="en-US" i="1" dirty="0"/>
              <a:t>, </a:t>
            </a:r>
            <a:r>
              <a:rPr lang="en-US" i="1" dirty="0" err="1"/>
              <a:t>dielektrik</a:t>
            </a:r>
            <a:r>
              <a:rPr lang="en-US" i="1" dirty="0"/>
              <a:t> </a:t>
            </a:r>
            <a:r>
              <a:rPr lang="en-US" i="1" dirty="0" err="1"/>
              <a:t>rolini</a:t>
            </a:r>
            <a:r>
              <a:rPr lang="en-US" i="1" dirty="0"/>
              <a:t> </a:t>
            </a:r>
            <a:r>
              <a:rPr lang="en-US" i="1" dirty="0" err="1"/>
              <a:t>o'ynashi</a:t>
            </a:r>
            <a:r>
              <a:rPr lang="en-US" i="1" dirty="0"/>
              <a:t> </a:t>
            </a:r>
            <a:r>
              <a:rPr lang="en-US" i="1" dirty="0" err="1"/>
              <a:t>mumkin</a:t>
            </a:r>
            <a:r>
              <a:rPr lang="en-US" i="1" dirty="0"/>
              <a:t>. </a:t>
            </a:r>
            <a:r>
              <a:rPr lang="en-US" i="1" dirty="0" err="1"/>
              <a:t>Bunday</a:t>
            </a:r>
            <a:r>
              <a:rPr lang="en-US" i="1" dirty="0"/>
              <a:t> </a:t>
            </a:r>
            <a:r>
              <a:rPr lang="en-US" i="1" dirty="0" err="1"/>
              <a:t>qurilmaning</a:t>
            </a:r>
            <a:r>
              <a:rPr lang="en-US" i="1" dirty="0"/>
              <a:t> </a:t>
            </a:r>
            <a:r>
              <a:rPr lang="en-US" i="1" dirty="0" err="1"/>
              <a:t>modeli</a:t>
            </a:r>
            <a:r>
              <a:rPr lang="en-US" i="1" dirty="0"/>
              <a:t> </a:t>
            </a:r>
            <a:r>
              <a:rPr lang="en-US" i="1" dirty="0" err="1"/>
              <a:t>rasmda</a:t>
            </a:r>
            <a:r>
              <a:rPr lang="en-US" i="1" dirty="0"/>
              <a:t> </a:t>
            </a:r>
            <a:r>
              <a:rPr lang="en-US" i="1" dirty="0" err="1"/>
              <a:t>ko'rsatilgan</a:t>
            </a:r>
            <a:r>
              <a:rPr lang="en-US" i="1" dirty="0"/>
              <a:t>.</a:t>
            </a:r>
            <a:endParaRPr lang="ru-RU" dirty="0"/>
          </a:p>
          <a:p>
            <a:pPr marL="13716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5105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C:\Users\Elektrik\Desktop\Без названия (2)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8424935" cy="60486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8460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C:\Users\Elektrik\Desktop\Без названия (3)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8352927" cy="59766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9836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C:\Users\Elektrik\Desktop\Без названия (4)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8208911" cy="57606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15482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C:\Users\Elektrik\Desktop\Без названия (5)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8280920" cy="59766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83744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</TotalTime>
  <Words>249</Words>
  <Application>Microsoft Office PowerPoint</Application>
  <PresentationFormat>Экран (4:3)</PresentationFormat>
  <Paragraphs>14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Kondensatorni tuzilishi va ishlash prinsipi</vt:lpstr>
      <vt:lpstr>Kondensatorning ishlash printsipi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Kondensatorni tuzilishi va ishlash prinsipi</dc:title>
  <dc:creator>Elektrik</dc:creator>
  <cp:lastModifiedBy>Elektrik</cp:lastModifiedBy>
  <cp:revision>3</cp:revision>
  <dcterms:created xsi:type="dcterms:W3CDTF">2023-07-20T06:58:48Z</dcterms:created>
  <dcterms:modified xsi:type="dcterms:W3CDTF">2023-07-20T07:19:50Z</dcterms:modified>
</cp:coreProperties>
</file>