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49959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Ketma</a:t>
            </a:r>
            <a:r>
              <a:rPr lang="en-US" dirty="0"/>
              <a:t> – </a:t>
            </a:r>
            <a:r>
              <a:rPr lang="en-US" dirty="0" err="1"/>
              <a:t>ket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jihozlari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568952" cy="460851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tartib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vaqtni</a:t>
            </a:r>
            <a:r>
              <a:rPr lang="en-US" dirty="0"/>
              <a:t> </a:t>
            </a:r>
            <a:r>
              <a:rPr lang="en-US" dirty="0" err="1"/>
              <a:t>kechiktirish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ketma-ketlikni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.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tizimni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kerak.Oldindan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operatsiyalar</a:t>
            </a:r>
            <a:r>
              <a:rPr lang="en-US" dirty="0"/>
              <a:t> </a:t>
            </a:r>
            <a:r>
              <a:rPr lang="en-US" dirty="0" err="1"/>
              <a:t>ketma-ketligiga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,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davri</a:t>
            </a:r>
            <a:r>
              <a:rPr lang="en-US" dirty="0"/>
              <a:t>. Relay </a:t>
            </a:r>
            <a:r>
              <a:rPr lang="en-US" dirty="0" err="1"/>
              <a:t>ketma-ketligi</a:t>
            </a:r>
            <a:r>
              <a:rPr lang="en-US" dirty="0"/>
              <a:t> - </a:t>
            </a:r>
            <a:r>
              <a:rPr lang="en-US" dirty="0" err="1"/>
              <a:t>Atrofdagi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topografiyaning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xarakteristikalari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iste'moli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sekinroq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. U </a:t>
            </a:r>
            <a:r>
              <a:rPr lang="en-US" dirty="0" err="1"/>
              <a:t>tebranish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shokka</a:t>
            </a:r>
            <a:r>
              <a:rPr lang="en-US" dirty="0"/>
              <a:t> </a:t>
            </a:r>
            <a:r>
              <a:rPr lang="en-US" dirty="0" err="1"/>
              <a:t>moyil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mavjudligi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xatolarga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qilinmagan</a:t>
            </a:r>
            <a:r>
              <a:rPr lang="en-US" dirty="0"/>
              <a:t> </a:t>
            </a:r>
            <a:r>
              <a:rPr lang="en-US" dirty="0" err="1"/>
              <a:t>ketma-ketlik</a:t>
            </a:r>
            <a:r>
              <a:rPr lang="en-US" dirty="0"/>
              <a:t> -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davrida</a:t>
            </a:r>
            <a:r>
              <a:rPr lang="en-US" dirty="0"/>
              <a:t> </a:t>
            </a:r>
            <a:r>
              <a:rPr lang="en-US" dirty="0" err="1"/>
              <a:t>ishlatiladigan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(IC </a:t>
            </a:r>
            <a:r>
              <a:rPr lang="en-US" dirty="0" err="1"/>
              <a:t>diodi</a:t>
            </a:r>
            <a:r>
              <a:rPr lang="en-US" dirty="0"/>
              <a:t>.). </a:t>
            </a:r>
            <a:r>
              <a:rPr lang="en-US" dirty="0" err="1"/>
              <a:t>Operatorning</a:t>
            </a:r>
            <a:r>
              <a:rPr lang="en-US" dirty="0"/>
              <a:t> </a:t>
            </a:r>
            <a:r>
              <a:rPr lang="en-US" dirty="0" err="1"/>
              <a:t>tezligi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,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umr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Vibratsiyali</a:t>
            </a:r>
            <a:r>
              <a:rPr lang="en-US" dirty="0"/>
              <a:t>, </a:t>
            </a:r>
            <a:r>
              <a:rPr lang="en-US" dirty="0" err="1"/>
              <a:t>zarba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ixcham</a:t>
            </a:r>
            <a:r>
              <a:rPr lang="en-US" dirty="0"/>
              <a:t> </a:t>
            </a:r>
            <a:r>
              <a:rPr lang="en-US" dirty="0" err="1"/>
              <a:t>asBob</a:t>
            </a:r>
            <a:r>
              <a:rPr lang="en-US" dirty="0"/>
              <a:t>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ixchamdir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atrof-muhit</a:t>
            </a:r>
            <a:r>
              <a:rPr lang="en-US" dirty="0"/>
              <a:t> </a:t>
            </a:r>
            <a:r>
              <a:rPr lang="en-US" dirty="0" err="1"/>
              <a:t>haroratiga</a:t>
            </a:r>
            <a:r>
              <a:rPr lang="en-US" dirty="0"/>
              <a:t> </a:t>
            </a:r>
            <a:r>
              <a:rPr lang="en-US" dirty="0" err="1"/>
              <a:t>sezgir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sensorning</a:t>
            </a:r>
            <a:r>
              <a:rPr lang="en-US" dirty="0"/>
              <a:t> </a:t>
            </a:r>
            <a:r>
              <a:rPr lang="en-US" dirty="0" err="1"/>
              <a:t>noto'g'ri</a:t>
            </a:r>
            <a:r>
              <a:rPr lang="en-US" dirty="0"/>
              <a:t> </a:t>
            </a:r>
            <a:r>
              <a:rPr lang="en-US" dirty="0" err="1"/>
              <a:t>ishlashiga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ishlamasligiga</a:t>
            </a:r>
            <a:r>
              <a:rPr lang="en-US" dirty="0"/>
              <a:t> </a:t>
            </a:r>
            <a:r>
              <a:rPr lang="en-US" dirty="0" err="1"/>
              <a:t>moyil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operatsiyani</a:t>
            </a:r>
            <a:r>
              <a:rPr lang="en-US" dirty="0"/>
              <a:t> </a:t>
            </a:r>
            <a:r>
              <a:rPr lang="en-US" dirty="0" err="1"/>
              <a:t>tekshirishni</a:t>
            </a:r>
            <a:r>
              <a:rPr lang="en-US" dirty="0"/>
              <a:t> </a:t>
            </a:r>
            <a:r>
              <a:rPr lang="en-US" dirty="0" err="1"/>
              <a:t>qiyinlashtiradi.PLC</a:t>
            </a:r>
            <a:r>
              <a:rPr lang="en-US" dirty="0"/>
              <a:t> </a:t>
            </a:r>
            <a:r>
              <a:rPr lang="en-US" dirty="0" err="1"/>
              <a:t>tartibi</a:t>
            </a:r>
            <a:r>
              <a:rPr lang="en-US" dirty="0"/>
              <a:t> --- </a:t>
            </a:r>
            <a:r>
              <a:rPr lang="en-US" dirty="0" err="1"/>
              <a:t>Dasturni</a:t>
            </a:r>
            <a:r>
              <a:rPr lang="en-US" dirty="0"/>
              <a:t> </a:t>
            </a:r>
            <a:r>
              <a:rPr lang="en-US" dirty="0" err="1"/>
              <a:t>o'zgartirish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parvarishlash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funktsionallik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qurilmalarga</a:t>
            </a:r>
            <a:r>
              <a:rPr lang="en-US" dirty="0"/>
              <a:t> </a:t>
            </a:r>
            <a:r>
              <a:rPr lang="en-US" dirty="0" err="1"/>
              <a:t>kirish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yukni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kompyuterni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, </a:t>
            </a:r>
            <a:r>
              <a:rPr lang="en-US" dirty="0" err="1" smtClean="0"/>
              <a:t>ekin</a:t>
            </a:r>
            <a:r>
              <a:rPr lang="en-US" dirty="0" smtClean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davrlarga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davrlarga</a:t>
            </a:r>
            <a:r>
              <a:rPr lang="en-US" dirty="0"/>
              <a:t> </a:t>
            </a:r>
            <a:r>
              <a:rPr lang="en-US" dirty="0" err="1" smtClean="0"/>
              <a:t>kirish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1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29121" t="35734" r="35684" b="21884"/>
          <a:stretch/>
        </p:blipFill>
        <p:spPr bwMode="auto">
          <a:xfrm>
            <a:off x="323528" y="404664"/>
            <a:ext cx="8496944" cy="60486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3335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29277" t="30748" r="36307" b="31579"/>
          <a:stretch/>
        </p:blipFill>
        <p:spPr bwMode="auto">
          <a:xfrm>
            <a:off x="323528" y="332656"/>
            <a:ext cx="8496943" cy="6192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5041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8496944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0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/>
              <a:t>Ketma</a:t>
            </a:r>
            <a:r>
              <a:rPr lang="en-US" sz="3200" dirty="0"/>
              <a:t> </a:t>
            </a:r>
            <a:r>
              <a:rPr lang="en-US" sz="3200" dirty="0" err="1"/>
              <a:t>ketlikda</a:t>
            </a:r>
            <a:r>
              <a:rPr lang="en-US" sz="3200" dirty="0"/>
              <a:t> </a:t>
            </a:r>
            <a:r>
              <a:rPr lang="en-US" sz="3200" dirty="0" err="1"/>
              <a:t>zanjirni</a:t>
            </a:r>
            <a:r>
              <a:rPr lang="en-US" sz="3200" dirty="0"/>
              <a:t> </a:t>
            </a:r>
            <a:r>
              <a:rPr lang="en-US" sz="3200" dirty="0" err="1"/>
              <a:t>to`g`ri</a:t>
            </a:r>
            <a:r>
              <a:rPr lang="en-US" sz="3200" dirty="0"/>
              <a:t> </a:t>
            </a:r>
            <a:r>
              <a:rPr lang="en-US" sz="3200" dirty="0" err="1"/>
              <a:t>tuzish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undan</a:t>
            </a:r>
            <a:r>
              <a:rPr lang="en-US" sz="3200" dirty="0"/>
              <a:t> </a:t>
            </a:r>
            <a:r>
              <a:rPr lang="en-US" sz="3200" dirty="0" err="1"/>
              <a:t>to`g`ri</a:t>
            </a:r>
            <a:r>
              <a:rPr lang="en-US" sz="3200" dirty="0"/>
              <a:t> </a:t>
            </a:r>
            <a:r>
              <a:rPr lang="en-US" sz="3200" dirty="0" err="1"/>
              <a:t>foydalanish</a:t>
            </a:r>
            <a:r>
              <a:rPr lang="en-US" sz="3200" dirty="0"/>
              <a:t> kata </a:t>
            </a:r>
            <a:r>
              <a:rPr lang="en-US" sz="3200" dirty="0" err="1"/>
              <a:t>ahamiyat</a:t>
            </a:r>
            <a:r>
              <a:rPr lang="en-US" sz="3200" dirty="0"/>
              <a:t> </a:t>
            </a:r>
            <a:r>
              <a:rPr lang="en-US" sz="3200" dirty="0" err="1"/>
              <a:t>kasb</a:t>
            </a:r>
            <a:r>
              <a:rPr lang="en-US" sz="3200" dirty="0"/>
              <a:t> </a:t>
            </a:r>
            <a:r>
              <a:rPr lang="en-US" sz="3200" dirty="0" err="1"/>
              <a:t>etadi</a:t>
            </a:r>
            <a:r>
              <a:rPr lang="en-US" sz="3200" dirty="0"/>
              <a:t>. Agar </a:t>
            </a:r>
            <a:r>
              <a:rPr lang="en-US" sz="3200" dirty="0" err="1"/>
              <a:t>zanjir</a:t>
            </a:r>
            <a:r>
              <a:rPr lang="en-US" sz="3200" dirty="0"/>
              <a:t> </a:t>
            </a:r>
            <a:r>
              <a:rPr lang="en-US" sz="3200" dirty="0" err="1"/>
              <a:t>tuzishda</a:t>
            </a:r>
            <a:r>
              <a:rPr lang="en-US" sz="3200" dirty="0"/>
              <a:t> </a:t>
            </a:r>
            <a:r>
              <a:rPr lang="en-US" sz="3200" dirty="0" err="1"/>
              <a:t>xatolikka</a:t>
            </a:r>
            <a:r>
              <a:rPr lang="en-US" sz="3200" dirty="0"/>
              <a:t> </a:t>
            </a:r>
            <a:r>
              <a:rPr lang="en-US" sz="3200" dirty="0" err="1"/>
              <a:t>yo`l</a:t>
            </a:r>
            <a:r>
              <a:rPr lang="en-US" sz="3200" dirty="0"/>
              <a:t> </a:t>
            </a:r>
            <a:r>
              <a:rPr lang="en-US" sz="3200" dirty="0" err="1"/>
              <a:t>qo`yilsa</a:t>
            </a:r>
            <a:r>
              <a:rPr lang="en-US" sz="3200" dirty="0"/>
              <a:t> </a:t>
            </a:r>
            <a:r>
              <a:rPr lang="en-US" sz="3200" dirty="0" err="1"/>
              <a:t>yoki</a:t>
            </a:r>
            <a:r>
              <a:rPr lang="en-US" sz="3200" dirty="0"/>
              <a:t> </a:t>
            </a:r>
            <a:r>
              <a:rPr lang="en-US" sz="3200" dirty="0" err="1"/>
              <a:t>noto`g`ri</a:t>
            </a:r>
            <a:r>
              <a:rPr lang="en-US" sz="3200" dirty="0"/>
              <a:t> </a:t>
            </a:r>
            <a:r>
              <a:rPr lang="en-US" sz="3200" dirty="0" err="1"/>
              <a:t>yo`ldan</a:t>
            </a:r>
            <a:r>
              <a:rPr lang="en-US" sz="3200" dirty="0"/>
              <a:t> </a:t>
            </a:r>
            <a:r>
              <a:rPr lang="en-US" sz="3200" dirty="0" err="1"/>
              <a:t>ketilsa</a:t>
            </a:r>
            <a:r>
              <a:rPr lang="en-US" sz="3200" dirty="0"/>
              <a:t> </a:t>
            </a:r>
            <a:r>
              <a:rPr lang="en-US" sz="3200" dirty="0" err="1"/>
              <a:t>muammolarga</a:t>
            </a:r>
            <a:r>
              <a:rPr lang="en-US" sz="3200" dirty="0"/>
              <a:t> </a:t>
            </a:r>
            <a:r>
              <a:rPr lang="en-US" sz="3200" dirty="0" err="1"/>
              <a:t>duch</a:t>
            </a:r>
            <a:r>
              <a:rPr lang="en-US" sz="3200" dirty="0"/>
              <a:t> </a:t>
            </a:r>
            <a:r>
              <a:rPr lang="en-US" sz="3200" dirty="0" err="1"/>
              <a:t>kelinadi</a:t>
            </a:r>
            <a:r>
              <a:rPr lang="en-US" sz="3200" dirty="0"/>
              <a:t>. </a:t>
            </a:r>
            <a:r>
              <a:rPr lang="en-US" sz="3200" dirty="0" err="1"/>
              <a:t>Zanjir</a:t>
            </a:r>
            <a:r>
              <a:rPr lang="en-US" sz="3200" dirty="0"/>
              <a:t> </a:t>
            </a:r>
            <a:r>
              <a:rPr lang="en-US" sz="3200" dirty="0" err="1"/>
              <a:t>tuzishda</a:t>
            </a:r>
            <a:r>
              <a:rPr lang="en-US" sz="3200" dirty="0"/>
              <a:t> </a:t>
            </a:r>
            <a:r>
              <a:rPr lang="en-US" sz="3200" dirty="0" err="1"/>
              <a:t>avval</a:t>
            </a:r>
            <a:r>
              <a:rPr lang="en-US" sz="3200" dirty="0"/>
              <a:t> u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zanjir</a:t>
            </a:r>
            <a:r>
              <a:rPr lang="en-US" sz="3200" dirty="0"/>
              <a:t> </a:t>
            </a:r>
            <a:r>
              <a:rPr lang="en-US" sz="3200" dirty="0" err="1"/>
              <a:t>qayerda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nega</a:t>
            </a:r>
            <a:r>
              <a:rPr lang="en-US" sz="3200" dirty="0"/>
              <a:t> </a:t>
            </a:r>
            <a:r>
              <a:rPr lang="en-US" sz="3200" dirty="0" err="1"/>
              <a:t>ishlatilishini</a:t>
            </a:r>
            <a:r>
              <a:rPr lang="en-US" sz="3200" dirty="0"/>
              <a:t> </a:t>
            </a:r>
            <a:r>
              <a:rPr lang="en-US" sz="3200" dirty="0" err="1"/>
              <a:t>chuqur</a:t>
            </a:r>
            <a:r>
              <a:rPr lang="en-US" sz="3200" dirty="0"/>
              <a:t> </a:t>
            </a:r>
            <a:r>
              <a:rPr lang="en-US" sz="3200" dirty="0" err="1"/>
              <a:t>anglash</a:t>
            </a:r>
            <a:r>
              <a:rPr lang="en-US" sz="3200" dirty="0"/>
              <a:t> </a:t>
            </a:r>
            <a:r>
              <a:rPr lang="en-US" sz="3200" dirty="0" err="1"/>
              <a:t>kerak</a:t>
            </a:r>
            <a:r>
              <a:rPr lang="en-US" sz="3200" dirty="0"/>
              <a:t>. </a:t>
            </a:r>
            <a:r>
              <a:rPr lang="en-US" sz="3200" dirty="0" err="1"/>
              <a:t>Sxema</a:t>
            </a:r>
            <a:r>
              <a:rPr lang="en-US" sz="3200" dirty="0"/>
              <a:t> </a:t>
            </a:r>
            <a:r>
              <a:rPr lang="en-US" sz="3200" dirty="0" err="1"/>
              <a:t>tuzishda</a:t>
            </a:r>
            <a:r>
              <a:rPr lang="en-US" sz="3200" dirty="0"/>
              <a:t> </a:t>
            </a:r>
            <a:r>
              <a:rPr lang="en-US" sz="3200" dirty="0" err="1"/>
              <a:t>mantiq</a:t>
            </a:r>
            <a:r>
              <a:rPr lang="en-US" sz="3200" dirty="0"/>
              <a:t> </a:t>
            </a:r>
            <a:r>
              <a:rPr lang="en-US" sz="3200" dirty="0" err="1"/>
              <a:t>tushunchasini</a:t>
            </a:r>
            <a:r>
              <a:rPr lang="en-US" sz="3200" dirty="0"/>
              <a:t> </a:t>
            </a:r>
            <a:r>
              <a:rPr lang="en-US" sz="3200" dirty="0" err="1"/>
              <a:t>yaxshi</a:t>
            </a:r>
            <a:r>
              <a:rPr lang="en-US" sz="3200" dirty="0"/>
              <a:t> </a:t>
            </a:r>
            <a:r>
              <a:rPr lang="en-US" sz="3200" dirty="0" err="1"/>
              <a:t>bilish</a:t>
            </a:r>
            <a:r>
              <a:rPr lang="en-US" sz="3200" dirty="0"/>
              <a:t> </a:t>
            </a:r>
            <a:r>
              <a:rPr lang="en-US" sz="3200" dirty="0" err="1"/>
              <a:t>kerak</a:t>
            </a:r>
            <a:r>
              <a:rPr lang="en-US" sz="3200" dirty="0"/>
              <a:t>. </a:t>
            </a:r>
            <a:r>
              <a:rPr lang="en-US" sz="3200" dirty="0" err="1"/>
              <a:t>Mantiq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ochiq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yopiq</a:t>
            </a:r>
            <a:r>
              <a:rPr lang="en-US" sz="3200" dirty="0"/>
              <a:t> (a </a:t>
            </a:r>
            <a:r>
              <a:rPr lang="en-US" sz="3200" dirty="0" err="1"/>
              <a:t>kontakt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b </a:t>
            </a:r>
            <a:r>
              <a:rPr lang="en-US" sz="3200" dirty="0" err="1"/>
              <a:t>kontakt</a:t>
            </a:r>
            <a:r>
              <a:rPr lang="en-US" sz="3200" dirty="0"/>
              <a:t> ) </a:t>
            </a:r>
            <a:r>
              <a:rPr lang="en-US" sz="3200" dirty="0" err="1"/>
              <a:t>larni</a:t>
            </a:r>
            <a:r>
              <a:rPr lang="en-US" sz="3200" dirty="0"/>
              <a:t> </a:t>
            </a:r>
            <a:r>
              <a:rPr lang="en-US" sz="3200" dirty="0" err="1"/>
              <a:t>zanjirda</a:t>
            </a:r>
            <a:r>
              <a:rPr lang="en-US" sz="3200" dirty="0"/>
              <a:t> </a:t>
            </a:r>
            <a:r>
              <a:rPr lang="en-US" sz="3200" dirty="0" err="1"/>
              <a:t>ishlatilishi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7385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2"/>
          <a:stretch/>
        </p:blipFill>
        <p:spPr bwMode="auto">
          <a:xfrm>
            <a:off x="323528" y="332656"/>
            <a:ext cx="8424936" cy="619268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016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3"/>
          <a:stretch/>
        </p:blipFill>
        <p:spPr bwMode="auto">
          <a:xfrm>
            <a:off x="323528" y="332656"/>
            <a:ext cx="8568951" cy="62646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1460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0"/>
          <a:stretch/>
        </p:blipFill>
        <p:spPr bwMode="auto">
          <a:xfrm>
            <a:off x="395536" y="404664"/>
            <a:ext cx="8424936" cy="6120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0865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219</Words>
  <Application>Microsoft Office PowerPoint</Application>
  <PresentationFormat>Экран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Ketma – ket boshqaruv asboblari va jihozlari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Ketma – ket boshqaruv asboblari va jihozlari</dc:title>
  <dc:creator>Elektrik</dc:creator>
  <cp:lastModifiedBy>Elektrik</cp:lastModifiedBy>
  <cp:revision>4</cp:revision>
  <dcterms:created xsi:type="dcterms:W3CDTF">2023-07-20T06:19:37Z</dcterms:created>
  <dcterms:modified xsi:type="dcterms:W3CDTF">2023-07-20T06:28:06Z</dcterms:modified>
</cp:coreProperties>
</file>