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820688"/>
          </a:xfrm>
        </p:spPr>
        <p:txBody>
          <a:bodyPr/>
          <a:lstStyle/>
          <a:p>
            <a:r>
              <a:rPr lang="en-US" dirty="0" err="1"/>
              <a:t>Kaskad</a:t>
            </a:r>
            <a:r>
              <a:rPr lang="en-US" dirty="0"/>
              <a:t> </a:t>
            </a:r>
            <a:r>
              <a:rPr lang="en-US" dirty="0" err="1"/>
              <a:t>ulash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374441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Ikkina</a:t>
            </a:r>
            <a:r>
              <a:rPr lang="en-US" dirty="0" smtClean="0"/>
              <a:t> </a:t>
            </a:r>
            <a:r>
              <a:rPr lang="en-US" dirty="0" err="1"/>
              <a:t>porshenni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bizga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?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porshenni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biz </a:t>
            </a:r>
            <a:r>
              <a:rPr lang="en-US" dirty="0" err="1"/>
              <a:t>birdaniga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masalani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qilamiz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porshenni</a:t>
            </a:r>
            <a:r>
              <a:rPr lang="en-US" dirty="0"/>
              <a:t> ham </a:t>
            </a:r>
            <a:r>
              <a:rPr lang="en-US" dirty="0" err="1"/>
              <a:t>garizantal</a:t>
            </a:r>
            <a:r>
              <a:rPr lang="en-US" dirty="0"/>
              <a:t>, ham vertical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mumkin</a:t>
            </a:r>
            <a:endParaRPr lang="ru-RU" dirty="0"/>
          </a:p>
          <a:p>
            <a:r>
              <a:rPr lang="en-US" dirty="0" err="1"/>
              <a:t>Ko’rib</a:t>
            </a:r>
            <a:r>
              <a:rPr lang="en-US" dirty="0"/>
              <a:t> </a:t>
            </a:r>
            <a:r>
              <a:rPr lang="en-US" dirty="0" err="1"/>
              <a:t>turganinggizday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shtamp</a:t>
            </a:r>
            <a:r>
              <a:rPr lang="en-US" dirty="0"/>
              <a:t> </a:t>
            </a:r>
            <a:r>
              <a:rPr lang="en-US" dirty="0" err="1"/>
              <a:t>qilayotgan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</a:t>
            </a:r>
            <a:r>
              <a:rPr lang="en-US" dirty="0" err="1"/>
              <a:t>ikkinchisi</a:t>
            </a:r>
            <a:r>
              <a:rPr lang="en-US" dirty="0"/>
              <a:t> </a:t>
            </a: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yetkazib</a:t>
            </a:r>
            <a:r>
              <a:rPr lang="en-US" dirty="0"/>
              <a:t> </a:t>
            </a:r>
            <a:r>
              <a:rPr lang="en-US" dirty="0" err="1"/>
              <a:t>berayapti</a:t>
            </a:r>
            <a:endParaRPr lang="ru-RU" dirty="0"/>
          </a:p>
          <a:p>
            <a:r>
              <a:rPr lang="en-US" dirty="0"/>
              <a:t>Su </a:t>
            </a:r>
            <a:r>
              <a:rPr lang="en-US" dirty="0" err="1"/>
              <a:t>daqiqadan</a:t>
            </a:r>
            <a:r>
              <a:rPr lang="en-US" dirty="0"/>
              <a:t> biz </a:t>
            </a:r>
            <a:r>
              <a:rPr lang="en-US" dirty="0" err="1"/>
              <a:t>porshenlarni</a:t>
            </a:r>
            <a:r>
              <a:rPr lang="en-US" dirty="0"/>
              <a:t> A </a:t>
            </a:r>
            <a:r>
              <a:rPr lang="en-US" dirty="0" err="1"/>
              <a:t>va</a:t>
            </a:r>
            <a:r>
              <a:rPr lang="en-US" dirty="0"/>
              <a:t> B deb </a:t>
            </a:r>
            <a:r>
              <a:rPr lang="en-US" dirty="0" err="1"/>
              <a:t>ataymiz</a:t>
            </a:r>
            <a:r>
              <a:rPr lang="en-US" dirty="0"/>
              <a:t> </a:t>
            </a:r>
            <a:r>
              <a:rPr lang="en-US" dirty="0" err="1"/>
              <a:t>porshen</a:t>
            </a:r>
            <a:r>
              <a:rPr lang="en-US" dirty="0"/>
              <a:t> </a:t>
            </a:r>
            <a:r>
              <a:rPr lang="en-US" dirty="0" err="1"/>
              <a:t>xarakatlarini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, agar </a:t>
            </a:r>
            <a:r>
              <a:rPr lang="en-US" dirty="0" err="1"/>
              <a:t>porshen</a:t>
            </a:r>
            <a:r>
              <a:rPr lang="en-US" dirty="0"/>
              <a:t> </a:t>
            </a:r>
            <a:r>
              <a:rPr lang="en-US" dirty="0" err="1"/>
              <a:t>chiqayutgan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+ (</a:t>
            </a:r>
            <a:r>
              <a:rPr lang="en-US" dirty="0" err="1"/>
              <a:t>plyus</a:t>
            </a:r>
            <a:r>
              <a:rPr lang="en-US" dirty="0"/>
              <a:t>) </a:t>
            </a:r>
            <a:r>
              <a:rPr lang="en-US" dirty="0" err="1"/>
              <a:t>kirayotgan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–( minus)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belgilaymiz</a:t>
            </a:r>
            <a:r>
              <a:rPr lang="en-US" dirty="0"/>
              <a:t> </a:t>
            </a:r>
            <a:r>
              <a:rPr lang="en-US" dirty="0" err="1"/>
              <a:t>Sellinoidlar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Y </a:t>
            </a:r>
            <a:r>
              <a:rPr lang="en-US" dirty="0" err="1"/>
              <a:t>xarfi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belgilanadi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7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4649" t="30694" r="15979" b="25598"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00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6574" t="30707" r="19868" b="23034"/>
          <a:stretch>
            <a:fillRect/>
          </a:stretch>
        </p:blipFill>
        <p:spPr bwMode="auto">
          <a:xfrm>
            <a:off x="323528" y="404664"/>
            <a:ext cx="842493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53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644618"/>
              </p:ext>
            </p:extLst>
          </p:nvPr>
        </p:nvGraphicFramePr>
        <p:xfrm>
          <a:off x="251520" y="404664"/>
          <a:ext cx="8640960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12390476" imgH="9345329" progId="">
                  <p:embed/>
                </p:oleObj>
              </mc:Choice>
              <mc:Fallback>
                <p:oleObj r:id="rId3" imgW="12390476" imgH="934532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4664"/>
                        <a:ext cx="8640960" cy="5976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0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2723" t="28144" r="17872" b="23034"/>
          <a:stretch>
            <a:fillRect/>
          </a:stretch>
        </p:blipFill>
        <p:spPr bwMode="auto">
          <a:xfrm>
            <a:off x="395536" y="404664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71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4632" t="28144" r="9887" b="23034"/>
          <a:stretch>
            <a:fillRect/>
          </a:stretch>
        </p:blipFill>
        <p:spPr bwMode="auto">
          <a:xfrm>
            <a:off x="323528" y="260648"/>
            <a:ext cx="8496944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12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2723" t="28144" r="12086" b="23034"/>
          <a:stretch>
            <a:fillRect/>
          </a:stretch>
        </p:blipFill>
        <p:spPr bwMode="auto">
          <a:xfrm>
            <a:off x="323528" y="260648"/>
            <a:ext cx="8640959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6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2723" t="28144" r="10157" b="23034"/>
          <a:stretch>
            <a:fillRect/>
          </a:stretch>
        </p:blipFill>
        <p:spPr bwMode="auto">
          <a:xfrm>
            <a:off x="323528" y="260648"/>
            <a:ext cx="8568952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22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75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Kaskad ulash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Kaskad ulash</dc:title>
  <dc:creator>Elektrik</dc:creator>
  <cp:lastModifiedBy>Elektrik</cp:lastModifiedBy>
  <cp:revision>1</cp:revision>
  <dcterms:created xsi:type="dcterms:W3CDTF">2023-07-20T05:47:51Z</dcterms:created>
  <dcterms:modified xsi:type="dcterms:W3CDTF">2023-07-20T05:55:41Z</dcterms:modified>
</cp:coreProperties>
</file>