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4" r:id="rId11"/>
    <p:sldId id="266" r:id="rId12"/>
    <p:sldId id="267" r:id="rId13"/>
    <p:sldId id="27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-68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1-04T08:41:37.65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34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508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2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2209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370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9084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824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41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075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451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55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51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364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292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1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655A2-2E16-4237-9E52-9D1FF17703C6}" type="datetimeFigureOut">
              <a:rPr lang="ru-RU" smtClean="0"/>
              <a:t>01.07.2023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3784A2F-585A-4D22-BE86-330713F0FA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02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89213" y="1295401"/>
            <a:ext cx="8915399" cy="762000"/>
          </a:xfrm>
        </p:spPr>
        <p:txBody>
          <a:bodyPr>
            <a:normAutofit/>
          </a:bodyPr>
          <a:lstStyle/>
          <a:p>
            <a:pPr algn="ctr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z-Cyrl-U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Karbyuratorli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ta’minlash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</a:t>
            </a:r>
            <a:r>
              <a:rPr lang="uz-Cyrl-UZ" sz="2400" dirty="0" smtClean="0"/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257" y="2220685"/>
            <a:ext cx="10167257" cy="2503715"/>
          </a:xfrm>
        </p:spPr>
        <p:txBody>
          <a:bodyPr>
            <a:normAutofit/>
          </a:bodyPr>
          <a:lstStyle/>
          <a:p>
            <a:r>
              <a:rPr lang="en-US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uz-Cyrl-UZ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z-Cyrl-UZ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z-Cyrl-UZ" dirty="0"/>
              <a:t>1.  Karbyuratorli dvigatellarning ta’minlash tizimini </a:t>
            </a:r>
            <a:r>
              <a:rPr lang="uz-Cyrl-UZ" dirty="0" smtClean="0"/>
              <a:t>vazifasi,</a:t>
            </a:r>
            <a:r>
              <a:rPr lang="uz-Cyrl-UZ" dirty="0"/>
              <a:t> </a:t>
            </a:r>
            <a:r>
              <a:rPr lang="uz-Cyrl-UZ" dirty="0" smtClean="0"/>
              <a:t>tuzilishi</a:t>
            </a:r>
            <a:r>
              <a:rPr lang="uz-Cyrl-UZ" dirty="0"/>
              <a:t>, asboblarini o’zaro joylashuvi.</a:t>
            </a:r>
            <a:endParaRPr lang="ru-RU" dirty="0"/>
          </a:p>
          <a:p>
            <a:pPr lvl="0"/>
            <a:r>
              <a:rPr lang="uz-Cyrl-UZ" dirty="0"/>
              <a:t>2. Karbyuratorli dvigatellarning ta’minlash tarmog’i asboblari va </a:t>
            </a:r>
            <a:r>
              <a:rPr lang="uz-Cyrl-UZ" dirty="0" smtClean="0"/>
              <a:t>ularni</a:t>
            </a:r>
            <a:r>
              <a:rPr lang="uz-Cyrl-UZ" dirty="0"/>
              <a:t> ishlash jarayoni.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766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://uz.denemetr.com/tw_files2/urls_8/70/d-69304/7z-docs/1_html_6721376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163284"/>
            <a:ext cx="10461171" cy="65532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804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uz.denemetr.com/tw_files2/urls_8/70/d-69304/7z-docs/1_html_17f033b6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86" y="97971"/>
            <a:ext cx="10482942" cy="67600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6895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uz.denemetr.com/tw_files2/urls_8/70/d-69304/7z-docs/1_html_3337fd7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086" y="272142"/>
            <a:ext cx="10493828" cy="6215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08687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640" y="1301878"/>
            <a:ext cx="10970956" cy="4913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620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105" y="222476"/>
            <a:ext cx="7745994" cy="467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87601" y="5290457"/>
            <a:ext cx="10768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Karbyuratorli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1-havo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filtri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2-karbyurator; 3-kiritish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quvuri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4-chiqarish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quvuri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5-naycha; 6-yonilg’i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nasosi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7-filtr-tindirgich; 8-so’ndirgichning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qabul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qiluvchi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trubasi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9-naycha; 10-shovqin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so’ndirgichi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11-chiqarish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quvuri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12-yonilg’i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baki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13-yonilg’i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quyish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bo’g’izi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14-qopqoq; 15-qalqovichli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16-yonilg’i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zahirasini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ko’rsatuvchi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asbob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266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06" y="1384073"/>
            <a:ext cx="4573807" cy="3438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4822372"/>
            <a:ext cx="477451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ctr">
              <a:spcAft>
                <a:spcPts val="0"/>
              </a:spcAft>
            </a:pP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Oddiy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karbyuratorning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drossel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zaslonkasi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2-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aralashtirish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kamerasi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3-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purkagich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4-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diffuzor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5-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patrubkasi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6-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jikler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7-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qalqovich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kamerasini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atmosfera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bog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lovchi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tutashtiruvchi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teshik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8-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benzin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uzatuvchi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kanal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9-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ignasimon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klapan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10-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qalqovich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11-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qalqovichli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12-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drossel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zaslonkasini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87686" y="390390"/>
            <a:ext cx="730431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/>
              <a:t>Yonuvchi</a:t>
            </a:r>
            <a:r>
              <a:rPr lang="en-US" sz="1600" dirty="0"/>
              <a:t> </a:t>
            </a:r>
            <a:r>
              <a:rPr lang="en-US" sz="1600" dirty="0" err="1"/>
              <a:t>aralashma</a:t>
            </a:r>
            <a:r>
              <a:rPr lang="en-US" sz="1600" dirty="0"/>
              <a:t> </a:t>
            </a:r>
            <a:r>
              <a:rPr lang="en-US" sz="1600" dirty="0" err="1"/>
              <a:t>tayyorlash</a:t>
            </a:r>
            <a:r>
              <a:rPr lang="en-US" sz="1600" dirty="0"/>
              <a:t> </a:t>
            </a:r>
            <a:r>
              <a:rPr lang="en-US" sz="1600" dirty="0" err="1"/>
              <a:t>quyidagi</a:t>
            </a:r>
            <a:r>
              <a:rPr lang="en-US" sz="1600" dirty="0"/>
              <a:t> </a:t>
            </a:r>
            <a:r>
              <a:rPr lang="en-US" sz="1600" dirty="0" err="1"/>
              <a:t>jarayonlardan</a:t>
            </a:r>
            <a:r>
              <a:rPr lang="en-US" sz="1600" dirty="0"/>
              <a:t> </a:t>
            </a:r>
            <a:r>
              <a:rPr lang="en-US" sz="1600" dirty="0" err="1"/>
              <a:t>tashkil</a:t>
            </a:r>
            <a:r>
              <a:rPr lang="en-US" sz="1600" dirty="0"/>
              <a:t> </a:t>
            </a:r>
            <a:r>
              <a:rPr lang="en-US" sz="1600" dirty="0" err="1"/>
              <a:t>topadi</a:t>
            </a:r>
            <a:r>
              <a:rPr lang="en-US" sz="1600" dirty="0"/>
              <a:t>:</a:t>
            </a:r>
            <a:endParaRPr lang="ru-RU" sz="1600" dirty="0"/>
          </a:p>
          <a:p>
            <a:pPr lvl="0"/>
            <a:r>
              <a:rPr lang="ru-RU" sz="1600" dirty="0" err="1"/>
              <a:t>havoni</a:t>
            </a:r>
            <a:r>
              <a:rPr lang="ru-RU" sz="1600" dirty="0"/>
              <a:t> </a:t>
            </a:r>
            <a:r>
              <a:rPr lang="ru-RU" sz="1600" dirty="0" err="1"/>
              <a:t>karbyurator</a:t>
            </a:r>
            <a:r>
              <a:rPr lang="ru-RU" sz="1600" dirty="0"/>
              <a:t> </a:t>
            </a:r>
            <a:r>
              <a:rPr lang="ru-RU" sz="1600" dirty="0" err="1"/>
              <a:t>orqali</a:t>
            </a:r>
            <a:r>
              <a:rPr lang="ru-RU" sz="1600" dirty="0"/>
              <a:t> </a:t>
            </a:r>
            <a:r>
              <a:rPr lang="ru-RU" sz="1600" dirty="0" err="1"/>
              <a:t>harakatlanishi</a:t>
            </a:r>
            <a:r>
              <a:rPr lang="ru-RU" sz="1600" dirty="0"/>
              <a:t>;</a:t>
            </a:r>
          </a:p>
          <a:p>
            <a:pPr lvl="0"/>
            <a:r>
              <a:rPr lang="ru-RU" sz="1600" dirty="0" err="1"/>
              <a:t>benzinni</a:t>
            </a:r>
            <a:r>
              <a:rPr lang="ru-RU" sz="1600" dirty="0"/>
              <a:t> </a:t>
            </a:r>
            <a:r>
              <a:rPr lang="ru-RU" sz="1600" dirty="0" err="1"/>
              <a:t>jiklerdan</a:t>
            </a:r>
            <a:r>
              <a:rPr lang="ru-RU" sz="1600" dirty="0"/>
              <a:t> </a:t>
            </a:r>
            <a:r>
              <a:rPr lang="ru-RU" sz="1600" dirty="0" err="1"/>
              <a:t>oqib</a:t>
            </a:r>
            <a:r>
              <a:rPr lang="ru-RU" sz="1600" dirty="0"/>
              <a:t> </a:t>
            </a:r>
            <a:r>
              <a:rPr lang="ru-RU" sz="1600" dirty="0" err="1"/>
              <a:t>chiqishi</a:t>
            </a:r>
            <a:r>
              <a:rPr lang="ru-RU" sz="1600" dirty="0"/>
              <a:t>;</a:t>
            </a:r>
          </a:p>
          <a:p>
            <a:pPr lvl="0"/>
            <a:r>
              <a:rPr lang="ru-RU" sz="1600" dirty="0" err="1"/>
              <a:t>benzinni</a:t>
            </a:r>
            <a:r>
              <a:rPr lang="ru-RU" sz="1600" dirty="0"/>
              <a:t> </a:t>
            </a:r>
            <a:r>
              <a:rPr lang="ru-RU" sz="1600" dirty="0" err="1"/>
              <a:t>purkalishi</a:t>
            </a:r>
            <a:r>
              <a:rPr lang="ru-RU" sz="1600" dirty="0"/>
              <a:t> </a:t>
            </a:r>
            <a:r>
              <a:rPr lang="ru-RU" sz="1600" dirty="0" err="1"/>
              <a:t>va</a:t>
            </a:r>
            <a:r>
              <a:rPr lang="ru-RU" sz="1600" dirty="0"/>
              <a:t> </a:t>
            </a:r>
            <a:r>
              <a:rPr lang="ru-RU" sz="1600" dirty="0" err="1"/>
              <a:t>bug’lanishi</a:t>
            </a:r>
            <a:r>
              <a:rPr lang="ru-RU" sz="1600" dirty="0"/>
              <a:t>.</a:t>
            </a:r>
          </a:p>
          <a:p>
            <a:r>
              <a:rPr lang="ru-RU" sz="1600" dirty="0" err="1"/>
              <a:t>Kiritish</a:t>
            </a:r>
            <a:r>
              <a:rPr lang="ru-RU" sz="1600" dirty="0"/>
              <a:t> </a:t>
            </a:r>
            <a:r>
              <a:rPr lang="ru-RU" sz="1600" dirty="0" err="1"/>
              <a:t>taktida</a:t>
            </a:r>
            <a:r>
              <a:rPr lang="ru-RU" sz="1600" dirty="0"/>
              <a:t> </a:t>
            </a:r>
            <a:r>
              <a:rPr lang="ru-RU" sz="1600" dirty="0" err="1"/>
              <a:t>porshen</a:t>
            </a:r>
            <a:r>
              <a:rPr lang="ru-RU" sz="1600" dirty="0"/>
              <a:t> </a:t>
            </a:r>
            <a:r>
              <a:rPr lang="ru-RU" sz="1600" dirty="0" err="1"/>
              <a:t>yuqori</a:t>
            </a:r>
            <a:r>
              <a:rPr lang="ru-RU" sz="1600" dirty="0"/>
              <a:t> </a:t>
            </a:r>
            <a:r>
              <a:rPr lang="ru-RU" sz="1600" dirty="0" err="1"/>
              <a:t>chekka</a:t>
            </a:r>
            <a:r>
              <a:rPr lang="ru-RU" sz="1600" dirty="0"/>
              <a:t> </a:t>
            </a:r>
            <a:r>
              <a:rPr lang="ru-RU" sz="1600" dirty="0" err="1"/>
              <a:t>nuqtadan</a:t>
            </a:r>
            <a:r>
              <a:rPr lang="ru-RU" sz="1600" dirty="0"/>
              <a:t> </a:t>
            </a:r>
            <a:r>
              <a:rPr lang="ru-RU" sz="1600" dirty="0" err="1"/>
              <a:t>pastki</a:t>
            </a:r>
            <a:r>
              <a:rPr lang="ru-RU" sz="1600" dirty="0"/>
              <a:t> </a:t>
            </a:r>
            <a:r>
              <a:rPr lang="ru-RU" sz="1600" dirty="0" err="1"/>
              <a:t>chekka</a:t>
            </a:r>
            <a:r>
              <a:rPr lang="ru-RU" sz="1600" dirty="0"/>
              <a:t> </a:t>
            </a:r>
            <a:r>
              <a:rPr lang="ru-RU" sz="1600" dirty="0" err="1"/>
              <a:t>nuqtaga</a:t>
            </a:r>
            <a:r>
              <a:rPr lang="ru-RU" sz="1600" dirty="0"/>
              <a:t> </a:t>
            </a:r>
            <a:r>
              <a:rPr lang="ru-RU" sz="1600" dirty="0" err="1"/>
              <a:t>harakatlanayotganida</a:t>
            </a:r>
            <a:r>
              <a:rPr lang="ru-RU" sz="1600" dirty="0"/>
              <a:t>, </a:t>
            </a:r>
            <a:r>
              <a:rPr lang="ru-RU" sz="1600" dirty="0" err="1"/>
              <a:t>uning</a:t>
            </a:r>
            <a:r>
              <a:rPr lang="ru-RU" sz="1600" dirty="0"/>
              <a:t> </a:t>
            </a:r>
            <a:r>
              <a:rPr lang="ru-RU" sz="1600" dirty="0" err="1"/>
              <a:t>yuqorisidagi</a:t>
            </a:r>
            <a:r>
              <a:rPr lang="ru-RU" sz="1600" dirty="0"/>
              <a:t> </a:t>
            </a:r>
            <a:r>
              <a:rPr lang="ru-RU" sz="1600" dirty="0" err="1"/>
              <a:t>silindr</a:t>
            </a:r>
            <a:r>
              <a:rPr lang="ru-RU" sz="1600" dirty="0"/>
              <a:t> </a:t>
            </a:r>
            <a:r>
              <a:rPr lang="ru-RU" sz="1600" dirty="0" err="1"/>
              <a:t>bo’shlig’ida</a:t>
            </a:r>
            <a:r>
              <a:rPr lang="ru-RU" sz="1600" dirty="0"/>
              <a:t> </a:t>
            </a:r>
            <a:r>
              <a:rPr lang="ru-RU" sz="1600" dirty="0" err="1"/>
              <a:t>siyraklanish</a:t>
            </a:r>
            <a:r>
              <a:rPr lang="ru-RU" sz="1600" dirty="0"/>
              <a:t> (</a:t>
            </a:r>
            <a:r>
              <a:rPr lang="ru-RU" sz="1600" dirty="0" err="1"/>
              <a:t>Ra</a:t>
            </a:r>
            <a:r>
              <a:rPr lang="ru-RU" sz="1600" dirty="0"/>
              <a:t>) </a:t>
            </a:r>
            <a:r>
              <a:rPr lang="ru-RU" sz="1600" dirty="0" err="1"/>
              <a:t>hosil</a:t>
            </a:r>
            <a:r>
              <a:rPr lang="ru-RU" sz="1600" dirty="0"/>
              <a:t> </a:t>
            </a:r>
            <a:r>
              <a:rPr lang="ru-RU" sz="1600" dirty="0" err="1"/>
              <a:t>bo’ladi</a:t>
            </a:r>
            <a:r>
              <a:rPr lang="ru-RU" sz="1600" dirty="0"/>
              <a:t>. </a:t>
            </a:r>
            <a:r>
              <a:rPr lang="ru-RU" sz="1600" dirty="0" err="1"/>
              <a:t>Atmosfera</a:t>
            </a:r>
            <a:r>
              <a:rPr lang="ru-RU" sz="1600" dirty="0"/>
              <a:t> </a:t>
            </a:r>
            <a:r>
              <a:rPr lang="ru-RU" sz="1600" dirty="0" err="1"/>
              <a:t>bosimi</a:t>
            </a:r>
            <a:r>
              <a:rPr lang="ru-RU" sz="1600" dirty="0"/>
              <a:t> (</a:t>
            </a:r>
            <a:r>
              <a:rPr lang="ru-RU" sz="1600" dirty="0" err="1"/>
              <a:t>R</a:t>
            </a:r>
            <a:r>
              <a:rPr lang="ru-RU" sz="1600" baseline="-25000" dirty="0" err="1"/>
              <a:t>o</a:t>
            </a:r>
            <a:r>
              <a:rPr lang="ru-RU" sz="1600" dirty="0"/>
              <a:t>) </a:t>
            </a:r>
            <a:r>
              <a:rPr lang="ru-RU" sz="1600" dirty="0" err="1"/>
              <a:t>va</a:t>
            </a:r>
            <a:r>
              <a:rPr lang="ru-RU" sz="1600" dirty="0"/>
              <a:t> </a:t>
            </a:r>
            <a:r>
              <a:rPr lang="ru-RU" sz="1600" dirty="0" err="1"/>
              <a:t>silindrdagi</a:t>
            </a:r>
            <a:r>
              <a:rPr lang="ru-RU" sz="1600" dirty="0"/>
              <a:t> </a:t>
            </a:r>
            <a:r>
              <a:rPr lang="ru-RU" sz="1600" dirty="0" err="1"/>
              <a:t>bosim</a:t>
            </a:r>
            <a:r>
              <a:rPr lang="ru-RU" sz="1600" dirty="0"/>
              <a:t> </a:t>
            </a:r>
            <a:r>
              <a:rPr lang="ru-RU" sz="1600" dirty="0" err="1"/>
              <a:t>farqi</a:t>
            </a:r>
            <a:r>
              <a:rPr lang="ru-RU" sz="1600" dirty="0"/>
              <a:t>  △</a:t>
            </a:r>
            <a:r>
              <a:rPr lang="ru-RU" sz="1600" dirty="0" err="1"/>
              <a:t>R</a:t>
            </a:r>
            <a:r>
              <a:rPr lang="ru-RU" sz="1600" baseline="-25000" dirty="0" err="1"/>
              <a:t>a</a:t>
            </a:r>
            <a:r>
              <a:rPr lang="ru-RU" sz="1600" dirty="0"/>
              <a:t> </a:t>
            </a:r>
            <a:r>
              <a:rPr lang="ru-RU" sz="1600" dirty="0" err="1"/>
              <a:t>tufayli</a:t>
            </a:r>
            <a:r>
              <a:rPr lang="ru-RU" sz="1600" dirty="0"/>
              <a:t> </a:t>
            </a:r>
            <a:r>
              <a:rPr lang="ru-RU" sz="1600" dirty="0" err="1"/>
              <a:t>havo</a:t>
            </a:r>
            <a:r>
              <a:rPr lang="ru-RU" sz="1600" dirty="0"/>
              <a:t> </a:t>
            </a:r>
            <a:r>
              <a:rPr lang="ru-RU" sz="1600" dirty="0" err="1"/>
              <a:t>tepadan</a:t>
            </a:r>
            <a:r>
              <a:rPr lang="ru-RU" sz="1600" dirty="0"/>
              <a:t> </a:t>
            </a:r>
            <a:r>
              <a:rPr lang="ru-RU" sz="1600" dirty="0" err="1"/>
              <a:t>pastga</a:t>
            </a:r>
            <a:r>
              <a:rPr lang="ru-RU" sz="1600" dirty="0"/>
              <a:t> </a:t>
            </a:r>
            <a:r>
              <a:rPr lang="ru-RU" sz="1600" dirty="0" err="1"/>
              <a:t>qarab</a:t>
            </a:r>
            <a:r>
              <a:rPr lang="ru-RU" sz="1600" dirty="0"/>
              <a:t> </a:t>
            </a:r>
            <a:r>
              <a:rPr lang="ru-RU" sz="1600" dirty="0" err="1"/>
              <a:t>katta</a:t>
            </a:r>
            <a:r>
              <a:rPr lang="ru-RU" sz="1600" dirty="0"/>
              <a:t> </a:t>
            </a:r>
            <a:r>
              <a:rPr lang="ru-RU" sz="1600" dirty="0" err="1"/>
              <a:t>tezlikda</a:t>
            </a:r>
            <a:r>
              <a:rPr lang="ru-RU" sz="1600" dirty="0"/>
              <a:t> </a:t>
            </a:r>
            <a:r>
              <a:rPr lang="ru-RU" sz="1600" dirty="0" err="1"/>
              <a:t>karbyurator</a:t>
            </a:r>
            <a:r>
              <a:rPr lang="ru-RU" sz="1600" dirty="0"/>
              <a:t> </a:t>
            </a:r>
            <a:r>
              <a:rPr lang="ru-RU" sz="1600" dirty="0" err="1"/>
              <a:t>orqali</a:t>
            </a:r>
            <a:r>
              <a:rPr lang="ru-RU" sz="1600" dirty="0"/>
              <a:t> </a:t>
            </a:r>
            <a:r>
              <a:rPr lang="ru-RU" sz="1600" dirty="0" err="1"/>
              <a:t>shiddat</a:t>
            </a:r>
            <a:r>
              <a:rPr lang="ru-RU" sz="1600" dirty="0"/>
              <a:t> </a:t>
            </a:r>
            <a:r>
              <a:rPr lang="ru-RU" sz="1600" dirty="0" err="1"/>
              <a:t>bilan</a:t>
            </a:r>
            <a:r>
              <a:rPr lang="ru-RU" sz="1600" dirty="0"/>
              <a:t> </a:t>
            </a:r>
            <a:r>
              <a:rPr lang="ru-RU" sz="1600" dirty="0" err="1"/>
              <a:t>harakatlanadi</a:t>
            </a:r>
            <a:r>
              <a:rPr lang="ru-RU" sz="1600" dirty="0"/>
              <a:t>. </a:t>
            </a:r>
            <a:r>
              <a:rPr lang="ru-RU" sz="1600" dirty="0" err="1"/>
              <a:t>Havoning</a:t>
            </a:r>
            <a:r>
              <a:rPr lang="ru-RU" sz="1600" dirty="0"/>
              <a:t> </a:t>
            </a:r>
            <a:r>
              <a:rPr lang="ru-RU" sz="1600" dirty="0" err="1"/>
              <a:t>tezligi</a:t>
            </a:r>
            <a:r>
              <a:rPr lang="ru-RU" sz="1600" dirty="0"/>
              <a:t> </a:t>
            </a:r>
            <a:r>
              <a:rPr lang="ru-RU" sz="1600" dirty="0" err="1"/>
              <a:t>diffuzor</a:t>
            </a:r>
            <a:r>
              <a:rPr lang="ru-RU" sz="1600" dirty="0"/>
              <a:t> </a:t>
            </a:r>
            <a:r>
              <a:rPr lang="ru-RU" sz="1600" dirty="0" err="1"/>
              <a:t>qismida</a:t>
            </a:r>
            <a:r>
              <a:rPr lang="ru-RU" sz="1600" dirty="0"/>
              <a:t> 150-200 </a:t>
            </a:r>
            <a:r>
              <a:rPr lang="ru-RU" sz="1600" dirty="0" err="1"/>
              <a:t>m</a:t>
            </a:r>
            <a:r>
              <a:rPr lang="ru-RU" sz="1600" dirty="0" err="1">
                <a:sym typeface="Symbol" panose="05050102010706020507" pitchFamily="18" charset="2"/>
              </a:rPr>
              <a:t></a:t>
            </a:r>
            <a:r>
              <a:rPr lang="ru-RU" sz="1600" dirty="0" err="1"/>
              <a:t>s</a:t>
            </a:r>
            <a:r>
              <a:rPr lang="ru-RU" sz="1600" dirty="0"/>
              <a:t> </a:t>
            </a:r>
            <a:r>
              <a:rPr lang="ru-RU" sz="1600" dirty="0" err="1"/>
              <a:t>gacha</a:t>
            </a:r>
            <a:r>
              <a:rPr lang="ru-RU" sz="1600" dirty="0"/>
              <a:t> </a:t>
            </a:r>
            <a:r>
              <a:rPr lang="ru-RU" sz="1600" dirty="0" err="1"/>
              <a:t>yetadi</a:t>
            </a:r>
            <a:r>
              <a:rPr lang="ru-RU" sz="1600" dirty="0"/>
              <a:t>. </a:t>
            </a:r>
            <a:r>
              <a:rPr lang="ru-RU" sz="1600" dirty="0" err="1"/>
              <a:t>Purkagichdan</a:t>
            </a:r>
            <a:r>
              <a:rPr lang="ru-RU" sz="1600" dirty="0"/>
              <a:t> </a:t>
            </a:r>
            <a:r>
              <a:rPr lang="ru-RU" sz="1600" dirty="0" err="1"/>
              <a:t>oqib</a:t>
            </a:r>
            <a:r>
              <a:rPr lang="ru-RU" sz="1600" dirty="0"/>
              <a:t> </a:t>
            </a:r>
            <a:r>
              <a:rPr lang="ru-RU" sz="1600" dirty="0" err="1"/>
              <a:t>chiqayotgan</a:t>
            </a:r>
            <a:r>
              <a:rPr lang="ru-RU" sz="1600" dirty="0"/>
              <a:t> </a:t>
            </a:r>
            <a:r>
              <a:rPr lang="ru-RU" sz="1600" dirty="0" err="1"/>
              <a:t>benzinni</a:t>
            </a:r>
            <a:r>
              <a:rPr lang="ru-RU" sz="1600" dirty="0"/>
              <a:t> </a:t>
            </a:r>
            <a:r>
              <a:rPr lang="ru-RU" sz="1600" dirty="0" err="1"/>
              <a:t>tezligi</a:t>
            </a:r>
            <a:r>
              <a:rPr lang="ru-RU" sz="1600" dirty="0"/>
              <a:t> </a:t>
            </a:r>
            <a:r>
              <a:rPr lang="ru-RU" sz="1600" dirty="0" err="1"/>
              <a:t>esa</a:t>
            </a:r>
            <a:r>
              <a:rPr lang="ru-RU" sz="1600" dirty="0"/>
              <a:t>, </a:t>
            </a:r>
            <a:r>
              <a:rPr lang="ru-RU" sz="1600" dirty="0" err="1"/>
              <a:t>havo</a:t>
            </a:r>
            <a:r>
              <a:rPr lang="ru-RU" sz="1600" dirty="0"/>
              <a:t> </a:t>
            </a:r>
            <a:r>
              <a:rPr lang="ru-RU" sz="1600" dirty="0" err="1"/>
              <a:t>tezligidan</a:t>
            </a:r>
            <a:r>
              <a:rPr lang="ru-RU" sz="1600" dirty="0"/>
              <a:t> 25 </a:t>
            </a:r>
            <a:r>
              <a:rPr lang="ru-RU" sz="1600" dirty="0" err="1"/>
              <a:t>marta</a:t>
            </a:r>
            <a:r>
              <a:rPr lang="ru-RU" sz="1600" dirty="0"/>
              <a:t> </a:t>
            </a:r>
            <a:r>
              <a:rPr lang="ru-RU" sz="1600" dirty="0" err="1"/>
              <a:t>kam</a:t>
            </a:r>
            <a:r>
              <a:rPr lang="ru-RU" sz="1600" dirty="0"/>
              <a:t> </a:t>
            </a:r>
            <a:r>
              <a:rPr lang="ru-RU" sz="1600" dirty="0" err="1"/>
              <a:t>bo’lib</a:t>
            </a:r>
            <a:r>
              <a:rPr lang="ru-RU" sz="1600" dirty="0"/>
              <a:t>, </a:t>
            </a:r>
            <a:r>
              <a:rPr lang="ru-RU" sz="1600" dirty="0" err="1"/>
              <a:t>dvigatel</a:t>
            </a:r>
            <a:r>
              <a:rPr lang="ru-RU" sz="1600" dirty="0"/>
              <a:t> </a:t>
            </a:r>
            <a:r>
              <a:rPr lang="ru-RU" sz="1600" dirty="0" err="1"/>
              <a:t>valning</a:t>
            </a:r>
            <a:r>
              <a:rPr lang="ru-RU" sz="1600" dirty="0"/>
              <a:t> </a:t>
            </a:r>
            <a:r>
              <a:rPr lang="ru-RU" sz="1600" dirty="0" err="1"/>
              <a:t>maksimal</a:t>
            </a:r>
            <a:r>
              <a:rPr lang="ru-RU" sz="1600" dirty="0"/>
              <a:t> </a:t>
            </a:r>
            <a:r>
              <a:rPr lang="ru-RU" sz="1600" dirty="0" err="1"/>
              <a:t>aylanishlar</a:t>
            </a:r>
            <a:r>
              <a:rPr lang="ru-RU" sz="1600" dirty="0"/>
              <a:t> </a:t>
            </a:r>
            <a:r>
              <a:rPr lang="ru-RU" sz="1600" dirty="0" err="1"/>
              <a:t>sonida</a:t>
            </a:r>
            <a:r>
              <a:rPr lang="ru-RU" sz="1600" dirty="0"/>
              <a:t> 6-9 </a:t>
            </a:r>
            <a:r>
              <a:rPr lang="ru-RU" sz="1600" dirty="0" err="1"/>
              <a:t>m</a:t>
            </a:r>
            <a:r>
              <a:rPr lang="ru-RU" sz="1600" dirty="0" err="1">
                <a:sym typeface="Symbol" panose="05050102010706020507" pitchFamily="18" charset="2"/>
              </a:rPr>
              <a:t></a:t>
            </a:r>
            <a:r>
              <a:rPr lang="ru-RU" sz="1600" dirty="0" err="1"/>
              <a:t>s</a:t>
            </a:r>
            <a:r>
              <a:rPr lang="ru-RU" sz="1600" dirty="0"/>
              <a:t> </a:t>
            </a:r>
            <a:r>
              <a:rPr lang="ru-RU" sz="1600" dirty="0" err="1"/>
              <a:t>ni</a:t>
            </a:r>
            <a:r>
              <a:rPr lang="ru-RU" sz="1600" dirty="0"/>
              <a:t> </a:t>
            </a:r>
            <a:r>
              <a:rPr lang="ru-RU" sz="1600" dirty="0" err="1"/>
              <a:t>tashkil</a:t>
            </a:r>
            <a:r>
              <a:rPr lang="ru-RU" sz="1600" dirty="0"/>
              <a:t> </a:t>
            </a:r>
            <a:r>
              <a:rPr lang="ru-RU" sz="1600" dirty="0" err="1"/>
              <a:t>etadi</a:t>
            </a:r>
            <a:r>
              <a:rPr lang="ru-RU" sz="1600" dirty="0"/>
              <a:t>.</a:t>
            </a:r>
          </a:p>
          <a:p>
            <a:r>
              <a:rPr lang="ru-RU" sz="1600" dirty="0" err="1"/>
              <a:t>Benzinni</a:t>
            </a:r>
            <a:r>
              <a:rPr lang="ru-RU" sz="1600" dirty="0"/>
              <a:t> </a:t>
            </a:r>
            <a:r>
              <a:rPr lang="ru-RU" sz="1600" dirty="0" err="1"/>
              <a:t>jikler</a:t>
            </a:r>
            <a:r>
              <a:rPr lang="ru-RU" sz="1600" dirty="0"/>
              <a:t> </a:t>
            </a:r>
            <a:r>
              <a:rPr lang="ru-RU" sz="1600" dirty="0" err="1"/>
              <a:t>orqali</a:t>
            </a:r>
            <a:r>
              <a:rPr lang="ru-RU" sz="1600" dirty="0"/>
              <a:t> </a:t>
            </a:r>
            <a:r>
              <a:rPr lang="ru-RU" sz="1600" dirty="0" err="1"/>
              <a:t>purkagichdan</a:t>
            </a:r>
            <a:r>
              <a:rPr lang="ru-RU" sz="1600" dirty="0"/>
              <a:t> </a:t>
            </a:r>
            <a:r>
              <a:rPr lang="ru-RU" sz="1600" dirty="0" err="1"/>
              <a:t>favvora</a:t>
            </a:r>
            <a:r>
              <a:rPr lang="ru-RU" sz="1600" dirty="0"/>
              <a:t> </a:t>
            </a:r>
            <a:r>
              <a:rPr lang="ru-RU" sz="1600" dirty="0" err="1"/>
              <a:t>bo’lib</a:t>
            </a:r>
            <a:r>
              <a:rPr lang="ru-RU" sz="1600" dirty="0"/>
              <a:t> </a:t>
            </a:r>
            <a:r>
              <a:rPr lang="ru-RU" sz="1600" dirty="0" err="1"/>
              <a:t>chiqishi</a:t>
            </a:r>
            <a:r>
              <a:rPr lang="ru-RU" sz="1600" dirty="0"/>
              <a:t> </a:t>
            </a:r>
            <a:r>
              <a:rPr lang="ru-RU" sz="1600" dirty="0" err="1"/>
              <a:t>qalqovich</a:t>
            </a:r>
            <a:r>
              <a:rPr lang="ru-RU" sz="1600" dirty="0"/>
              <a:t> </a:t>
            </a:r>
            <a:r>
              <a:rPr lang="ru-RU" sz="1600" dirty="0" err="1"/>
              <a:t>kameradagi</a:t>
            </a:r>
            <a:r>
              <a:rPr lang="ru-RU" sz="1600" dirty="0"/>
              <a:t> </a:t>
            </a:r>
            <a:r>
              <a:rPr lang="ru-RU" sz="1600" dirty="0" err="1"/>
              <a:t>atmosfera</a:t>
            </a:r>
            <a:r>
              <a:rPr lang="ru-RU" sz="1600" dirty="0"/>
              <a:t> </a:t>
            </a:r>
            <a:r>
              <a:rPr lang="ru-RU" sz="1600" dirty="0" err="1"/>
              <a:t>bosimi</a:t>
            </a:r>
            <a:r>
              <a:rPr lang="ru-RU" sz="1600" dirty="0"/>
              <a:t> (</a:t>
            </a:r>
            <a:r>
              <a:rPr lang="ru-RU" sz="1600" dirty="0" err="1"/>
              <a:t>R</a:t>
            </a:r>
            <a:r>
              <a:rPr lang="ru-RU" sz="1600" baseline="-25000" dirty="0" err="1"/>
              <a:t>o</a:t>
            </a:r>
            <a:r>
              <a:rPr lang="ru-RU" sz="1600" dirty="0"/>
              <a:t>) </a:t>
            </a:r>
            <a:r>
              <a:rPr lang="ru-RU" sz="1600" dirty="0" err="1"/>
              <a:t>va</a:t>
            </a:r>
            <a:r>
              <a:rPr lang="ru-RU" sz="1600" dirty="0"/>
              <a:t> </a:t>
            </a:r>
            <a:r>
              <a:rPr lang="ru-RU" sz="1600" dirty="0" err="1"/>
              <a:t>diffuzorning</a:t>
            </a:r>
            <a:r>
              <a:rPr lang="ru-RU" sz="1600" dirty="0"/>
              <a:t> </a:t>
            </a:r>
            <a:r>
              <a:rPr lang="ru-RU" sz="1600" dirty="0" err="1"/>
              <a:t>eng</a:t>
            </a:r>
            <a:r>
              <a:rPr lang="ru-RU" sz="1600" dirty="0"/>
              <a:t> </a:t>
            </a:r>
            <a:r>
              <a:rPr lang="ru-RU" sz="1600" dirty="0" err="1"/>
              <a:t>tor</a:t>
            </a:r>
            <a:r>
              <a:rPr lang="ru-RU" sz="1600" dirty="0"/>
              <a:t> </a:t>
            </a:r>
            <a:r>
              <a:rPr lang="ru-RU" sz="1600" dirty="0" err="1"/>
              <a:t>qismidagi</a:t>
            </a:r>
            <a:r>
              <a:rPr lang="ru-RU" sz="1600" dirty="0"/>
              <a:t> </a:t>
            </a:r>
            <a:r>
              <a:rPr lang="ru-RU" sz="1600" dirty="0" err="1"/>
              <a:t>bosim</a:t>
            </a:r>
            <a:r>
              <a:rPr lang="ru-RU" sz="1600" dirty="0"/>
              <a:t> (</a:t>
            </a:r>
            <a:r>
              <a:rPr lang="en-US" sz="1600" dirty="0" err="1"/>
              <a:t>Pq</a:t>
            </a:r>
            <a:r>
              <a:rPr lang="ru-RU" sz="1600" dirty="0"/>
              <a:t>) </a:t>
            </a:r>
            <a:r>
              <a:rPr lang="ru-RU" sz="1600" dirty="0" err="1"/>
              <a:t>farqi</a:t>
            </a:r>
            <a:r>
              <a:rPr lang="ru-RU" sz="1600" dirty="0"/>
              <a:t>  </a:t>
            </a:r>
            <a:r>
              <a:rPr lang="en-US" sz="1600" dirty="0" err="1"/>
              <a:t>Pq</a:t>
            </a:r>
            <a:r>
              <a:rPr lang="ru-RU" sz="1600" dirty="0"/>
              <a:t> </a:t>
            </a:r>
            <a:r>
              <a:rPr lang="ru-RU" sz="1600" dirty="0" err="1"/>
              <a:t>evaziga</a:t>
            </a:r>
            <a:r>
              <a:rPr lang="ru-RU" sz="1600" dirty="0"/>
              <a:t> </a:t>
            </a:r>
            <a:r>
              <a:rPr lang="ru-RU" sz="1600" dirty="0" err="1"/>
              <a:t>sodir</a:t>
            </a:r>
            <a:r>
              <a:rPr lang="ru-RU" sz="1600" dirty="0"/>
              <a:t> </a:t>
            </a:r>
            <a:r>
              <a:rPr lang="ru-RU" sz="1600" dirty="0" err="1"/>
              <a:t>bo’ladi</a:t>
            </a:r>
            <a:r>
              <a:rPr lang="ru-RU" sz="1600" dirty="0"/>
              <a:t>. </a:t>
            </a:r>
            <a:r>
              <a:rPr lang="ru-RU" sz="1600" dirty="0" err="1"/>
              <a:t>Havoning</a:t>
            </a:r>
            <a:r>
              <a:rPr lang="ru-RU" sz="1600" dirty="0"/>
              <a:t> </a:t>
            </a:r>
            <a:r>
              <a:rPr lang="ru-RU" sz="1600" dirty="0" err="1"/>
              <a:t>diffuzor</a:t>
            </a:r>
            <a:r>
              <a:rPr lang="ru-RU" sz="1600" dirty="0"/>
              <a:t> </a:t>
            </a:r>
            <a:r>
              <a:rPr lang="ru-RU" sz="1600" dirty="0" err="1"/>
              <a:t>qismidagi</a:t>
            </a:r>
            <a:r>
              <a:rPr lang="ru-RU" sz="1600" dirty="0"/>
              <a:t> </a:t>
            </a:r>
            <a:r>
              <a:rPr lang="ru-RU" sz="1600" dirty="0" err="1"/>
              <a:t>tezligi</a:t>
            </a:r>
            <a:r>
              <a:rPr lang="ru-RU" sz="1600" dirty="0"/>
              <a:t> </a:t>
            </a:r>
            <a:r>
              <a:rPr lang="ru-RU" sz="1600" dirty="0" err="1"/>
              <a:t>qancha</a:t>
            </a:r>
            <a:r>
              <a:rPr lang="ru-RU" sz="1600" dirty="0"/>
              <a:t> </a:t>
            </a:r>
            <a:r>
              <a:rPr lang="ru-RU" sz="1600" dirty="0" err="1"/>
              <a:t>yuqori</a:t>
            </a:r>
            <a:r>
              <a:rPr lang="ru-RU" sz="1600" dirty="0"/>
              <a:t> </a:t>
            </a:r>
            <a:r>
              <a:rPr lang="ru-RU" sz="1600" dirty="0" err="1"/>
              <a:t>bo’lsa</a:t>
            </a:r>
            <a:r>
              <a:rPr lang="ru-RU" sz="1600" dirty="0"/>
              <a:t>, </a:t>
            </a:r>
            <a:r>
              <a:rPr lang="ru-RU" sz="1600" dirty="0" err="1"/>
              <a:t>benzinni</a:t>
            </a:r>
            <a:r>
              <a:rPr lang="ru-RU" sz="1600" dirty="0"/>
              <a:t> </a:t>
            </a:r>
            <a:r>
              <a:rPr lang="ru-RU" sz="1600" dirty="0" err="1"/>
              <a:t>oqib</a:t>
            </a:r>
            <a:r>
              <a:rPr lang="ru-RU" sz="1600" dirty="0"/>
              <a:t> </a:t>
            </a:r>
            <a:r>
              <a:rPr lang="ru-RU" sz="1600" dirty="0" err="1"/>
              <a:t>chiqishi</a:t>
            </a:r>
            <a:r>
              <a:rPr lang="ru-RU" sz="1600" dirty="0"/>
              <a:t> </a:t>
            </a:r>
            <a:r>
              <a:rPr lang="ru-RU" sz="1600" dirty="0" err="1"/>
              <a:t>shunchalik</a:t>
            </a:r>
            <a:r>
              <a:rPr lang="ru-RU" sz="1600" dirty="0"/>
              <a:t> </a:t>
            </a:r>
            <a:r>
              <a:rPr lang="ru-RU" sz="1600" dirty="0" err="1"/>
              <a:t>oshadi</a:t>
            </a:r>
            <a:r>
              <a:rPr lang="ru-RU" sz="1600" dirty="0"/>
              <a:t>. </a:t>
            </a:r>
            <a:r>
              <a:rPr lang="en-US" sz="1600" dirty="0" err="1"/>
              <a:t>Shuning</a:t>
            </a:r>
            <a:r>
              <a:rPr lang="en-US" sz="1600" dirty="0"/>
              <a:t> </a:t>
            </a:r>
            <a:r>
              <a:rPr lang="en-US" sz="1600" dirty="0" err="1"/>
              <a:t>uchun</a:t>
            </a:r>
            <a:r>
              <a:rPr lang="en-US" sz="1600" dirty="0"/>
              <a:t> ham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tezligini</a:t>
            </a:r>
            <a:r>
              <a:rPr lang="en-US" sz="1600" dirty="0"/>
              <a:t> </a:t>
            </a:r>
            <a:r>
              <a:rPr lang="en-US" sz="1600" dirty="0" err="1"/>
              <a:t>oshirish</a:t>
            </a:r>
            <a:r>
              <a:rPr lang="en-US" sz="1600" dirty="0"/>
              <a:t> </a:t>
            </a:r>
            <a:r>
              <a:rPr lang="en-US" sz="1600" dirty="0" err="1"/>
              <a:t>maqsadida</a:t>
            </a:r>
            <a:r>
              <a:rPr lang="en-US" sz="1600" dirty="0"/>
              <a:t> </a:t>
            </a:r>
            <a:r>
              <a:rPr lang="en-US" sz="1600" dirty="0" err="1"/>
              <a:t>bitta</a:t>
            </a:r>
            <a:r>
              <a:rPr lang="en-US" sz="1600" dirty="0"/>
              <a:t> </a:t>
            </a:r>
            <a:r>
              <a:rPr lang="en-US" sz="1600" dirty="0" err="1"/>
              <a:t>emas</a:t>
            </a:r>
            <a:r>
              <a:rPr lang="en-US" sz="1600" dirty="0"/>
              <a:t>, </a:t>
            </a:r>
            <a:r>
              <a:rPr lang="en-US" sz="1600" dirty="0" err="1"/>
              <a:t>ikkita</a:t>
            </a:r>
            <a:r>
              <a:rPr lang="en-US" sz="1600" dirty="0"/>
              <a:t> </a:t>
            </a:r>
            <a:r>
              <a:rPr lang="en-US" sz="1600" dirty="0" err="1"/>
              <a:t>hatto</a:t>
            </a:r>
            <a:r>
              <a:rPr lang="en-US" sz="1600" dirty="0"/>
              <a:t> </a:t>
            </a:r>
            <a:r>
              <a:rPr lang="en-US" sz="1600" dirty="0" err="1"/>
              <a:t>uchta</a:t>
            </a:r>
            <a:r>
              <a:rPr lang="en-US" sz="1600" dirty="0"/>
              <a:t> </a:t>
            </a:r>
            <a:r>
              <a:rPr lang="en-US" sz="1600" dirty="0" err="1"/>
              <a:t>diffuzor</a:t>
            </a:r>
            <a:r>
              <a:rPr lang="en-US" sz="1600" dirty="0"/>
              <a:t> </a:t>
            </a:r>
            <a:r>
              <a:rPr lang="en-US" sz="1600" dirty="0" err="1"/>
              <a:t>qo’llanilmoqda</a:t>
            </a:r>
            <a:r>
              <a:rPr lang="en-US" sz="1600" dirty="0"/>
              <a:t>. </a:t>
            </a:r>
            <a:endParaRPr lang="ru-RU" sz="1600" dirty="0"/>
          </a:p>
          <a:p>
            <a:r>
              <a:rPr lang="en-US" sz="1600" dirty="0" err="1"/>
              <a:t>Purkagichdan</a:t>
            </a:r>
            <a:r>
              <a:rPr lang="en-US" sz="1600" dirty="0"/>
              <a:t>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tezligidan</a:t>
            </a:r>
            <a:r>
              <a:rPr lang="en-US" sz="1600" dirty="0"/>
              <a:t> 25 </a:t>
            </a:r>
            <a:r>
              <a:rPr lang="en-US" sz="1600" dirty="0" err="1"/>
              <a:t>marta</a:t>
            </a:r>
            <a:r>
              <a:rPr lang="en-US" sz="1600" dirty="0"/>
              <a:t> </a:t>
            </a:r>
            <a:r>
              <a:rPr lang="en-US" sz="1600" dirty="0" err="1"/>
              <a:t>kam</a:t>
            </a:r>
            <a:r>
              <a:rPr lang="en-US" sz="1600" dirty="0"/>
              <a:t> </a:t>
            </a:r>
            <a:r>
              <a:rPr lang="en-US" sz="1600" dirty="0" err="1"/>
              <a:t>tezlik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oqib</a:t>
            </a:r>
            <a:r>
              <a:rPr lang="en-US" sz="1600" dirty="0"/>
              <a:t> </a:t>
            </a:r>
            <a:r>
              <a:rPr lang="en-US" sz="1600" dirty="0" err="1"/>
              <a:t>chiqayotgan</a:t>
            </a:r>
            <a:r>
              <a:rPr lang="en-US" sz="1600" dirty="0"/>
              <a:t> </a:t>
            </a:r>
            <a:r>
              <a:rPr lang="en-US" sz="1600" dirty="0" err="1"/>
              <a:t>benzin</a:t>
            </a:r>
            <a:r>
              <a:rPr lang="en-US" sz="1600" dirty="0"/>
              <a:t> </a:t>
            </a:r>
            <a:r>
              <a:rPr lang="en-US" sz="1600" dirty="0" err="1"/>
              <a:t>katta</a:t>
            </a:r>
            <a:r>
              <a:rPr lang="en-US" sz="1600" dirty="0"/>
              <a:t> </a:t>
            </a:r>
            <a:r>
              <a:rPr lang="en-US" sz="1600" dirty="0" err="1"/>
              <a:t>tezlik</a:t>
            </a:r>
            <a:r>
              <a:rPr lang="en-US" sz="1600" dirty="0"/>
              <a:t> </a:t>
            </a:r>
            <a:r>
              <a:rPr lang="en-US" sz="1600" dirty="0" err="1"/>
              <a:t>bilan</a:t>
            </a:r>
            <a:r>
              <a:rPr lang="en-US" sz="1600" dirty="0"/>
              <a:t> </a:t>
            </a:r>
            <a:r>
              <a:rPr lang="en-US" sz="1600" dirty="0" err="1"/>
              <a:t>harakatlanayotgan</a:t>
            </a:r>
            <a:r>
              <a:rPr lang="en-US" sz="1600" dirty="0"/>
              <a:t>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zarbasidan</a:t>
            </a:r>
            <a:r>
              <a:rPr lang="en-US" sz="1600" dirty="0"/>
              <a:t> </a:t>
            </a:r>
            <a:r>
              <a:rPr lang="en-US" sz="1600" dirty="0" err="1"/>
              <a:t>o’rtacha</a:t>
            </a:r>
            <a:r>
              <a:rPr lang="en-US" sz="1600" dirty="0"/>
              <a:t> </a:t>
            </a:r>
            <a:r>
              <a:rPr lang="en-US" sz="1600" dirty="0" err="1"/>
              <a:t>radiusi</a:t>
            </a:r>
            <a:r>
              <a:rPr lang="en-US" sz="1600" dirty="0"/>
              <a:t> 0,1-0,3 mm </a:t>
            </a:r>
            <a:r>
              <a:rPr lang="en-US" sz="1600" dirty="0" err="1"/>
              <a:t>bo’lgan</a:t>
            </a:r>
            <a:r>
              <a:rPr lang="en-US" sz="1600" dirty="0"/>
              <a:t> </a:t>
            </a:r>
            <a:r>
              <a:rPr lang="en-US" sz="1600" dirty="0" err="1"/>
              <a:t>mayda-mayda</a:t>
            </a:r>
            <a:r>
              <a:rPr lang="en-US" sz="1600" dirty="0"/>
              <a:t> </a:t>
            </a:r>
            <a:r>
              <a:rPr lang="en-US" sz="1600" dirty="0" err="1"/>
              <a:t>tomchilarga</a:t>
            </a:r>
            <a:r>
              <a:rPr lang="en-US" sz="1600" dirty="0"/>
              <a:t> </a:t>
            </a:r>
            <a:r>
              <a:rPr lang="en-US" sz="1600" dirty="0" err="1"/>
              <a:t>ajraladi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qisman</a:t>
            </a:r>
            <a:r>
              <a:rPr lang="en-US" sz="1600" dirty="0"/>
              <a:t> </a:t>
            </a:r>
            <a:r>
              <a:rPr lang="en-US" sz="1600" dirty="0" err="1"/>
              <a:t>tomchilar</a:t>
            </a:r>
            <a:r>
              <a:rPr lang="en-US" sz="1600" dirty="0"/>
              <a:t> </a:t>
            </a:r>
            <a:r>
              <a:rPr lang="en-US" sz="1600" dirty="0" err="1"/>
              <a:t>bug’ga</a:t>
            </a:r>
            <a:r>
              <a:rPr lang="en-US" sz="1600" dirty="0"/>
              <a:t> </a:t>
            </a:r>
            <a:r>
              <a:rPr lang="en-US" sz="1600" dirty="0" err="1"/>
              <a:t>aylanadi</a:t>
            </a:r>
            <a:r>
              <a:rPr lang="en-US" sz="1600" dirty="0"/>
              <a:t>. </a:t>
            </a:r>
            <a:r>
              <a:rPr lang="en-US" sz="1600" dirty="0" err="1"/>
              <a:t>Ba’zi</a:t>
            </a:r>
            <a:r>
              <a:rPr lang="en-US" sz="1600" dirty="0"/>
              <a:t> </a:t>
            </a:r>
            <a:r>
              <a:rPr lang="en-US" sz="1600" dirty="0" err="1"/>
              <a:t>tomchilar</a:t>
            </a:r>
            <a:r>
              <a:rPr lang="en-US" sz="1600" dirty="0"/>
              <a:t> </a:t>
            </a:r>
            <a:r>
              <a:rPr lang="en-US" sz="1600" dirty="0" err="1"/>
              <a:t>aralashtirgich</a:t>
            </a:r>
            <a:r>
              <a:rPr lang="en-US" sz="1600" dirty="0"/>
              <a:t> </a:t>
            </a:r>
            <a:r>
              <a:rPr lang="en-US" sz="1600" dirty="0" err="1"/>
              <a:t>kamera</a:t>
            </a:r>
            <a:r>
              <a:rPr lang="en-US" sz="1600" dirty="0"/>
              <a:t> </a:t>
            </a:r>
            <a:r>
              <a:rPr lang="en-US" sz="1600" dirty="0" err="1"/>
              <a:t>devorlariga</a:t>
            </a:r>
            <a:r>
              <a:rPr lang="en-US" sz="1600" dirty="0"/>
              <a:t> </a:t>
            </a:r>
            <a:r>
              <a:rPr lang="en-US" sz="1600" dirty="0" err="1"/>
              <a:t>o’tiradi</a:t>
            </a:r>
            <a:r>
              <a:rPr lang="en-US" sz="1600" dirty="0"/>
              <a:t>. </a:t>
            </a:r>
            <a:r>
              <a:rPr lang="en-US" sz="1600" dirty="0" err="1"/>
              <a:t>Tomchilar</a:t>
            </a:r>
            <a:r>
              <a:rPr lang="en-US" sz="1600" dirty="0"/>
              <a:t> </a:t>
            </a:r>
            <a:r>
              <a:rPr lang="en-US" sz="1600" dirty="0" err="1"/>
              <a:t>qancha</a:t>
            </a:r>
            <a:r>
              <a:rPr lang="en-US" sz="1600" dirty="0"/>
              <a:t> </a:t>
            </a:r>
            <a:r>
              <a:rPr lang="en-US" sz="1600" dirty="0" err="1"/>
              <a:t>mayda</a:t>
            </a:r>
            <a:r>
              <a:rPr lang="en-US" sz="1600" dirty="0"/>
              <a:t> </a:t>
            </a:r>
            <a:r>
              <a:rPr lang="en-US" sz="1600" dirty="0" err="1"/>
              <a:t>bo’lsa</a:t>
            </a:r>
            <a:r>
              <a:rPr lang="en-US" sz="1600" dirty="0"/>
              <a:t> </a:t>
            </a:r>
            <a:r>
              <a:rPr lang="en-US" sz="1600" dirty="0" err="1"/>
              <a:t>bug’lanish</a:t>
            </a:r>
            <a:r>
              <a:rPr lang="en-US" sz="1600" dirty="0"/>
              <a:t> </a:t>
            </a:r>
            <a:r>
              <a:rPr lang="en-US" sz="1600" dirty="0" err="1"/>
              <a:t>yuzasi</a:t>
            </a:r>
            <a:r>
              <a:rPr lang="en-US" sz="1600" dirty="0"/>
              <a:t> </a:t>
            </a:r>
            <a:r>
              <a:rPr lang="en-US" sz="1600" dirty="0" err="1"/>
              <a:t>shunchalik</a:t>
            </a:r>
            <a:r>
              <a:rPr lang="en-US" sz="1600" dirty="0"/>
              <a:t> </a:t>
            </a:r>
            <a:r>
              <a:rPr lang="en-US" sz="1600" dirty="0" err="1"/>
              <a:t>ko’payadi</a:t>
            </a:r>
            <a:r>
              <a:rPr lang="en-US" sz="1600" dirty="0"/>
              <a:t>.</a:t>
            </a:r>
            <a:endParaRPr lang="ru-RU" sz="1600" dirty="0"/>
          </a:p>
          <a:p>
            <a:r>
              <a:rPr lang="en-US" sz="1600" dirty="0" err="1"/>
              <a:t>Oddiy</a:t>
            </a:r>
            <a:r>
              <a:rPr lang="en-US" sz="1600" dirty="0"/>
              <a:t> </a:t>
            </a:r>
            <a:r>
              <a:rPr lang="en-US" sz="1600" dirty="0" err="1"/>
              <a:t>karbyuratorda</a:t>
            </a:r>
            <a:r>
              <a:rPr lang="en-US" sz="1600" dirty="0"/>
              <a:t> </a:t>
            </a:r>
            <a:r>
              <a:rPr lang="en-US" sz="1600" dirty="0" err="1"/>
              <a:t>drossel</a:t>
            </a:r>
            <a:r>
              <a:rPr lang="en-US" sz="1600" dirty="0"/>
              <a:t> </a:t>
            </a:r>
            <a:r>
              <a:rPr lang="en-US" sz="1600" dirty="0" err="1"/>
              <a:t>zaslonkani</a:t>
            </a:r>
            <a:r>
              <a:rPr lang="en-US" sz="1600" dirty="0"/>
              <a:t> </a:t>
            </a:r>
            <a:r>
              <a:rPr lang="en-US" sz="1600" dirty="0" err="1"/>
              <a:t>ochilishi</a:t>
            </a:r>
            <a:r>
              <a:rPr lang="en-US" sz="1600" dirty="0"/>
              <a:t> </a:t>
            </a:r>
            <a:r>
              <a:rPr lang="en-US" sz="1600" dirty="0" err="1"/>
              <a:t>kattalashgan</a:t>
            </a:r>
            <a:r>
              <a:rPr lang="en-US" sz="1600" dirty="0"/>
              <a:t> sari, </a:t>
            </a:r>
            <a:r>
              <a:rPr lang="en-US" sz="1600" dirty="0" err="1"/>
              <a:t>o’tayotgan</a:t>
            </a:r>
            <a:r>
              <a:rPr lang="en-US" sz="1600" dirty="0"/>
              <a:t>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miqdori</a:t>
            </a:r>
            <a:r>
              <a:rPr lang="en-US" sz="1600" dirty="0"/>
              <a:t>  </a:t>
            </a:r>
            <a:r>
              <a:rPr lang="en-US" sz="1600" dirty="0" err="1"/>
              <a:t>ko’payib</a:t>
            </a:r>
            <a:r>
              <a:rPr lang="en-US" sz="1600" dirty="0"/>
              <a:t>, </a:t>
            </a:r>
            <a:r>
              <a:rPr lang="en-US" sz="1600" dirty="0" err="1"/>
              <a:t>uning</a:t>
            </a:r>
            <a:r>
              <a:rPr lang="en-US" sz="1600" dirty="0"/>
              <a:t> </a:t>
            </a:r>
            <a:r>
              <a:rPr lang="en-US" sz="1600" dirty="0" err="1"/>
              <a:t>tezligi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siyraklanishi</a:t>
            </a:r>
            <a:r>
              <a:rPr lang="en-US" sz="1600" dirty="0"/>
              <a:t> </a:t>
            </a:r>
            <a:r>
              <a:rPr lang="en-US" sz="1600" dirty="0" err="1"/>
              <a:t>oshishi</a:t>
            </a:r>
            <a:r>
              <a:rPr lang="en-US" sz="1600" dirty="0"/>
              <a:t> </a:t>
            </a:r>
            <a:r>
              <a:rPr lang="en-US" sz="1600" dirty="0" err="1"/>
              <a:t>natijasida</a:t>
            </a:r>
            <a:r>
              <a:rPr lang="en-US" sz="1600" dirty="0"/>
              <a:t> </a:t>
            </a:r>
            <a:r>
              <a:rPr lang="en-US" sz="1600" dirty="0" err="1"/>
              <a:t>yonilg’i</a:t>
            </a:r>
            <a:r>
              <a:rPr lang="en-US" sz="1600" dirty="0"/>
              <a:t> </a:t>
            </a:r>
            <a:r>
              <a:rPr lang="en-US" sz="1600" dirty="0" err="1"/>
              <a:t>ko’p</a:t>
            </a:r>
            <a:r>
              <a:rPr lang="en-US" sz="1600" dirty="0"/>
              <a:t> </a:t>
            </a:r>
            <a:r>
              <a:rPr lang="en-US" sz="1600" dirty="0" err="1"/>
              <a:t>sarflanadi</a:t>
            </a:r>
            <a:r>
              <a:rPr lang="en-US" sz="1600" dirty="0"/>
              <a:t>. </a:t>
            </a:r>
            <a:r>
              <a:rPr lang="en-US" sz="1600" dirty="0" err="1"/>
              <a:t>Havo</a:t>
            </a:r>
            <a:r>
              <a:rPr lang="en-US" sz="1600" dirty="0"/>
              <a:t> </a:t>
            </a:r>
            <a:r>
              <a:rPr lang="en-US" sz="1600" dirty="0" err="1"/>
              <a:t>va</a:t>
            </a:r>
            <a:r>
              <a:rPr lang="en-US" sz="1600" dirty="0"/>
              <a:t> </a:t>
            </a:r>
            <a:r>
              <a:rPr lang="en-US" sz="1600" dirty="0" err="1"/>
              <a:t>benzin</a:t>
            </a:r>
            <a:r>
              <a:rPr lang="en-US" sz="1600" dirty="0"/>
              <a:t> </a:t>
            </a:r>
            <a:r>
              <a:rPr lang="en-US" sz="1600" dirty="0" err="1"/>
              <a:t>sarfini</a:t>
            </a:r>
            <a:r>
              <a:rPr lang="en-US" sz="1600" dirty="0"/>
              <a:t> </a:t>
            </a:r>
            <a:r>
              <a:rPr lang="en-US" sz="1600" dirty="0" err="1"/>
              <a:t>o’zgarish</a:t>
            </a:r>
            <a:r>
              <a:rPr lang="en-US" sz="1600" dirty="0"/>
              <a:t> </a:t>
            </a:r>
            <a:r>
              <a:rPr lang="en-US" sz="1600" dirty="0" err="1"/>
              <a:t>nisbati</a:t>
            </a:r>
            <a:r>
              <a:rPr lang="en-US" sz="1600" dirty="0"/>
              <a:t> </a:t>
            </a:r>
            <a:r>
              <a:rPr lang="en-US" sz="1600" dirty="0" err="1"/>
              <a:t>maqsadga</a:t>
            </a:r>
            <a:r>
              <a:rPr lang="en-US" sz="1600" dirty="0"/>
              <a:t> </a:t>
            </a:r>
            <a:r>
              <a:rPr lang="en-US" sz="1600" dirty="0" err="1"/>
              <a:t>muvofiq</a:t>
            </a:r>
            <a:r>
              <a:rPr lang="en-US" sz="1600" dirty="0"/>
              <a:t> </a:t>
            </a:r>
            <a:r>
              <a:rPr lang="en-US" sz="1600" dirty="0" err="1"/>
              <a:t>darajada</a:t>
            </a:r>
            <a:r>
              <a:rPr lang="en-US" sz="1600" dirty="0"/>
              <a:t> </a:t>
            </a:r>
            <a:r>
              <a:rPr lang="en-US" sz="1600" dirty="0" err="1" smtClean="0"/>
              <a:t>ta’minlanmaydi</a:t>
            </a:r>
            <a:r>
              <a:rPr lang="en-US" sz="16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906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87" y="1278391"/>
            <a:ext cx="3828597" cy="5027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855246" y="424934"/>
            <a:ext cx="27174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92486" y="1078507"/>
            <a:ext cx="6847114" cy="5702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qurilmasi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Sovuq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ishonchli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qizishini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ta’minlaydi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oldirishni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qiyinligi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tirsakli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sekin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aylanishi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tufayli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(50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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 min</a:t>
            </a:r>
            <a:r>
              <a:rPr lang="en-US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-1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yonilg’ining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yaxshi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sachramasligi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aralashishini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yomonlashuvidadir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Karbyuratorlarda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tushirish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zaslonkasi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qo’llaniladi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(7.3-rasm).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zaslonkasi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karbyuratorning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patrubkasiga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o’qiga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ekssentrik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holatida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o’rnatilib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haydovchi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kabinasida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joylashgan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knopka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ulangan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tros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yordamida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harakatga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keltiriladi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z-Cyrl-UZ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15000"/>
              </a:lnSpc>
            </a:pP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zaslonkasi</a:t>
            </a:r>
            <a:r>
              <a:rPr lang="en-US" dirty="0"/>
              <a:t> 1 </a:t>
            </a:r>
            <a:r>
              <a:rPr lang="en-US" dirty="0" err="1"/>
              <a:t>tortqi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richaglar</a:t>
            </a:r>
            <a:r>
              <a:rPr lang="en-US" dirty="0"/>
              <a:t> 2 </a:t>
            </a:r>
            <a:r>
              <a:rPr lang="en-US" dirty="0" err="1"/>
              <a:t>orqali</a:t>
            </a:r>
            <a:r>
              <a:rPr lang="en-US" dirty="0"/>
              <a:t> </a:t>
            </a:r>
            <a:r>
              <a:rPr lang="en-US" dirty="0" err="1"/>
              <a:t>drossel</a:t>
            </a:r>
            <a:r>
              <a:rPr lang="en-US" dirty="0"/>
              <a:t> </a:t>
            </a:r>
            <a:r>
              <a:rPr lang="en-US" dirty="0" err="1"/>
              <a:t>zaslonkasi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kinematik</a:t>
            </a:r>
            <a:r>
              <a:rPr lang="en-US" dirty="0"/>
              <a:t> </a:t>
            </a:r>
            <a:r>
              <a:rPr lang="en-US" dirty="0" err="1"/>
              <a:t>bog’liqdir</a:t>
            </a:r>
            <a:r>
              <a:rPr lang="en-US" dirty="0"/>
              <a:t>. Shu bois, </a:t>
            </a:r>
            <a:r>
              <a:rPr lang="en-US" dirty="0" err="1"/>
              <a:t>dvigatel</a:t>
            </a:r>
            <a:r>
              <a:rPr lang="en-US" dirty="0"/>
              <a:t> </a:t>
            </a:r>
            <a:r>
              <a:rPr lang="en-US" dirty="0" err="1"/>
              <a:t>o’t</a:t>
            </a:r>
            <a:r>
              <a:rPr lang="en-US" dirty="0"/>
              <a:t> </a:t>
            </a:r>
            <a:r>
              <a:rPr lang="en-US" dirty="0" err="1"/>
              <a:t>oldirilayotganda</a:t>
            </a:r>
            <a:r>
              <a:rPr lang="en-US" dirty="0"/>
              <a:t> </a:t>
            </a:r>
            <a:r>
              <a:rPr lang="en-US" dirty="0" err="1"/>
              <a:t>havo</a:t>
            </a:r>
            <a:r>
              <a:rPr lang="en-US" dirty="0"/>
              <a:t> </a:t>
            </a:r>
            <a:r>
              <a:rPr lang="en-US" dirty="0" err="1"/>
              <a:t>zaslonkasi</a:t>
            </a:r>
            <a:r>
              <a:rPr lang="en-US" dirty="0"/>
              <a:t> </a:t>
            </a:r>
            <a:r>
              <a:rPr lang="en-US" dirty="0" err="1"/>
              <a:t>to’la</a:t>
            </a:r>
            <a:r>
              <a:rPr lang="en-US" dirty="0"/>
              <a:t> </a:t>
            </a:r>
            <a:r>
              <a:rPr lang="en-US" dirty="0" err="1"/>
              <a:t>yopiq</a:t>
            </a:r>
            <a:r>
              <a:rPr lang="en-US" dirty="0"/>
              <a:t> </a:t>
            </a:r>
            <a:r>
              <a:rPr lang="en-US" dirty="0" err="1"/>
              <a:t>holatida</a:t>
            </a:r>
            <a:r>
              <a:rPr lang="en-US" dirty="0"/>
              <a:t> </a:t>
            </a:r>
            <a:r>
              <a:rPr lang="en-US" dirty="0" err="1"/>
              <a:t>drossel</a:t>
            </a:r>
            <a:r>
              <a:rPr lang="en-US" dirty="0"/>
              <a:t> </a:t>
            </a:r>
            <a:r>
              <a:rPr lang="en-US" dirty="0" err="1"/>
              <a:t>zaslonkasini</a:t>
            </a:r>
            <a:r>
              <a:rPr lang="en-US" dirty="0"/>
              <a:t> </a:t>
            </a:r>
            <a:r>
              <a:rPr lang="en-US" dirty="0" err="1"/>
              <a:t>biroz</a:t>
            </a:r>
            <a:r>
              <a:rPr lang="en-US" dirty="0"/>
              <a:t> (</a:t>
            </a:r>
            <a:r>
              <a:rPr lang="en-US" dirty="0" err="1"/>
              <a:t>taxminan</a:t>
            </a:r>
            <a:r>
              <a:rPr lang="en-US" dirty="0"/>
              <a:t> 10</a:t>
            </a:r>
            <a:r>
              <a:rPr lang="ru-RU" dirty="0">
                <a:sym typeface="Symbol" panose="05050102010706020507" pitchFamily="18" charset="2"/>
              </a:rPr>
              <a:t></a:t>
            </a:r>
            <a:r>
              <a:rPr lang="en-US" dirty="0"/>
              <a:t>12</a:t>
            </a:r>
            <a:r>
              <a:rPr lang="ru-RU" dirty="0">
                <a:sym typeface="Symbol" panose="05050102010706020507" pitchFamily="18" charset="2"/>
              </a:rPr>
              <a:t></a:t>
            </a:r>
            <a:r>
              <a:rPr lang="en-US" dirty="0"/>
              <a:t>) </a:t>
            </a:r>
            <a:r>
              <a:rPr lang="en-US" dirty="0" err="1"/>
              <a:t>ochadi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tirsakli</a:t>
            </a:r>
            <a:r>
              <a:rPr lang="en-US" dirty="0"/>
              <a:t> </a:t>
            </a:r>
            <a:r>
              <a:rPr lang="en-US" dirty="0" err="1"/>
              <a:t>valni</a:t>
            </a:r>
            <a:r>
              <a:rPr lang="en-US" dirty="0"/>
              <a:t> </a:t>
            </a:r>
            <a:r>
              <a:rPr lang="en-US" dirty="0" err="1"/>
              <a:t>aylanishi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traktidagi</a:t>
            </a:r>
            <a:r>
              <a:rPr lang="en-US" dirty="0"/>
              <a:t> </a:t>
            </a:r>
            <a:r>
              <a:rPr lang="en-US" dirty="0" err="1"/>
              <a:t>siyraklanish</a:t>
            </a:r>
            <a:r>
              <a:rPr lang="en-US" dirty="0"/>
              <a:t> bosh </a:t>
            </a:r>
            <a:r>
              <a:rPr lang="en-US" dirty="0" err="1"/>
              <a:t>dozalovchi</a:t>
            </a:r>
            <a:r>
              <a:rPr lang="en-US" dirty="0"/>
              <a:t> </a:t>
            </a:r>
            <a:r>
              <a:rPr lang="en-US" dirty="0" err="1"/>
              <a:t>qurilma</a:t>
            </a:r>
            <a:r>
              <a:rPr lang="en-US" dirty="0"/>
              <a:t> </a:t>
            </a:r>
            <a:r>
              <a:rPr lang="en-US" dirty="0" err="1"/>
              <a:t>purkagichi</a:t>
            </a:r>
            <a:r>
              <a:rPr lang="en-US" dirty="0"/>
              <a:t> 4 </a:t>
            </a:r>
            <a:r>
              <a:rPr lang="en-US" dirty="0" err="1"/>
              <a:t>zonasiga</a:t>
            </a:r>
            <a:r>
              <a:rPr lang="en-US" dirty="0"/>
              <a:t> </a:t>
            </a:r>
            <a:r>
              <a:rPr lang="en-US" dirty="0" err="1"/>
              <a:t>yoyiladi</a:t>
            </a:r>
            <a:r>
              <a:rPr lang="en-US" dirty="0"/>
              <a:t> (</a:t>
            </a:r>
            <a:r>
              <a:rPr lang="en-US" dirty="0" err="1"/>
              <a:t>ta’sirini</a:t>
            </a:r>
            <a:r>
              <a:rPr lang="en-US" dirty="0"/>
              <a:t> </a:t>
            </a:r>
            <a:r>
              <a:rPr lang="en-US" dirty="0" err="1"/>
              <a:t>o’tkazadi</a:t>
            </a:r>
            <a:r>
              <a:rPr lang="en-US" dirty="0"/>
              <a:t>). </a:t>
            </a:r>
            <a:r>
              <a:rPr lang="en-US" dirty="0" err="1"/>
              <a:t>Siyraklanish</a:t>
            </a:r>
            <a:r>
              <a:rPr lang="en-US" dirty="0"/>
              <a:t> </a:t>
            </a:r>
            <a:r>
              <a:rPr lang="en-US" dirty="0" err="1"/>
              <a:t>ta’sirida</a:t>
            </a:r>
            <a:r>
              <a:rPr lang="en-US" dirty="0"/>
              <a:t> </a:t>
            </a:r>
            <a:r>
              <a:rPr lang="en-US" dirty="0" err="1"/>
              <a:t>purkagichdan</a:t>
            </a:r>
            <a:r>
              <a:rPr lang="en-US" dirty="0"/>
              <a:t> </a:t>
            </a:r>
            <a:r>
              <a:rPr lang="en-US" dirty="0" err="1"/>
              <a:t>mo’lgina</a:t>
            </a:r>
            <a:r>
              <a:rPr lang="en-US" dirty="0"/>
              <a:t> </a:t>
            </a:r>
            <a:r>
              <a:rPr lang="en-US" dirty="0" err="1"/>
              <a:t>yonilg’i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chiqa</a:t>
            </a:r>
            <a:r>
              <a:rPr lang="en-US" dirty="0"/>
              <a:t> </a:t>
            </a:r>
            <a:r>
              <a:rPr lang="en-US" dirty="0" err="1"/>
              <a:t>boshlaydi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dirty="0" err="1"/>
              <a:t>drossel</a:t>
            </a:r>
            <a:r>
              <a:rPr lang="en-US" dirty="0"/>
              <a:t> </a:t>
            </a:r>
            <a:r>
              <a:rPr lang="en-US" dirty="0" err="1"/>
              <a:t>zaslonkasiga</a:t>
            </a:r>
            <a:r>
              <a:rPr lang="en-US" dirty="0"/>
              <a:t> </a:t>
            </a:r>
            <a:r>
              <a:rPr lang="en-US" dirty="0" err="1"/>
              <a:t>oqib</a:t>
            </a:r>
            <a:r>
              <a:rPr lang="en-US" dirty="0"/>
              <a:t> </a:t>
            </a:r>
            <a:r>
              <a:rPr lang="en-US" dirty="0" err="1"/>
              <a:t>tushadi</a:t>
            </a:r>
            <a:r>
              <a:rPr lang="en-US" dirty="0"/>
              <a:t>. </a:t>
            </a:r>
            <a:r>
              <a:rPr lang="en-US" dirty="0" err="1"/>
              <a:t>So’ngra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quvurida</a:t>
            </a:r>
            <a:r>
              <a:rPr lang="en-US" dirty="0"/>
              <a:t> </a:t>
            </a:r>
            <a:r>
              <a:rPr lang="en-US" dirty="0" err="1"/>
              <a:t>siyraklangan</a:t>
            </a:r>
            <a:r>
              <a:rPr lang="en-US" dirty="0"/>
              <a:t> </a:t>
            </a:r>
            <a:r>
              <a:rPr lang="en-US" dirty="0" err="1"/>
              <a:t>muhitda</a:t>
            </a:r>
            <a:r>
              <a:rPr lang="en-US" dirty="0"/>
              <a:t> </a:t>
            </a:r>
            <a:r>
              <a:rPr lang="en-US" dirty="0" err="1"/>
              <a:t>qizg’in</a:t>
            </a:r>
            <a:r>
              <a:rPr lang="en-US" dirty="0"/>
              <a:t> </a:t>
            </a:r>
            <a:r>
              <a:rPr lang="en-US" dirty="0" err="1"/>
              <a:t>bug’lanadi</a:t>
            </a:r>
            <a:r>
              <a:rPr lang="en-US" dirty="0"/>
              <a:t>.</a:t>
            </a:r>
            <a:endParaRPr lang="ru-RU" dirty="0"/>
          </a:p>
          <a:p>
            <a:pPr indent="457200" algn="just">
              <a:lnSpc>
                <a:spcPct val="115000"/>
              </a:lnSpc>
              <a:spcAft>
                <a:spcPts val="0"/>
              </a:spcAft>
            </a:pPr>
            <a:endParaRPr lang="ru-RU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751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678" y="993773"/>
            <a:ext cx="5848060" cy="4470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66801" y="5649233"/>
            <a:ext cx="108421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i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</a:t>
            </a:r>
            <a:r>
              <a:rPr lang="ru-RU" sz="1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drossel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zaslonkasi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2-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rostlanuvchi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chiqarish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teshigi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3-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rostlovchi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vint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4-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rostlanmaydigan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o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teshigi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5-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kanal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6-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havo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jikleri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7-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kanal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8-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salt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ishlash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tizimining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yonilg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jikleri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9-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dozalovchi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qurilmaning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yonilg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jikleri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10-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dvigatel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valining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aylanishlar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chastotasini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rostlovchi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vint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11-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qalqovichli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kamera</a:t>
            </a:r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49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92630" y="604259"/>
            <a:ext cx="10842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/>
              <a:t>Bosh</a:t>
            </a:r>
            <a:r>
              <a:rPr lang="ru-RU" b="1" i="1" dirty="0"/>
              <a:t> </a:t>
            </a:r>
            <a:r>
              <a:rPr lang="ru-RU" b="1" i="1" dirty="0" err="1"/>
              <a:t>dozalovchi</a:t>
            </a:r>
            <a:r>
              <a:rPr lang="ru-RU" b="1" i="1" dirty="0"/>
              <a:t> </a:t>
            </a:r>
            <a:r>
              <a:rPr lang="ru-RU" b="1" i="1" dirty="0" err="1"/>
              <a:t>qurilma</a:t>
            </a:r>
            <a:r>
              <a:rPr lang="ru-RU" b="1" i="1" dirty="0" smtClean="0"/>
              <a:t>.</a:t>
            </a:r>
            <a:endParaRPr lang="ru-RU" b="1" i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lum bright="-6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546" y="1800904"/>
            <a:ext cx="5766254" cy="438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83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49829" y="5840288"/>
            <a:ext cx="10842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/>
              <a:t>Mexanik</a:t>
            </a:r>
            <a:r>
              <a:rPr lang="ru-RU" b="1" i="1" dirty="0"/>
              <a:t> </a:t>
            </a:r>
            <a:r>
              <a:rPr lang="ru-RU" b="1" i="1" dirty="0" err="1"/>
              <a:t>yuritmali</a:t>
            </a:r>
            <a:r>
              <a:rPr lang="ru-RU" b="1" i="1" dirty="0"/>
              <a:t> </a:t>
            </a:r>
            <a:r>
              <a:rPr lang="ru-RU" b="1" i="1" dirty="0" err="1"/>
              <a:t>ekonomayzer</a:t>
            </a:r>
            <a:r>
              <a:rPr lang="ru-RU" b="1" i="1" dirty="0"/>
              <a:t>.</a:t>
            </a:r>
          </a:p>
          <a:p>
            <a:r>
              <a:rPr lang="ru-RU" dirty="0"/>
              <a:t>1-drossel </a:t>
            </a:r>
            <a:r>
              <a:rPr lang="ru-RU" dirty="0" err="1"/>
              <a:t>zaslonkasi</a:t>
            </a:r>
            <a:r>
              <a:rPr lang="ru-RU" dirty="0"/>
              <a:t>; 2-qo’zg’aluvchan </a:t>
            </a:r>
            <a:r>
              <a:rPr lang="ru-RU" dirty="0" err="1"/>
              <a:t>ustun</a:t>
            </a:r>
            <a:r>
              <a:rPr lang="ru-RU" dirty="0"/>
              <a:t>; 3-qalqovichli </a:t>
            </a:r>
            <a:r>
              <a:rPr lang="ru-RU" dirty="0" err="1"/>
              <a:t>kamera</a:t>
            </a:r>
            <a:r>
              <a:rPr lang="ru-RU" dirty="0"/>
              <a:t>; 4-turtkich; 5-bosh </a:t>
            </a:r>
            <a:r>
              <a:rPr lang="ru-RU" dirty="0" err="1"/>
              <a:t>dozalovchi</a:t>
            </a:r>
            <a:r>
              <a:rPr lang="ru-RU" dirty="0"/>
              <a:t> </a:t>
            </a:r>
            <a:r>
              <a:rPr lang="ru-RU" dirty="0" err="1"/>
              <a:t>qurilmaning</a:t>
            </a:r>
            <a:r>
              <a:rPr lang="ru-RU" dirty="0"/>
              <a:t> </a:t>
            </a:r>
            <a:r>
              <a:rPr lang="ru-RU" dirty="0" err="1"/>
              <a:t>yonilg’i</a:t>
            </a:r>
            <a:r>
              <a:rPr lang="ru-RU" dirty="0"/>
              <a:t> </a:t>
            </a:r>
            <a:r>
              <a:rPr lang="ru-RU" dirty="0" err="1"/>
              <a:t>jikleri</a:t>
            </a:r>
            <a:r>
              <a:rPr lang="ru-RU" dirty="0"/>
              <a:t>; 6-ekonomayzer </a:t>
            </a:r>
            <a:r>
              <a:rPr lang="ru-RU" dirty="0" err="1"/>
              <a:t>jikleri</a:t>
            </a:r>
            <a:r>
              <a:rPr lang="ru-RU" dirty="0"/>
              <a:t>; 7-ekonomeyzer </a:t>
            </a:r>
            <a:r>
              <a:rPr lang="ru-RU" dirty="0" err="1"/>
              <a:t>klapani</a:t>
            </a:r>
            <a:r>
              <a:rPr lang="ru-RU" dirty="0"/>
              <a:t>.</a:t>
            </a:r>
          </a:p>
        </p:txBody>
      </p:sp>
      <p:pic>
        <p:nvPicPr>
          <p:cNvPr id="6146" name="Рисунок 5"/>
          <p:cNvPicPr>
            <a:picLocks noChangeAspect="1" noChangeArrowheads="1"/>
          </p:cNvPicPr>
          <p:nvPr/>
        </p:nvPicPr>
        <p:blipFill>
          <a:blip r:embed="rId2">
            <a:lum bright="-6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514" y="549291"/>
            <a:ext cx="6139543" cy="51657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423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49829" y="5840288"/>
            <a:ext cx="108421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/>
              <a:t>Tezlatish</a:t>
            </a:r>
            <a:r>
              <a:rPr lang="ru-RU" b="1" i="1" dirty="0"/>
              <a:t> </a:t>
            </a:r>
            <a:r>
              <a:rPr lang="ru-RU" b="1" i="1" dirty="0" err="1"/>
              <a:t>nasosi</a:t>
            </a:r>
            <a:r>
              <a:rPr lang="ru-RU" b="1" i="1" dirty="0"/>
              <a:t>.</a:t>
            </a:r>
          </a:p>
          <a:p>
            <a:r>
              <a:rPr lang="ru-RU" dirty="0"/>
              <a:t>1-qo’zg’aluvchan </a:t>
            </a:r>
            <a:r>
              <a:rPr lang="ru-RU" dirty="0" err="1"/>
              <a:t>ustun</a:t>
            </a:r>
            <a:r>
              <a:rPr lang="ru-RU" dirty="0"/>
              <a:t>; 2-teskari (</a:t>
            </a:r>
            <a:r>
              <a:rPr lang="ru-RU" dirty="0" err="1"/>
              <a:t>kiritish</a:t>
            </a:r>
            <a:r>
              <a:rPr lang="ru-RU" dirty="0"/>
              <a:t>) </a:t>
            </a:r>
            <a:r>
              <a:rPr lang="ru-RU" dirty="0" err="1"/>
              <a:t>klapan</a:t>
            </a:r>
            <a:r>
              <a:rPr lang="ru-RU" dirty="0"/>
              <a:t>; 3-quduq; 4-porshen; 5-haydash (</a:t>
            </a:r>
            <a:r>
              <a:rPr lang="ru-RU" dirty="0" err="1"/>
              <a:t>chiqarish</a:t>
            </a:r>
            <a:r>
              <a:rPr lang="ru-RU" dirty="0"/>
              <a:t>) </a:t>
            </a:r>
            <a:r>
              <a:rPr lang="ru-RU" dirty="0" err="1"/>
              <a:t>klapani</a:t>
            </a:r>
            <a:r>
              <a:rPr lang="ru-RU" dirty="0"/>
              <a:t>; 6-tezlanish </a:t>
            </a:r>
            <a:r>
              <a:rPr lang="ru-RU" dirty="0" err="1"/>
              <a:t>nasosining</a:t>
            </a:r>
            <a:r>
              <a:rPr lang="ru-RU" dirty="0"/>
              <a:t> </a:t>
            </a:r>
            <a:r>
              <a:rPr lang="ru-RU" dirty="0" err="1"/>
              <a:t>purkagichi</a:t>
            </a:r>
            <a:r>
              <a:rPr lang="ru-RU" dirty="0"/>
              <a:t>; 7-jikler; 8-prujina; 9-planka; 10-qalqovichli </a:t>
            </a:r>
            <a:r>
              <a:rPr lang="ru-RU" dirty="0" err="1"/>
              <a:t>kamera</a:t>
            </a:r>
            <a:r>
              <a:rPr lang="ru-RU" dirty="0"/>
              <a:t>.</a:t>
            </a:r>
          </a:p>
        </p:txBody>
      </p:sp>
      <p:pic>
        <p:nvPicPr>
          <p:cNvPr id="7170" name="Рисунок 6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8518" y="496206"/>
            <a:ext cx="5744482" cy="5228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1410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8312" y="131615"/>
            <a:ext cx="8163114" cy="644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401067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Легкий дым</Template>
  <TotalTime>160</TotalTime>
  <Words>678</Words>
  <Application>Microsoft Office PowerPoint</Application>
  <PresentationFormat>Произвольный</PresentationFormat>
  <Paragraphs>27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Легкий дым</vt:lpstr>
      <vt:lpstr>Mavzu: Karbyuratorli dvigatel ta’minlash tizimi.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2-мавзу   Автомобилларга техник хизмат кўрсатиш ва таъмирлашда ҳавфсизлик техникаси қоидалари</dc:title>
  <dc:creator>Пользователь</dc:creator>
  <cp:lastModifiedBy>Zufar</cp:lastModifiedBy>
  <cp:revision>53</cp:revision>
  <dcterms:created xsi:type="dcterms:W3CDTF">2020-10-28T08:15:22Z</dcterms:created>
  <dcterms:modified xsi:type="dcterms:W3CDTF">2023-07-01T14:49:02Z</dcterms:modified>
</cp:coreProperties>
</file>