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Kabelni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qobig`ini</a:t>
            </a:r>
            <a:r>
              <a:rPr lang="en-US" dirty="0"/>
              <a:t> </a:t>
            </a:r>
            <a:r>
              <a:rPr lang="en-US" dirty="0" err="1"/>
              <a:t>tozalab</a:t>
            </a:r>
            <a:r>
              <a:rPr lang="en-US" dirty="0"/>
              <a:t> </a:t>
            </a:r>
            <a:r>
              <a:rPr lang="en-US" dirty="0" err="1"/>
              <a:t>o`rnatish</a:t>
            </a:r>
            <a:r>
              <a:rPr lang="en-US" dirty="0"/>
              <a:t> </a:t>
            </a:r>
            <a:r>
              <a:rPr lang="en-US" dirty="0" err="1"/>
              <a:t>uslublari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536504"/>
          </a:xfrm>
        </p:spPr>
        <p:txBody>
          <a:bodyPr/>
          <a:lstStyle/>
          <a:p>
            <a:r>
              <a:rPr lang="en-US" dirty="0" err="1"/>
              <a:t>Kabellardan</a:t>
            </a:r>
            <a:r>
              <a:rPr lang="en-US" dirty="0"/>
              <a:t>  </a:t>
            </a:r>
            <a:r>
              <a:rPr lang="en-US" dirty="0" err="1"/>
              <a:t>montaj</a:t>
            </a:r>
            <a:r>
              <a:rPr lang="en-US" dirty="0"/>
              <a:t> </a:t>
            </a:r>
            <a:r>
              <a:rPr lang="en-US" dirty="0" err="1"/>
              <a:t>paytida</a:t>
            </a:r>
            <a:r>
              <a:rPr lang="en-US" dirty="0"/>
              <a:t> </a:t>
            </a:r>
            <a:r>
              <a:rPr lang="en-US" dirty="0" err="1"/>
              <a:t>to`g`ri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unumli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ahamiyat</a:t>
            </a:r>
            <a:r>
              <a:rPr lang="en-US" dirty="0"/>
              <a:t> </a:t>
            </a:r>
            <a:r>
              <a:rPr lang="en-US" dirty="0" err="1"/>
              <a:t>kasb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</a:t>
            </a:r>
            <a:r>
              <a:rPr lang="en-US" dirty="0" err="1"/>
              <a:t>Kabellarni</a:t>
            </a:r>
            <a:r>
              <a:rPr lang="en-US" dirty="0"/>
              <a:t> </a:t>
            </a:r>
            <a:r>
              <a:rPr lang="en-US" dirty="0" err="1"/>
              <a:t>iste’molchilarga</a:t>
            </a:r>
            <a:r>
              <a:rPr lang="en-US" dirty="0"/>
              <a:t> </a:t>
            </a:r>
            <a:r>
              <a:rPr lang="en-US" dirty="0" err="1"/>
              <a:t>amaliyotda</a:t>
            </a:r>
            <a:r>
              <a:rPr lang="en-US" dirty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ko`rish</a:t>
            </a:r>
            <a:r>
              <a:rPr lang="en-US" dirty="0"/>
              <a:t> </a:t>
            </a:r>
            <a:r>
              <a:rPr lang="en-US" dirty="0" err="1"/>
              <a:t>paytida</a:t>
            </a:r>
            <a:r>
              <a:rPr lang="en-US" dirty="0"/>
              <a:t> </a:t>
            </a:r>
            <a:r>
              <a:rPr lang="en-US" dirty="0" err="1"/>
              <a:t>kabelni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qismiga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kata </a:t>
            </a:r>
            <a:r>
              <a:rPr lang="en-US" dirty="0" err="1"/>
              <a:t>e’tibor</a:t>
            </a:r>
            <a:r>
              <a:rPr lang="en-US" dirty="0"/>
              <a:t>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kabelni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o`tkazuvchi</a:t>
            </a:r>
            <a:r>
              <a:rPr lang="en-US" dirty="0"/>
              <a:t> </a:t>
            </a:r>
            <a:r>
              <a:rPr lang="en-US" dirty="0" err="1"/>
              <a:t>qismga</a:t>
            </a:r>
            <a:r>
              <a:rPr lang="en-US" dirty="0"/>
              <a:t> </a:t>
            </a:r>
            <a:r>
              <a:rPr lang="en-US" dirty="0" err="1"/>
              <a:t>tegib</a:t>
            </a:r>
            <a:r>
              <a:rPr lang="en-US" dirty="0"/>
              <a:t> </a:t>
            </a:r>
            <a:r>
              <a:rPr lang="en-US" dirty="0" err="1"/>
              <a:t>qolsa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urush</a:t>
            </a:r>
            <a:r>
              <a:rPr lang="en-US" dirty="0"/>
              <a:t> </a:t>
            </a:r>
            <a:r>
              <a:rPr lang="en-US" dirty="0" err="1"/>
              <a:t>xavfi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 smtClean="0"/>
              <a:t>katta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57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6" descr="06-1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6056" t="10392" r="8435" b="3463"/>
          <a:stretch/>
        </p:blipFill>
        <p:spPr bwMode="auto">
          <a:xfrm>
            <a:off x="395536" y="404664"/>
            <a:ext cx="8424936" cy="6120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3644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Xona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montajining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sxemasi</a:t>
            </a:r>
            <a:endParaRPr lang="ru-RU" dirty="0">
              <a:effectLst/>
            </a:endParaRPr>
          </a:p>
        </p:txBody>
      </p:sp>
      <p:pic>
        <p:nvPicPr>
          <p:cNvPr id="4" name="내용 개체 틀 7" descr="06-2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9746" t="18313" r="13356" b="11295"/>
          <a:stretch/>
        </p:blipFill>
        <p:spPr bwMode="auto">
          <a:xfrm>
            <a:off x="467544" y="1700808"/>
            <a:ext cx="8280920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4233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>
                <a:effectLst/>
              </a:rPr>
              <a:t>2 ta </a:t>
            </a:r>
            <a:r>
              <a:rPr lang="en-US" dirty="0" err="1">
                <a:effectLst/>
              </a:rPr>
              <a:t>chiroqni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nuqtadan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ikkita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vklyuchatel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orqali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boshqarish</a:t>
            </a:r>
            <a:r>
              <a:rPr lang="en-US" dirty="0">
                <a:effectLst/>
              </a:rPr>
              <a:t> </a:t>
            </a:r>
            <a:endParaRPr lang="ru-RU" dirty="0">
              <a:effectLst/>
            </a:endParaRPr>
          </a:p>
        </p:txBody>
      </p:sp>
      <p:pic>
        <p:nvPicPr>
          <p:cNvPr id="4" name="내용 개체 틀 4" descr="07-1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5268" t="9463" r="3872" b="4244"/>
          <a:stretch/>
        </p:blipFill>
        <p:spPr bwMode="auto">
          <a:xfrm>
            <a:off x="323528" y="1628800"/>
            <a:ext cx="8568952" cy="4896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056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5" descr="07-2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7638" t="17193" r="16266" b="7024"/>
          <a:stretch/>
        </p:blipFill>
        <p:spPr bwMode="auto">
          <a:xfrm>
            <a:off x="251520" y="332656"/>
            <a:ext cx="8712968" cy="62646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4904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4" descr="07-30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0" t="17808" r="9837" b="4560"/>
          <a:stretch/>
        </p:blipFill>
        <p:spPr bwMode="auto">
          <a:xfrm>
            <a:off x="323528" y="404664"/>
            <a:ext cx="8496943" cy="60486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 cmpd="sng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73148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61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Kabelni tashqi qobig`ini tozalab o`rnatish uslublari</vt:lpstr>
      <vt:lpstr>Презентация PowerPoint</vt:lpstr>
      <vt:lpstr>Xona montajining ulanish  sxemasi</vt:lpstr>
      <vt:lpstr>2 ta chiroqni bir nuqtadan ikkita vklyuchatel orqali boshqarish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Kabelni tashqi qobig`ini tozalab o`rnatish uslublari</dc:title>
  <dc:creator>Elektrik</dc:creator>
  <cp:lastModifiedBy>Elektrik</cp:lastModifiedBy>
  <cp:revision>1</cp:revision>
  <dcterms:created xsi:type="dcterms:W3CDTF">2023-07-19T12:29:41Z</dcterms:created>
  <dcterms:modified xsi:type="dcterms:W3CDTF">2023-07-19T12:33:39Z</dcterms:modified>
</cp:coreProperties>
</file>