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4T08:41:37.65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08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2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20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0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0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55A2-2E16-4237-9E52-9D1FF17703C6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95401"/>
            <a:ext cx="8915399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z-Cyrl-U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-мавзу    </a:t>
            </a:r>
            <a:r>
              <a:rPr lang="uz-Cyrl-UZ" sz="2400" dirty="0"/>
              <a:t>Кривошип-шатунли механизмнинг  вазифаси ва тузилиши.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257" y="2220685"/>
            <a:ext cx="10167257" cy="2503715"/>
          </a:xfrm>
        </p:spPr>
        <p:txBody>
          <a:bodyPr>
            <a:normAutofit/>
          </a:bodyPr>
          <a:lstStyle/>
          <a:p>
            <a:r>
              <a:rPr lang="uz-Cyrl-U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Режа:</a:t>
            </a:r>
          </a:p>
          <a:p>
            <a:pPr latinLnBrk="1"/>
            <a:r>
              <a:rPr lang="uz-Cyrl-UZ" dirty="0"/>
              <a:t>1. Кривошип-шатунли механизмнинг вазифаси</a:t>
            </a:r>
            <a:endParaRPr lang="ru-RU" dirty="0"/>
          </a:p>
          <a:p>
            <a:pPr latinLnBrk="1"/>
            <a:r>
              <a:rPr lang="uz-Cyrl-UZ" dirty="0"/>
              <a:t>2. Кривошип-шатунли механизмнинг компоновка схемалари.</a:t>
            </a:r>
            <a:endParaRPr lang="ru-RU" dirty="0"/>
          </a:p>
          <a:p>
            <a:r>
              <a:rPr lang="uz-Cyrl-UZ" dirty="0"/>
              <a:t>3. Ҳаракатсиз ва ҳаракатли деталлари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5279" y="188682"/>
            <a:ext cx="9077099" cy="377375"/>
          </a:xfrm>
        </p:spPr>
        <p:txBody>
          <a:bodyPr>
            <a:noAutofit/>
          </a:bodyPr>
          <a:lstStyle/>
          <a:p>
            <a:pPr algn="ctr" latinLnBrk="1"/>
            <a:r>
              <a:rPr lang="uz-Cyrl-UZ" sz="2000" dirty="0"/>
              <a:t>Кривошип-шатунли механизмнинг вазифаси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1057" y="1273629"/>
            <a:ext cx="5736772" cy="5584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z-Cyrl-UZ" dirty="0"/>
              <a:t> </a:t>
            </a:r>
            <a:r>
              <a:rPr lang="en-US" b="1" dirty="0" err="1"/>
              <a:t>Vazifasi</a:t>
            </a:r>
            <a:r>
              <a:rPr lang="en-US" b="1" dirty="0"/>
              <a:t>, </a:t>
            </a:r>
            <a:r>
              <a:rPr lang="en-US" b="1" dirty="0" err="1"/>
              <a:t>kompanovka</a:t>
            </a:r>
            <a:r>
              <a:rPr lang="en-US" b="1" dirty="0"/>
              <a:t> </a:t>
            </a:r>
            <a:r>
              <a:rPr lang="en-US" b="1" dirty="0" err="1"/>
              <a:t>sxemasi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Ma’lumki</a:t>
            </a:r>
            <a:r>
              <a:rPr lang="en-US" dirty="0"/>
              <a:t> </a:t>
            </a:r>
            <a:r>
              <a:rPr lang="en-US" dirty="0" err="1"/>
              <a:t>dvigatelda</a:t>
            </a:r>
            <a:r>
              <a:rPr lang="en-US" dirty="0"/>
              <a:t> </a:t>
            </a:r>
            <a:r>
              <a:rPr lang="en-US" dirty="0" err="1"/>
              <a:t>boshlang’ich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porshenda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silindrda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chiziqli</a:t>
            </a:r>
            <a:r>
              <a:rPr lang="en-US" dirty="0"/>
              <a:t> </a:t>
            </a:r>
            <a:r>
              <a:rPr lang="en-US" dirty="0" err="1"/>
              <a:t>ilgarilama-qaytma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avtomobilning</a:t>
            </a:r>
            <a:r>
              <a:rPr lang="en-US" dirty="0"/>
              <a:t> </a:t>
            </a:r>
            <a:r>
              <a:rPr lang="en-US" dirty="0" err="1"/>
              <a:t>harakatlanishi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yetakchi</a:t>
            </a:r>
            <a:r>
              <a:rPr lang="en-US" dirty="0"/>
              <a:t> </a:t>
            </a:r>
            <a:r>
              <a:rPr lang="en-US" dirty="0" err="1"/>
              <a:t>g’ildiraklari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uzatuvchi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transmissiya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aylana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Shu </a:t>
            </a:r>
            <a:r>
              <a:rPr lang="en-US" dirty="0" err="1"/>
              <a:t>vazifani</a:t>
            </a:r>
            <a:r>
              <a:rPr lang="en-US" dirty="0"/>
              <a:t> </a:t>
            </a:r>
            <a:r>
              <a:rPr lang="en-US" dirty="0" err="1"/>
              <a:t>krivoship</a:t>
            </a:r>
            <a:r>
              <a:rPr lang="en-US" dirty="0"/>
              <a:t> </a:t>
            </a:r>
            <a:r>
              <a:rPr lang="en-US" dirty="0" err="1"/>
              <a:t>shatunli</a:t>
            </a:r>
            <a:r>
              <a:rPr lang="en-US" dirty="0"/>
              <a:t> </a:t>
            </a:r>
            <a:r>
              <a:rPr lang="en-US" dirty="0" err="1"/>
              <a:t>mexanizm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b="1" dirty="0" err="1"/>
              <a:t>Vazifasi</a:t>
            </a:r>
            <a:r>
              <a:rPr lang="en-US" b="1" dirty="0"/>
              <a:t>: </a:t>
            </a:r>
            <a:r>
              <a:rPr lang="en-US" b="1" i="1" dirty="0" err="1"/>
              <a:t>Krivoship-shatunli</a:t>
            </a:r>
            <a:r>
              <a:rPr lang="en-US" b="1" i="1" dirty="0"/>
              <a:t> </a:t>
            </a:r>
            <a:r>
              <a:rPr lang="en-US" b="1" i="1" dirty="0" err="1"/>
              <a:t>mexanizm</a:t>
            </a:r>
            <a:r>
              <a:rPr lang="en-US" b="1" i="1" dirty="0"/>
              <a:t> </a:t>
            </a:r>
            <a:r>
              <a:rPr lang="en-US" b="1" i="1" dirty="0" err="1"/>
              <a:t>silindrda</a:t>
            </a:r>
            <a:r>
              <a:rPr lang="en-US" b="1" i="1" dirty="0"/>
              <a:t> </a:t>
            </a:r>
            <a:r>
              <a:rPr lang="en-US" b="1" i="1" dirty="0" err="1"/>
              <a:t>yonilg’i</a:t>
            </a:r>
            <a:r>
              <a:rPr lang="en-US" b="1" i="1" dirty="0"/>
              <a:t> </a:t>
            </a:r>
            <a:r>
              <a:rPr lang="en-US" b="1" i="1" dirty="0" err="1"/>
              <a:t>aralashmasi</a:t>
            </a:r>
            <a:r>
              <a:rPr lang="en-US" b="1" i="1" dirty="0"/>
              <a:t> </a:t>
            </a:r>
            <a:r>
              <a:rPr lang="en-US" b="1" i="1" dirty="0" err="1"/>
              <a:t>yonganidan</a:t>
            </a:r>
            <a:r>
              <a:rPr lang="en-US" b="1" i="1" dirty="0"/>
              <a:t> </a:t>
            </a:r>
            <a:r>
              <a:rPr lang="en-US" b="1" i="1" dirty="0" err="1"/>
              <a:t>hosil</a:t>
            </a:r>
            <a:r>
              <a:rPr lang="en-US" b="1" i="1" dirty="0"/>
              <a:t> </a:t>
            </a:r>
            <a:r>
              <a:rPr lang="en-US" b="1" i="1" dirty="0" err="1"/>
              <a:t>bo’lgan</a:t>
            </a:r>
            <a:r>
              <a:rPr lang="en-US" b="1" i="1" dirty="0"/>
              <a:t> </a:t>
            </a:r>
            <a:r>
              <a:rPr lang="en-US" b="1" i="1" dirty="0" err="1"/>
              <a:t>gaz</a:t>
            </a:r>
            <a:r>
              <a:rPr lang="en-US" b="1" i="1" dirty="0"/>
              <a:t> </a:t>
            </a:r>
            <a:r>
              <a:rPr lang="en-US" b="1" i="1" dirty="0" err="1"/>
              <a:t>bosimini</a:t>
            </a:r>
            <a:r>
              <a:rPr lang="en-US" b="1" i="1" dirty="0"/>
              <a:t> </a:t>
            </a:r>
            <a:r>
              <a:rPr lang="en-US" b="1" i="1" dirty="0" err="1"/>
              <a:t>qabul</a:t>
            </a:r>
            <a:r>
              <a:rPr lang="en-US" b="1" i="1" dirty="0"/>
              <a:t> </a:t>
            </a:r>
            <a:r>
              <a:rPr lang="en-US" b="1" i="1" dirty="0" err="1"/>
              <a:t>qilib</a:t>
            </a:r>
            <a:r>
              <a:rPr lang="en-US" b="1" i="1" dirty="0"/>
              <a:t> </a:t>
            </a:r>
            <a:r>
              <a:rPr lang="en-US" b="1" i="1" dirty="0" err="1"/>
              <a:t>porshenning</a:t>
            </a:r>
            <a:r>
              <a:rPr lang="en-US" b="1" i="1" dirty="0"/>
              <a:t> </a:t>
            </a:r>
            <a:r>
              <a:rPr lang="en-US" b="1" i="1" dirty="0" err="1"/>
              <a:t>ilgarilama-qaytma</a:t>
            </a:r>
            <a:r>
              <a:rPr lang="en-US" b="1" i="1" dirty="0"/>
              <a:t> </a:t>
            </a:r>
            <a:r>
              <a:rPr lang="en-US" b="1" i="1" dirty="0" err="1"/>
              <a:t>harakatini</a:t>
            </a:r>
            <a:r>
              <a:rPr lang="en-US" b="1" i="1" dirty="0"/>
              <a:t> </a:t>
            </a:r>
            <a:r>
              <a:rPr lang="en-US" b="1" i="1" dirty="0" err="1"/>
              <a:t>tirsakli</a:t>
            </a:r>
            <a:r>
              <a:rPr lang="en-US" b="1" i="1" dirty="0"/>
              <a:t> </a:t>
            </a:r>
            <a:r>
              <a:rPr lang="en-US" b="1" i="1" dirty="0" err="1"/>
              <a:t>valning</a:t>
            </a:r>
            <a:r>
              <a:rPr lang="en-US" b="1" i="1" dirty="0"/>
              <a:t> </a:t>
            </a:r>
            <a:r>
              <a:rPr lang="en-US" b="1" i="1" dirty="0" err="1"/>
              <a:t>aylanma</a:t>
            </a:r>
            <a:r>
              <a:rPr lang="en-US" b="1" i="1" dirty="0"/>
              <a:t> </a:t>
            </a:r>
            <a:r>
              <a:rPr lang="en-US" b="1" i="1" dirty="0" err="1"/>
              <a:t>harakatiga</a:t>
            </a:r>
            <a:r>
              <a:rPr lang="en-US" b="1" i="1" dirty="0"/>
              <a:t> </a:t>
            </a:r>
            <a:r>
              <a:rPr lang="en-US" b="1" i="1" dirty="0" err="1"/>
              <a:t>o’zgartirib</a:t>
            </a:r>
            <a:r>
              <a:rPr lang="en-US" b="1" i="1" dirty="0"/>
              <a:t> </a:t>
            </a:r>
            <a:r>
              <a:rPr lang="en-US" b="1" i="1" dirty="0" err="1"/>
              <a:t>beradi</a:t>
            </a:r>
            <a:r>
              <a:rPr lang="en-US" b="1" i="1" dirty="0"/>
              <a:t>.</a:t>
            </a: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b="1" dirty="0" err="1"/>
              <a:t>Tuzilishi</a:t>
            </a:r>
            <a:r>
              <a:rPr lang="en-US" b="1" dirty="0"/>
              <a:t>: </a:t>
            </a:r>
            <a:r>
              <a:rPr lang="en-US" dirty="0" err="1"/>
              <a:t>Krivoship-shatunli</a:t>
            </a:r>
            <a:r>
              <a:rPr lang="en-US" dirty="0"/>
              <a:t> </a:t>
            </a:r>
            <a:r>
              <a:rPr lang="en-US" dirty="0" err="1"/>
              <a:t>mexanizmning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harakatsizlarga</a:t>
            </a:r>
            <a:r>
              <a:rPr lang="en-US" dirty="0"/>
              <a:t> </a:t>
            </a:r>
            <a:r>
              <a:rPr lang="en-US" dirty="0" err="1"/>
              <a:t>bo’linadi</a:t>
            </a:r>
            <a:r>
              <a:rPr lang="en-US" dirty="0"/>
              <a:t>. </a:t>
            </a:r>
            <a:r>
              <a:rPr lang="en-US" dirty="0" err="1"/>
              <a:t>Harakatsiz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korpusini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,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1 (2.9-rasm),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kallagi</a:t>
            </a:r>
            <a:r>
              <a:rPr lang="en-US" dirty="0"/>
              <a:t> 2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karter</a:t>
            </a:r>
            <a:r>
              <a:rPr lang="en-US" dirty="0"/>
              <a:t> 3 lar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, </a:t>
            </a:r>
            <a:r>
              <a:rPr lang="en-US" dirty="0" err="1"/>
              <a:t>porshen</a:t>
            </a:r>
            <a:r>
              <a:rPr lang="en-US" dirty="0"/>
              <a:t> 4,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barmog’i</a:t>
            </a:r>
            <a:r>
              <a:rPr lang="en-US" dirty="0"/>
              <a:t> 5, </a:t>
            </a:r>
            <a:r>
              <a:rPr lang="en-US" dirty="0" err="1"/>
              <a:t>shatun</a:t>
            </a:r>
            <a:r>
              <a:rPr lang="en-US" dirty="0"/>
              <a:t> 6,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7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maxovik</a:t>
            </a:r>
            <a:r>
              <a:rPr lang="en-US" dirty="0"/>
              <a:t> 8 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topadi</a:t>
            </a:r>
            <a:r>
              <a:rPr lang="en-US" dirty="0"/>
              <a:t>. </a:t>
            </a:r>
            <a:endParaRPr lang="ru-RU" dirty="0"/>
          </a:p>
          <a:p>
            <a:endParaRPr lang="ru-RU" sz="1600" dirty="0"/>
          </a:p>
        </p:txBody>
      </p:sp>
      <p:pic>
        <p:nvPicPr>
          <p:cNvPr id="1026" name="Рисунок 4" descr="C:\Shavkat\khm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965" y="863148"/>
            <a:ext cx="3825841" cy="474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ле 3"/>
          <p:cNvSpPr txBox="1">
            <a:spLocks noChangeArrowheads="1"/>
          </p:cNvSpPr>
          <p:nvPr/>
        </p:nvSpPr>
        <p:spPr bwMode="auto">
          <a:xfrm>
            <a:off x="1724965" y="5758541"/>
            <a:ext cx="4386943" cy="95794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2.9-rasm.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Bir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silindrli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porshenli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ichki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yonuv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dvigateli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Krivoship-shatunli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mexanizm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1-silindr; 2-silindr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kallagi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3-karter; 4-porshen; 5-porshen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barmog’i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6-shatun; 7-tirsakli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val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8-maxovik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4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2114" y="2906486"/>
            <a:ext cx="10896600" cy="395151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err="1"/>
              <a:t>Tuzilishi</a:t>
            </a:r>
            <a:r>
              <a:rPr lang="en-US" b="1" dirty="0"/>
              <a:t>: </a:t>
            </a:r>
            <a:r>
              <a:rPr lang="en-US" dirty="0" err="1"/>
              <a:t>Krivoship-shatunli</a:t>
            </a:r>
            <a:r>
              <a:rPr lang="en-US" dirty="0"/>
              <a:t> </a:t>
            </a:r>
            <a:r>
              <a:rPr lang="en-US" dirty="0" err="1"/>
              <a:t>mexanizmning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harakatsizlarga</a:t>
            </a:r>
            <a:r>
              <a:rPr lang="en-US" dirty="0"/>
              <a:t> </a:t>
            </a:r>
            <a:r>
              <a:rPr lang="en-US" dirty="0" err="1"/>
              <a:t>bo’linadi</a:t>
            </a:r>
            <a:r>
              <a:rPr lang="en-US" dirty="0"/>
              <a:t>. </a:t>
            </a:r>
            <a:r>
              <a:rPr lang="en-US" dirty="0" err="1"/>
              <a:t>Harakatsiz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korpusini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,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1 (2.9-rasm),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kallagi</a:t>
            </a:r>
            <a:r>
              <a:rPr lang="en-US" dirty="0"/>
              <a:t> 2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karter</a:t>
            </a:r>
            <a:r>
              <a:rPr lang="en-US" dirty="0"/>
              <a:t> 3 lar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, </a:t>
            </a:r>
            <a:r>
              <a:rPr lang="en-US" dirty="0" err="1"/>
              <a:t>porshen</a:t>
            </a:r>
            <a:r>
              <a:rPr lang="en-US" dirty="0"/>
              <a:t> 4,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barmog’i</a:t>
            </a:r>
            <a:r>
              <a:rPr lang="en-US" dirty="0"/>
              <a:t> 5, </a:t>
            </a:r>
            <a:r>
              <a:rPr lang="en-US" dirty="0" err="1"/>
              <a:t>shatun</a:t>
            </a:r>
            <a:r>
              <a:rPr lang="en-US" dirty="0"/>
              <a:t> 6,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7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maxovik</a:t>
            </a:r>
            <a:r>
              <a:rPr lang="en-US" dirty="0"/>
              <a:t> 8 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topadi</a:t>
            </a:r>
            <a:r>
              <a:rPr lang="en-US" dirty="0"/>
              <a:t>. </a:t>
            </a:r>
            <a:endParaRPr lang="ru-RU" dirty="0"/>
          </a:p>
          <a:p>
            <a:pPr marL="0" indent="0" latinLnBrk="1">
              <a:spcBef>
                <a:spcPts val="0"/>
              </a:spcBef>
              <a:buNone/>
            </a:pPr>
            <a:r>
              <a:rPr lang="uz-Cyrl-UZ" dirty="0"/>
              <a:t>Avtomobil dvigatellarida keng tarqalgan krivoship-shatunli mexanizmning kompanovka sxemalari 2.10-rasmda keltirilgan. </a:t>
            </a:r>
            <a:r>
              <a:rPr lang="en-US" dirty="0" err="1"/>
              <a:t>Ko’pchilik</a:t>
            </a:r>
            <a:r>
              <a:rPr lang="en-US" dirty="0"/>
              <a:t> </a:t>
            </a:r>
            <a:r>
              <a:rPr lang="en-US" b="1" i="1" dirty="0" err="1"/>
              <a:t>bir</a:t>
            </a:r>
            <a:r>
              <a:rPr lang="en-US" b="1" i="1" dirty="0"/>
              <a:t> </a:t>
            </a:r>
            <a:r>
              <a:rPr lang="en-US" b="1" i="1" dirty="0" err="1"/>
              <a:t>qatorli</a:t>
            </a:r>
            <a:r>
              <a:rPr lang="en-US" dirty="0"/>
              <a:t> (2.10-rasm, a) </a:t>
            </a:r>
            <a:r>
              <a:rPr lang="en-US" dirty="0" err="1"/>
              <a:t>dvigatellarning</a:t>
            </a:r>
            <a:r>
              <a:rPr lang="en-US" dirty="0"/>
              <a:t> </a:t>
            </a:r>
            <a:r>
              <a:rPr lang="en-US" dirty="0" err="1"/>
              <a:t>silindrlari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joylashgan</a:t>
            </a:r>
            <a:r>
              <a:rPr lang="en-US" dirty="0"/>
              <a:t> (“</a:t>
            </a:r>
            <a:r>
              <a:rPr lang="en-US" dirty="0" err="1"/>
              <a:t>Neksiya</a:t>
            </a:r>
            <a:r>
              <a:rPr lang="en-US" dirty="0"/>
              <a:t>”, VAZ-2108, “</a:t>
            </a:r>
            <a:r>
              <a:rPr lang="en-US" dirty="0" err="1"/>
              <a:t>Tiko</a:t>
            </a:r>
            <a:r>
              <a:rPr lang="en-US" dirty="0"/>
              <a:t>”, “</a:t>
            </a:r>
            <a:r>
              <a:rPr lang="en-US" dirty="0" err="1"/>
              <a:t>Damas</a:t>
            </a:r>
            <a:r>
              <a:rPr lang="en-US" dirty="0"/>
              <a:t>”, “</a:t>
            </a:r>
            <a:r>
              <a:rPr lang="en-US" dirty="0" err="1"/>
              <a:t>Matiz</a:t>
            </a:r>
            <a:r>
              <a:rPr lang="en-US" dirty="0"/>
              <a:t>”, </a:t>
            </a:r>
            <a:r>
              <a:rPr lang="en-US" dirty="0" err="1"/>
              <a:t>SamKochAvto</a:t>
            </a:r>
            <a:r>
              <a:rPr lang="en-US" dirty="0"/>
              <a:t> </a:t>
            </a:r>
            <a:r>
              <a:rPr lang="en-US" dirty="0" err="1"/>
              <a:t>avtomobillari</a:t>
            </a:r>
            <a:r>
              <a:rPr lang="en-US" dirty="0"/>
              <a:t>). </a:t>
            </a:r>
            <a:r>
              <a:rPr lang="en-US" dirty="0" err="1"/>
              <a:t>Ba’zi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dvigatellarda</a:t>
            </a:r>
            <a:r>
              <a:rPr lang="en-US" dirty="0"/>
              <a:t> </a:t>
            </a:r>
            <a:r>
              <a:rPr lang="en-US" dirty="0" err="1"/>
              <a:t>silindrlari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holatdan</a:t>
            </a:r>
            <a:r>
              <a:rPr lang="en-US" dirty="0"/>
              <a:t> 20…45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b="1" i="1" dirty="0" err="1"/>
              <a:t>burchak</a:t>
            </a:r>
            <a:r>
              <a:rPr lang="en-US" b="1" i="1" dirty="0"/>
              <a:t> </a:t>
            </a:r>
            <a:r>
              <a:rPr lang="en-US" b="1" i="1" dirty="0" err="1"/>
              <a:t>ostida</a:t>
            </a:r>
            <a:r>
              <a:rPr lang="en-US" dirty="0"/>
              <a:t> (2.10-rasm,b), </a:t>
            </a:r>
            <a:r>
              <a:rPr lang="en-US" dirty="0" err="1"/>
              <a:t>masalan</a:t>
            </a:r>
            <a:r>
              <a:rPr lang="en-US" dirty="0"/>
              <a:t>, “Moskvich-2140”,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gorizontal</a:t>
            </a:r>
            <a:r>
              <a:rPr lang="en-US" dirty="0"/>
              <a:t> </a:t>
            </a:r>
            <a:r>
              <a:rPr lang="en-US" dirty="0" err="1"/>
              <a:t>joylashishi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(2.10-rasm, v, d). </a:t>
            </a:r>
            <a:r>
              <a:rPr lang="en-US" dirty="0" err="1"/>
              <a:t>Silindrlarni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joylashtirish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balandligi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. </a:t>
            </a:r>
            <a:r>
              <a:rPr lang="en-US" dirty="0" err="1"/>
              <a:t>Silindrlari</a:t>
            </a:r>
            <a:r>
              <a:rPr lang="en-US" dirty="0"/>
              <a:t> </a:t>
            </a:r>
            <a:r>
              <a:rPr lang="en-US" b="1" i="1" dirty="0" err="1"/>
              <a:t>ikki</a:t>
            </a:r>
            <a:r>
              <a:rPr lang="en-US" b="1" i="1" dirty="0"/>
              <a:t> </a:t>
            </a:r>
            <a:r>
              <a:rPr lang="en-US" b="1" i="1" dirty="0" err="1"/>
              <a:t>qator</a:t>
            </a:r>
            <a:r>
              <a:rPr lang="en-US" dirty="0"/>
              <a:t> </a:t>
            </a:r>
            <a:r>
              <a:rPr lang="en-US" dirty="0" err="1"/>
              <a:t>joylashgan</a:t>
            </a:r>
            <a:r>
              <a:rPr lang="en-US" dirty="0"/>
              <a:t> </a:t>
            </a:r>
            <a:r>
              <a:rPr lang="en-US" dirty="0" err="1"/>
              <a:t>dvigatellarda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silindrlari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burchak</a:t>
            </a:r>
            <a:r>
              <a:rPr lang="en-US" dirty="0"/>
              <a:t> 180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b="1" dirty="0"/>
              <a:t>V – </a:t>
            </a:r>
            <a:r>
              <a:rPr lang="en-US" b="1" dirty="0" err="1"/>
              <a:t>simon</a:t>
            </a:r>
            <a:r>
              <a:rPr lang="en-US" b="1" dirty="0"/>
              <a:t> </a:t>
            </a:r>
            <a:r>
              <a:rPr lang="en-US" b="1" dirty="0" err="1"/>
              <a:t>dvigatellar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(2.10-rasm, g). Agar 180</a:t>
            </a:r>
            <a:r>
              <a:rPr lang="en-US" baseline="30000" dirty="0"/>
              <a:t>0</a:t>
            </a:r>
            <a:r>
              <a:rPr lang="en-US" dirty="0"/>
              <a:t> 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b="1" dirty="0" err="1"/>
              <a:t>ikki</a:t>
            </a:r>
            <a:r>
              <a:rPr lang="en-US" b="1" dirty="0"/>
              <a:t> </a:t>
            </a:r>
            <a:r>
              <a:rPr lang="en-US" b="1" dirty="0" err="1"/>
              <a:t>katorli</a:t>
            </a:r>
            <a:r>
              <a:rPr lang="en-US" b="1" dirty="0"/>
              <a:t> </a:t>
            </a:r>
            <a:r>
              <a:rPr lang="en-US" b="1" dirty="0" err="1"/>
              <a:t>gorizontal</a:t>
            </a:r>
            <a:r>
              <a:rPr lang="en-US" b="1" dirty="0"/>
              <a:t> </a:t>
            </a:r>
            <a:r>
              <a:rPr lang="en-US" b="1" dirty="0" err="1"/>
              <a:t>dvigatellar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Silindrlari</a:t>
            </a:r>
            <a:r>
              <a:rPr lang="en-US" dirty="0"/>
              <a:t> </a:t>
            </a:r>
            <a:r>
              <a:rPr lang="en-US" dirty="0" err="1"/>
              <a:t>gorizontal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bo’lganda</a:t>
            </a:r>
            <a:r>
              <a:rPr lang="en-US" dirty="0"/>
              <a:t> (2.10-rasm, </a:t>
            </a:r>
            <a:r>
              <a:rPr lang="en-US" dirty="0" err="1"/>
              <a:t>v,d</a:t>
            </a:r>
            <a:r>
              <a:rPr lang="en-US" dirty="0"/>
              <a:t>)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balandligi</a:t>
            </a:r>
            <a:r>
              <a:rPr lang="en-US" dirty="0"/>
              <a:t> </a:t>
            </a:r>
            <a:r>
              <a:rPr lang="en-US" dirty="0" err="1"/>
              <a:t>qiskaradi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kuzov</a:t>
            </a:r>
            <a:r>
              <a:rPr lang="en-US" dirty="0"/>
              <a:t> </a:t>
            </a:r>
            <a:r>
              <a:rPr lang="en-US" dirty="0" err="1"/>
              <a:t>tagida</a:t>
            </a:r>
            <a:r>
              <a:rPr lang="en-US" dirty="0"/>
              <a:t> (</a:t>
            </a:r>
            <a:r>
              <a:rPr lang="en-US" dirty="0" err="1"/>
              <a:t>avtobuslarda</a:t>
            </a:r>
            <a:r>
              <a:rPr lang="en-US" dirty="0"/>
              <a:t>) </a:t>
            </a:r>
            <a:r>
              <a:rPr lang="en-US" dirty="0" err="1"/>
              <a:t>joylashtirish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Ko’pchilik</a:t>
            </a:r>
            <a:r>
              <a:rPr lang="en-US" dirty="0"/>
              <a:t> V – </a:t>
            </a:r>
            <a:r>
              <a:rPr lang="en-US" dirty="0" err="1"/>
              <a:t>simon</a:t>
            </a:r>
            <a:r>
              <a:rPr lang="en-US" dirty="0"/>
              <a:t> </a:t>
            </a:r>
            <a:r>
              <a:rPr lang="en-US" dirty="0" err="1"/>
              <a:t>dvigatellarning</a:t>
            </a:r>
            <a:r>
              <a:rPr lang="en-US" dirty="0"/>
              <a:t> </a:t>
            </a:r>
            <a:r>
              <a:rPr lang="en-US" dirty="0" err="1"/>
              <a:t>silindrlari</a:t>
            </a:r>
            <a:r>
              <a:rPr lang="en-US" dirty="0"/>
              <a:t> 90</a:t>
            </a:r>
            <a:r>
              <a:rPr lang="en-US" baseline="30000" dirty="0"/>
              <a:t>0</a:t>
            </a:r>
            <a:r>
              <a:rPr lang="en-US" dirty="0"/>
              <a:t> 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joylashadi</a:t>
            </a:r>
            <a:r>
              <a:rPr lang="en-US" dirty="0"/>
              <a:t> (ZIL-130, KamAZ-740.10).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dvigatellarning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massasi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qatorli</a:t>
            </a:r>
            <a:r>
              <a:rPr lang="en-US" dirty="0"/>
              <a:t> </a:t>
            </a:r>
            <a:r>
              <a:rPr lang="en-US" dirty="0" err="1"/>
              <a:t>dvigatellarnikiga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bo’ladi</a:t>
            </a:r>
            <a:endParaRPr lang="ru-RU" dirty="0"/>
          </a:p>
          <a:p>
            <a:endParaRPr lang="ru-RU" sz="1600" dirty="0"/>
          </a:p>
        </p:txBody>
      </p:sp>
      <p:pic>
        <p:nvPicPr>
          <p:cNvPr id="2050" name="Рисунок 1" descr="C:\Мои документы\Файзуллаев Э.З\Китоб расмлари\КШМ КОМПАНОВКА.jpg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832" y="188682"/>
            <a:ext cx="3018275" cy="264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оле 2"/>
          <p:cNvSpPr txBox="1">
            <a:spLocks noChangeArrowheads="1"/>
          </p:cNvSpPr>
          <p:nvPr/>
        </p:nvSpPr>
        <p:spPr bwMode="auto">
          <a:xfrm>
            <a:off x="5327876" y="759052"/>
            <a:ext cx="6483123" cy="1231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2-rasm.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Krivoship-shatunli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mexanizmning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komponovka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sxemalari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a-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silindrlari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vertikal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joylashgan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b-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silindrlari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vertikal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yuzaga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nisbatan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og’ishgan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v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 –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silindrlari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gorizontal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joylashgan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; g-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silindrlari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V-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simon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joylashgan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6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z.denemetr.com/tw_files2/urls_8/70/d-69304/7z-docs/1_html_m130d6ba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229" y="0"/>
            <a:ext cx="7130141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622203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57</TotalTime>
  <Words>438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 3</vt:lpstr>
      <vt:lpstr>Легкий дым</vt:lpstr>
      <vt:lpstr>7-мавзу    Кривошип-шатунли механизмнинг  вазифаси ва тузилиши. </vt:lpstr>
      <vt:lpstr>Кривошип-шатунли механизмнинг вазифаси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2-мавзу   Автомобилларга техник хизмат кўрсатиш ва таъмирлашда ҳавфсизлик техникаси қоидалари</dc:title>
  <dc:creator>Пользователь</dc:creator>
  <cp:lastModifiedBy>Пользователь</cp:lastModifiedBy>
  <cp:revision>32</cp:revision>
  <dcterms:created xsi:type="dcterms:W3CDTF">2020-10-28T08:15:22Z</dcterms:created>
  <dcterms:modified xsi:type="dcterms:W3CDTF">2020-11-04T05:31:44Z</dcterms:modified>
</cp:coreProperties>
</file>