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err="1"/>
              <a:t>Jamoat</a:t>
            </a:r>
            <a:r>
              <a:rPr lang="en-US" sz="3600" dirty="0"/>
              <a:t> television </a:t>
            </a:r>
            <a:r>
              <a:rPr lang="en-US" sz="3600" dirty="0" err="1"/>
              <a:t>antennalarni</a:t>
            </a:r>
            <a:r>
              <a:rPr lang="en-US" sz="3600" dirty="0"/>
              <a:t> </a:t>
            </a:r>
            <a:r>
              <a:rPr lang="en-US" sz="3600" dirty="0" err="1"/>
              <a:t>o`rnatishda</a:t>
            </a:r>
            <a:r>
              <a:rPr lang="en-US" sz="3600" dirty="0"/>
              <a:t> </a:t>
            </a:r>
            <a:r>
              <a:rPr lang="en-US" sz="3600" dirty="0" err="1"/>
              <a:t>texnika</a:t>
            </a:r>
            <a:r>
              <a:rPr lang="en-US" sz="3600" dirty="0"/>
              <a:t> </a:t>
            </a:r>
            <a:r>
              <a:rPr lang="en-US" sz="3600" dirty="0" err="1"/>
              <a:t>xavfsizligi</a:t>
            </a:r>
            <a:r>
              <a:rPr lang="en-US" sz="3600" dirty="0"/>
              <a:t> </a:t>
            </a:r>
            <a:r>
              <a:rPr lang="en-US" sz="3600" dirty="0" err="1"/>
              <a:t>qoidalari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856984" cy="4680520"/>
          </a:xfrm>
        </p:spPr>
        <p:txBody>
          <a:bodyPr>
            <a:normAutofit fontScale="55000" lnSpcReduction="20000"/>
          </a:bodyPr>
          <a:lstStyle/>
          <a:p>
            <a:pPr latinLnBrk="1"/>
            <a:r>
              <a:rPr lang="en-US" dirty="0"/>
              <a:t>Antenna </a:t>
            </a:r>
            <a:r>
              <a:rPr lang="en-US" dirty="0" err="1"/>
              <a:t>televizorlarga</a:t>
            </a:r>
            <a:r>
              <a:rPr lang="en-US" dirty="0"/>
              <a:t> signal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uzatishga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Signalni</a:t>
            </a:r>
            <a:r>
              <a:rPr lang="en-US" dirty="0"/>
              <a:t> </a:t>
            </a:r>
            <a:r>
              <a:rPr lang="en-US" dirty="0" err="1"/>
              <a:t>tarqatuvchi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</a:t>
            </a:r>
            <a:r>
              <a:rPr lang="en-US" dirty="0" err="1"/>
              <a:t>qishloq</a:t>
            </a:r>
            <a:r>
              <a:rPr lang="en-US" dirty="0"/>
              <a:t> </a:t>
            </a:r>
            <a:r>
              <a:rPr lang="en-US" dirty="0" err="1"/>
              <a:t>viloyat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hokazolardan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uzatadi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Televizor</a:t>
            </a:r>
            <a:r>
              <a:rPr lang="en-US" dirty="0"/>
              <a:t> </a:t>
            </a:r>
            <a:r>
              <a:rPr lang="en-US" dirty="0" err="1"/>
              <a:t>antennasi</a:t>
            </a:r>
            <a:r>
              <a:rPr lang="en-US" dirty="0"/>
              <a:t> </a:t>
            </a:r>
            <a:r>
              <a:rPr lang="en-US" dirty="0" err="1"/>
              <a:t>teleskopik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rodlarning</a:t>
            </a:r>
            <a:r>
              <a:rPr lang="en-US" dirty="0"/>
              <a:t> ("</a:t>
            </a:r>
            <a:r>
              <a:rPr lang="en-US" dirty="0" err="1"/>
              <a:t>quyon</a:t>
            </a:r>
            <a:r>
              <a:rPr lang="en-US" dirty="0"/>
              <a:t> </a:t>
            </a:r>
            <a:r>
              <a:rPr lang="en-US" dirty="0" err="1"/>
              <a:t>quloqlari</a:t>
            </a:r>
            <a:r>
              <a:rPr lang="en-US" dirty="0"/>
              <a:t>")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juftligini</a:t>
            </a:r>
            <a:r>
              <a:rPr lang="en-US" dirty="0"/>
              <a:t> </a:t>
            </a:r>
            <a:r>
              <a:rPr lang="en-US" dirty="0" err="1"/>
              <a:t>anglatardi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aqlli</a:t>
            </a:r>
            <a:r>
              <a:rPr lang="en-US" dirty="0"/>
              <a:t> </a:t>
            </a:r>
            <a:r>
              <a:rPr lang="en-US" dirty="0" err="1"/>
              <a:t>joylashishni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ehtimol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alyuminiy</a:t>
            </a:r>
            <a:r>
              <a:rPr lang="en-US" dirty="0"/>
              <a:t> </a:t>
            </a:r>
            <a:r>
              <a:rPr lang="en-US" dirty="0" err="1"/>
              <a:t>folga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taleptual</a:t>
            </a:r>
            <a:r>
              <a:rPr lang="en-US" dirty="0"/>
              <a:t> </a:t>
            </a:r>
            <a:r>
              <a:rPr lang="en-US" dirty="0" err="1"/>
              <a:t>raqs</a:t>
            </a:r>
            <a:r>
              <a:rPr lang="en-US" dirty="0"/>
              <a:t> </a:t>
            </a:r>
            <a:r>
              <a:rPr lang="en-US" dirty="0" err="1"/>
              <a:t>harakatlari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o'rgatardi</a:t>
            </a:r>
            <a:r>
              <a:rPr lang="en-US" dirty="0"/>
              <a:t>. </a:t>
            </a:r>
            <a:r>
              <a:rPr lang="en-US" dirty="0" err="1"/>
              <a:t>Qiziqarli</a:t>
            </a:r>
            <a:r>
              <a:rPr lang="en-US" dirty="0"/>
              <a:t>! </a:t>
            </a:r>
            <a:r>
              <a:rPr lang="en-US" dirty="0" err="1"/>
              <a:t>Bugun</a:t>
            </a:r>
            <a:r>
              <a:rPr lang="en-US" dirty="0"/>
              <a:t> </a:t>
            </a:r>
            <a:r>
              <a:rPr lang="en-US" dirty="0" err="1"/>
              <a:t>SlingTV</a:t>
            </a:r>
            <a:r>
              <a:rPr lang="en-US" dirty="0"/>
              <a:t>, PlayStation </a:t>
            </a:r>
            <a:r>
              <a:rPr lang="en-US" dirty="0" err="1"/>
              <a:t>Vue</a:t>
            </a:r>
            <a:r>
              <a:rPr lang="en-US" dirty="0"/>
              <a:t>, YouTube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xizmatlar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televizor</a:t>
            </a:r>
            <a:r>
              <a:rPr lang="en-US" dirty="0"/>
              <a:t>,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planshetlarda</a:t>
            </a:r>
            <a:r>
              <a:rPr lang="en-US" dirty="0"/>
              <a:t> internet </a:t>
            </a:r>
            <a:r>
              <a:rPr lang="en-US" dirty="0" err="1"/>
              <a:t>orqali</a:t>
            </a:r>
            <a:r>
              <a:rPr lang="en-US" dirty="0"/>
              <a:t> video </a:t>
            </a:r>
            <a:r>
              <a:rPr lang="en-US" dirty="0" err="1"/>
              <a:t>olishimiz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ham 21-asrga </a:t>
            </a:r>
            <a:r>
              <a:rPr lang="en-US" dirty="0" err="1"/>
              <a:t>antennalarga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bo'ldi</a:t>
            </a:r>
            <a:r>
              <a:rPr lang="en-US" dirty="0"/>
              <a:t>; </a:t>
            </a:r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turlar</a:t>
            </a:r>
            <a:r>
              <a:rPr lang="en-US" dirty="0"/>
              <a:t> robot </a:t>
            </a:r>
            <a:r>
              <a:rPr lang="en-US" dirty="0" err="1"/>
              <a:t>quyonning</a:t>
            </a:r>
            <a:r>
              <a:rPr lang="en-US" dirty="0"/>
              <a:t> </a:t>
            </a:r>
            <a:r>
              <a:rPr lang="en-US" dirty="0" err="1"/>
              <a:t>nogirlaridan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qog'oz</a:t>
            </a:r>
            <a:r>
              <a:rPr lang="en-US" dirty="0"/>
              <a:t> </a:t>
            </a:r>
            <a:r>
              <a:rPr lang="en-US" dirty="0" err="1"/>
              <a:t>varagiga</a:t>
            </a:r>
            <a:r>
              <a:rPr lang="en-US" dirty="0"/>
              <a:t> </a:t>
            </a:r>
            <a:r>
              <a:rPr lang="en-US" dirty="0" err="1"/>
              <a:t>o'xshaydi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ba'zilari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qurilgan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USB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kuchaytirgichlar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 </a:t>
            </a:r>
            <a:r>
              <a:rPr lang="en-US" dirty="0" err="1"/>
              <a:t>Demak</a:t>
            </a:r>
            <a:r>
              <a:rPr lang="en-US" dirty="0"/>
              <a:t>, </a:t>
            </a:r>
            <a:r>
              <a:rPr lang="en-US" dirty="0" err="1"/>
              <a:t>antennani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zamonaviylashtirishdan</a:t>
            </a:r>
            <a:r>
              <a:rPr lang="en-US" dirty="0"/>
              <a:t> ham </a:t>
            </a:r>
            <a:r>
              <a:rPr lang="en-US" dirty="0" err="1"/>
              <a:t>foyda</a:t>
            </a:r>
            <a:r>
              <a:rPr lang="en-US" dirty="0"/>
              <a:t> </a:t>
            </a:r>
            <a:r>
              <a:rPr lang="en-US" dirty="0" err="1"/>
              <a:t>keltiradigan</a:t>
            </a:r>
            <a:r>
              <a:rPr lang="en-US" dirty="0"/>
              <a:t> </a:t>
            </a:r>
            <a:r>
              <a:rPr lang="en-US" dirty="0" err="1"/>
              <a:t>jarayondir</a:t>
            </a:r>
            <a:r>
              <a:rPr lang="en-US" dirty="0"/>
              <a:t>. Ha, biz ham </a:t>
            </a:r>
            <a:r>
              <a:rPr lang="en-US" dirty="0" err="1"/>
              <a:t>shunday</a:t>
            </a:r>
            <a:r>
              <a:rPr lang="en-US" dirty="0"/>
              <a:t> deb </a:t>
            </a:r>
            <a:r>
              <a:rPr lang="en-US" dirty="0" err="1"/>
              <a:t>o'yladik</a:t>
            </a:r>
            <a:endParaRPr lang="ru-RU" dirty="0"/>
          </a:p>
          <a:p>
            <a:pPr latinLnBrk="1"/>
            <a:r>
              <a:rPr lang="en-US" dirty="0" err="1"/>
              <a:t>Televizor</a:t>
            </a:r>
            <a:r>
              <a:rPr lang="en-US" dirty="0"/>
              <a:t> </a:t>
            </a:r>
            <a:r>
              <a:rPr lang="en-US" dirty="0" err="1"/>
              <a:t>antennasi</a:t>
            </a:r>
            <a:r>
              <a:rPr lang="en-US" dirty="0"/>
              <a:t> </a:t>
            </a:r>
            <a:r>
              <a:rPr lang="en-US" dirty="0" err="1"/>
              <a:t>teleskopik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rodlarning</a:t>
            </a:r>
            <a:r>
              <a:rPr lang="en-US" dirty="0"/>
              <a:t> ("</a:t>
            </a:r>
            <a:r>
              <a:rPr lang="en-US" dirty="0" err="1"/>
              <a:t>quyon</a:t>
            </a:r>
            <a:r>
              <a:rPr lang="en-US" dirty="0"/>
              <a:t> </a:t>
            </a:r>
            <a:r>
              <a:rPr lang="en-US" dirty="0" err="1"/>
              <a:t>quloqlari</a:t>
            </a:r>
            <a:r>
              <a:rPr lang="en-US" dirty="0"/>
              <a:t>")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juftligini</a:t>
            </a:r>
            <a:r>
              <a:rPr lang="en-US" dirty="0"/>
              <a:t> </a:t>
            </a:r>
            <a:r>
              <a:rPr lang="en-US" dirty="0" err="1"/>
              <a:t>anglatardi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aqlli</a:t>
            </a:r>
            <a:r>
              <a:rPr lang="en-US" dirty="0"/>
              <a:t> </a:t>
            </a:r>
            <a:r>
              <a:rPr lang="en-US" dirty="0" err="1"/>
              <a:t>joylashishni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ehtimol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alyuminiy</a:t>
            </a:r>
            <a:r>
              <a:rPr lang="en-US" dirty="0"/>
              <a:t> </a:t>
            </a:r>
            <a:r>
              <a:rPr lang="en-US" dirty="0" err="1"/>
              <a:t>folga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taleptual</a:t>
            </a:r>
            <a:r>
              <a:rPr lang="en-US" dirty="0"/>
              <a:t> </a:t>
            </a:r>
            <a:r>
              <a:rPr lang="en-US" dirty="0" err="1"/>
              <a:t>raqs</a:t>
            </a:r>
            <a:r>
              <a:rPr lang="en-US" dirty="0"/>
              <a:t> </a:t>
            </a:r>
            <a:r>
              <a:rPr lang="en-US" dirty="0" err="1"/>
              <a:t>harakatlari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o'rgatardi</a:t>
            </a:r>
            <a:r>
              <a:rPr lang="en-US" dirty="0"/>
              <a:t>. </a:t>
            </a:r>
            <a:r>
              <a:rPr lang="en-US" dirty="0" err="1"/>
              <a:t>Qiziqarli</a:t>
            </a:r>
            <a:r>
              <a:rPr lang="en-US" dirty="0"/>
              <a:t>! </a:t>
            </a:r>
            <a:r>
              <a:rPr lang="en-US" dirty="0" err="1"/>
              <a:t>Bugun</a:t>
            </a:r>
            <a:r>
              <a:rPr lang="en-US" dirty="0"/>
              <a:t> </a:t>
            </a:r>
            <a:r>
              <a:rPr lang="en-US" dirty="0" err="1"/>
              <a:t>SlingTV</a:t>
            </a:r>
            <a:r>
              <a:rPr lang="en-US" dirty="0"/>
              <a:t>, PlayStation </a:t>
            </a:r>
            <a:r>
              <a:rPr lang="en-US" dirty="0" err="1"/>
              <a:t>Vue</a:t>
            </a:r>
            <a:r>
              <a:rPr lang="en-US" dirty="0"/>
              <a:t>, YouTube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xizmatlar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televizor</a:t>
            </a:r>
            <a:r>
              <a:rPr lang="en-US" dirty="0"/>
              <a:t>,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planshetlarda</a:t>
            </a:r>
            <a:r>
              <a:rPr lang="en-US" dirty="0"/>
              <a:t> internet </a:t>
            </a:r>
            <a:r>
              <a:rPr lang="en-US" dirty="0" err="1"/>
              <a:t>orqali</a:t>
            </a:r>
            <a:r>
              <a:rPr lang="en-US" dirty="0"/>
              <a:t> video </a:t>
            </a:r>
            <a:r>
              <a:rPr lang="en-US" dirty="0" err="1"/>
              <a:t>olishimiz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ham 21-asrga </a:t>
            </a:r>
            <a:r>
              <a:rPr lang="en-US" dirty="0" err="1"/>
              <a:t>antennalarga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bo'ldi</a:t>
            </a:r>
            <a:r>
              <a:rPr lang="en-US" dirty="0"/>
              <a:t>; </a:t>
            </a:r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turlar</a:t>
            </a:r>
            <a:r>
              <a:rPr lang="en-US" dirty="0"/>
              <a:t> robot </a:t>
            </a:r>
            <a:r>
              <a:rPr lang="en-US" dirty="0" err="1"/>
              <a:t>quyonning</a:t>
            </a:r>
            <a:r>
              <a:rPr lang="en-US" dirty="0"/>
              <a:t> </a:t>
            </a:r>
            <a:r>
              <a:rPr lang="en-US" dirty="0" err="1"/>
              <a:t>nogirlaridan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qog'oz</a:t>
            </a:r>
            <a:r>
              <a:rPr lang="en-US" dirty="0"/>
              <a:t> </a:t>
            </a:r>
            <a:r>
              <a:rPr lang="en-US" dirty="0" err="1"/>
              <a:t>varagiga</a:t>
            </a:r>
            <a:r>
              <a:rPr lang="en-US" dirty="0"/>
              <a:t> </a:t>
            </a:r>
            <a:r>
              <a:rPr lang="en-US" dirty="0" err="1"/>
              <a:t>o'xshaydi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ba'zilari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qurilgan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USB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kuchaytirgichlar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 </a:t>
            </a:r>
            <a:r>
              <a:rPr lang="en-US" dirty="0" err="1"/>
              <a:t>Demak</a:t>
            </a:r>
            <a:r>
              <a:rPr lang="en-US" dirty="0"/>
              <a:t>, </a:t>
            </a:r>
            <a:r>
              <a:rPr lang="en-US" dirty="0" err="1"/>
              <a:t>antennani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zamonaviylashtirishdan</a:t>
            </a:r>
            <a:r>
              <a:rPr lang="en-US" dirty="0"/>
              <a:t> ham </a:t>
            </a:r>
            <a:r>
              <a:rPr lang="en-US" dirty="0" err="1"/>
              <a:t>foyda</a:t>
            </a:r>
            <a:r>
              <a:rPr lang="en-US" dirty="0"/>
              <a:t> </a:t>
            </a:r>
            <a:r>
              <a:rPr lang="en-US" dirty="0" err="1"/>
              <a:t>keltiradigan</a:t>
            </a:r>
            <a:r>
              <a:rPr lang="en-US" dirty="0"/>
              <a:t> </a:t>
            </a:r>
            <a:r>
              <a:rPr lang="en-US" dirty="0" err="1"/>
              <a:t>jarayondir</a:t>
            </a:r>
            <a:r>
              <a:rPr lang="en-US" dirty="0"/>
              <a:t>. Ha, biz ham </a:t>
            </a:r>
            <a:r>
              <a:rPr lang="en-US" dirty="0" err="1"/>
              <a:t>shunday</a:t>
            </a:r>
            <a:r>
              <a:rPr lang="en-US" dirty="0"/>
              <a:t> deb </a:t>
            </a:r>
            <a:r>
              <a:rPr lang="en-US" dirty="0" err="1"/>
              <a:t>o'yladik</a:t>
            </a:r>
            <a:r>
              <a:rPr lang="en-US" dirty="0"/>
              <a:t> </a:t>
            </a:r>
            <a:r>
              <a:rPr lang="en-US" dirty="0" err="1"/>
              <a:t>Antennalarni</a:t>
            </a:r>
            <a:r>
              <a:rPr lang="en-US" dirty="0"/>
              <a:t> </a:t>
            </a:r>
            <a:r>
              <a:rPr lang="en-US" dirty="0" err="1"/>
              <a:t>o`rnatishda</a:t>
            </a:r>
            <a:r>
              <a:rPr lang="en-US" dirty="0"/>
              <a:t> </a:t>
            </a:r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r>
              <a:rPr lang="en-US" dirty="0"/>
              <a:t> </a:t>
            </a:r>
            <a:r>
              <a:rPr lang="en-US" dirty="0" err="1"/>
              <a:t>qoidalariga</a:t>
            </a:r>
            <a:r>
              <a:rPr lang="en-US" dirty="0"/>
              <a:t> </a:t>
            </a:r>
            <a:r>
              <a:rPr lang="en-US" dirty="0" err="1"/>
              <a:t>rioya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Antennalarni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ofatlar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shikast</a:t>
            </a:r>
            <a:r>
              <a:rPr lang="en-US" dirty="0"/>
              <a:t> </a:t>
            </a:r>
            <a:r>
              <a:rPr lang="en-US" dirty="0" err="1"/>
              <a:t>yetmasligi</a:t>
            </a:r>
            <a:r>
              <a:rPr lang="en-US" dirty="0"/>
              <a:t> </a:t>
            </a:r>
            <a:r>
              <a:rPr lang="en-US" dirty="0" err="1"/>
              <a:t>muhimdir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qurilmaning</a:t>
            </a:r>
            <a:r>
              <a:rPr lang="en-US" dirty="0"/>
              <a:t> </a:t>
            </a:r>
            <a:r>
              <a:rPr lang="en-US" dirty="0" err="1"/>
              <a:t>o`ziga</a:t>
            </a:r>
            <a:r>
              <a:rPr lang="en-US" dirty="0"/>
              <a:t>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omillarga</a:t>
            </a:r>
            <a:r>
              <a:rPr lang="en-US" dirty="0"/>
              <a:t> ham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 </a:t>
            </a:r>
            <a:r>
              <a:rPr lang="en-US" dirty="0" err="1"/>
              <a:t>uydagi</a:t>
            </a:r>
            <a:r>
              <a:rPr lang="en-US" dirty="0"/>
              <a:t> </a:t>
            </a:r>
            <a:r>
              <a:rPr lang="en-US" dirty="0" err="1"/>
              <a:t>kichkina</a:t>
            </a:r>
            <a:r>
              <a:rPr lang="en-US" dirty="0"/>
              <a:t> antenna 15 </a:t>
            </a:r>
            <a:r>
              <a:rPr lang="en-US" dirty="0" err="1"/>
              <a:t>metr</a:t>
            </a:r>
            <a:r>
              <a:rPr lang="en-US" dirty="0"/>
              <a:t> </a:t>
            </a:r>
            <a:r>
              <a:rPr lang="en-US" dirty="0" err="1"/>
              <a:t>balandlikka</a:t>
            </a:r>
            <a:r>
              <a:rPr lang="en-US" dirty="0"/>
              <a:t> </a:t>
            </a:r>
            <a:r>
              <a:rPr lang="en-US" dirty="0" err="1"/>
              <a:t>ko`tarilgan</a:t>
            </a:r>
            <a:r>
              <a:rPr lang="en-US" dirty="0"/>
              <a:t> </a:t>
            </a:r>
            <a:r>
              <a:rPr lang="en-US" dirty="0" err="1"/>
              <a:t>bo`lsa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shomol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yiqilib</a:t>
            </a:r>
            <a:r>
              <a:rPr lang="en-US" dirty="0"/>
              <a:t> </a:t>
            </a:r>
            <a:r>
              <a:rPr lang="en-US" dirty="0" err="1"/>
              <a:t>ketishi</a:t>
            </a:r>
            <a:r>
              <a:rPr lang="en-US" dirty="0"/>
              <a:t>  </a:t>
            </a:r>
            <a:r>
              <a:rPr lang="en-US" dirty="0" err="1"/>
              <a:t>kimgadir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nimagadir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yetkazishi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14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3" descr="C:\Users\user\Desktop\20161219153255-ANTENNA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176464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67" descr="C:\Users\user\Desktop\236933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29000"/>
            <a:ext cx="4245189" cy="31509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38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4" descr="C:\Users\user\Desktop\dish-satellite-TV-antenna-receiver-Ku-band.jpg_640x640x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145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5" descr="C:\Users\user\Desktop\20170706110725-Antenna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3367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761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/>
              <a:t>Agar </a:t>
            </a:r>
            <a:r>
              <a:rPr lang="en-US" dirty="0" err="1"/>
              <a:t>televizoringiz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dasturlarni</a:t>
            </a:r>
            <a:r>
              <a:rPr lang="en-US" dirty="0"/>
              <a:t> </a:t>
            </a:r>
            <a:r>
              <a:rPr lang="en-US" dirty="0" err="1"/>
              <a:t>ko`rsatishini</a:t>
            </a:r>
            <a:r>
              <a:rPr lang="en-US" dirty="0"/>
              <a:t> </a:t>
            </a:r>
            <a:r>
              <a:rPr lang="en-US" dirty="0" err="1"/>
              <a:t>istasangiz</a:t>
            </a:r>
            <a:r>
              <a:rPr lang="en-US" dirty="0"/>
              <a:t>, </a:t>
            </a:r>
            <a:r>
              <a:rPr lang="en-US" dirty="0" err="1"/>
              <a:t>antennani</a:t>
            </a:r>
            <a:r>
              <a:rPr lang="en-US" dirty="0"/>
              <a:t> </a:t>
            </a:r>
            <a:r>
              <a:rPr lang="en-US" dirty="0" err="1"/>
              <a:t>ko'tarishingiz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ustunni</a:t>
            </a:r>
            <a:r>
              <a:rPr lang="en-US" dirty="0"/>
              <a:t>, </a:t>
            </a:r>
            <a:r>
              <a:rPr lang="en-US" dirty="0" err="1"/>
              <a:t>ustunni</a:t>
            </a:r>
            <a:r>
              <a:rPr lang="en-US" dirty="0"/>
              <a:t> </a:t>
            </a:r>
            <a:r>
              <a:rPr lang="en-US" dirty="0" err="1"/>
              <a:t>o'rnatishni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koax</a:t>
            </a:r>
            <a:r>
              <a:rPr lang="en-US" dirty="0"/>
              <a:t> </a:t>
            </a:r>
            <a:r>
              <a:rPr lang="en-US" dirty="0" err="1"/>
              <a:t>kabelini</a:t>
            </a:r>
            <a:r>
              <a:rPr lang="en-US" dirty="0"/>
              <a:t> </a:t>
            </a:r>
            <a:r>
              <a:rPr lang="en-US" dirty="0" err="1"/>
              <a:t>sotib</a:t>
            </a:r>
            <a:r>
              <a:rPr lang="en-US" dirty="0"/>
              <a:t> </a:t>
            </a:r>
            <a:r>
              <a:rPr lang="en-US" dirty="0" err="1"/>
              <a:t>olishni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ba'zi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toqqa</a:t>
            </a:r>
            <a:r>
              <a:rPr lang="en-US" dirty="0"/>
              <a:t> </a:t>
            </a:r>
            <a:r>
              <a:rPr lang="en-US" dirty="0" err="1"/>
              <a:t>chiqishni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qilishni</a:t>
            </a:r>
            <a:r>
              <a:rPr lang="en-US" dirty="0"/>
              <a:t> </a:t>
            </a:r>
            <a:r>
              <a:rPr lang="en-US" dirty="0" err="1"/>
              <a:t>anglatadi</a:t>
            </a:r>
            <a:r>
              <a:rPr lang="en-US" dirty="0"/>
              <a:t>. </a:t>
            </a:r>
            <a:r>
              <a:rPr lang="en-US" dirty="0" err="1"/>
              <a:t>Antennani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qanchalik</a:t>
            </a:r>
            <a:r>
              <a:rPr lang="en-US" dirty="0"/>
              <a:t> </a:t>
            </a:r>
            <a:r>
              <a:rPr lang="en-US" dirty="0" err="1"/>
              <a:t>baland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 </a:t>
            </a:r>
            <a:r>
              <a:rPr lang="en-US" dirty="0" err="1"/>
              <a:t>sizning</a:t>
            </a:r>
            <a:r>
              <a:rPr lang="en-US" dirty="0"/>
              <a:t> </a:t>
            </a:r>
            <a:r>
              <a:rPr lang="en-US" dirty="0" err="1"/>
              <a:t>vaziyatingizga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Antennalarga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odamlarni</a:t>
            </a:r>
            <a:r>
              <a:rPr lang="en-US" dirty="0"/>
              <a:t> </a:t>
            </a:r>
            <a:r>
              <a:rPr lang="en-US" dirty="0" err="1"/>
              <a:t>ko'rasizmi</a:t>
            </a:r>
            <a:r>
              <a:rPr lang="en-US" dirty="0"/>
              <a:t>? </a:t>
            </a:r>
            <a:r>
              <a:rPr lang="en-US" dirty="0" err="1"/>
              <a:t>Ehtimol</a:t>
            </a:r>
            <a:r>
              <a:rPr lang="en-US" dirty="0"/>
              <a:t>,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ko'tarishingiz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senariylarda</a:t>
            </a:r>
            <a:r>
              <a:rPr lang="en-US" dirty="0"/>
              <a:t> </a:t>
            </a:r>
            <a:r>
              <a:rPr lang="en-US" dirty="0" err="1"/>
              <a:t>Mohu</a:t>
            </a:r>
            <a:r>
              <a:rPr lang="en-US" dirty="0"/>
              <a:t> Sky 60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omadga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bo'ldik</a:t>
            </a:r>
            <a:r>
              <a:rPr lang="en-US" dirty="0"/>
              <a:t>, ammo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antologning</a:t>
            </a:r>
            <a:r>
              <a:rPr lang="en-US" dirty="0"/>
              <a:t> 80 </a:t>
            </a:r>
            <a:r>
              <a:rPr lang="en-US" dirty="0" err="1"/>
              <a:t>mili</a:t>
            </a:r>
            <a:r>
              <a:rPr lang="en-US" dirty="0"/>
              <a:t> </a:t>
            </a:r>
            <a:r>
              <a:rPr lang="en-US" dirty="0" err="1"/>
              <a:t>antennasini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televizorni</a:t>
            </a:r>
            <a:r>
              <a:rPr lang="en-US" dirty="0"/>
              <a:t> (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tizimiga</a:t>
            </a:r>
            <a:r>
              <a:rPr lang="en-US" dirty="0"/>
              <a:t> </a:t>
            </a:r>
            <a:r>
              <a:rPr lang="en-US" dirty="0" err="1"/>
              <a:t>bog'lash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26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6" descr="C:\Users\user\Desktop\HDTV-Antenna-Sample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1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755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0" descr="C:\Users\user\Desktop\maxresdefault (1)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120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271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396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Jamoat television antennalarni o`rnatishda texnika xavfsizligi qoidalari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Jamoat television antennalarni o`rnatishda texnika xavfsizligi qoidalari</dc:title>
  <dc:creator>Elektrik</dc:creator>
  <cp:lastModifiedBy>Elektrik</cp:lastModifiedBy>
  <cp:revision>4</cp:revision>
  <dcterms:created xsi:type="dcterms:W3CDTF">2023-07-20T05:42:13Z</dcterms:created>
  <dcterms:modified xsi:type="dcterms:W3CDTF">2023-07-20T05:47:20Z</dcterms:modified>
</cp:coreProperties>
</file>