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08" y="-7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19.07.2023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88640"/>
            <a:ext cx="8229600" cy="1468760"/>
          </a:xfrm>
        </p:spPr>
        <p:txBody>
          <a:bodyPr/>
          <a:lstStyle/>
          <a:p>
            <a:r>
              <a:rPr lang="en-US" dirty="0" err="1"/>
              <a:t>Invertorlar</a:t>
            </a:r>
            <a:r>
              <a:rPr lang="en-US" dirty="0"/>
              <a:t>, </a:t>
            </a:r>
            <a:r>
              <a:rPr lang="en-US" dirty="0" err="1"/>
              <a:t>ishlatish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sozlash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916832"/>
            <a:ext cx="8424936" cy="4752528"/>
          </a:xfrm>
        </p:spPr>
        <p:txBody>
          <a:bodyPr/>
          <a:lstStyle/>
          <a:p>
            <a:pPr lvl="0"/>
            <a:endParaRPr lang="en-US" dirty="0" smtClean="0"/>
          </a:p>
          <a:p>
            <a:pPr lvl="0"/>
            <a:endParaRPr lang="en-US" dirty="0"/>
          </a:p>
          <a:p>
            <a:pPr lvl="0"/>
            <a:r>
              <a:rPr lang="en-US" dirty="0" err="1" smtClean="0"/>
              <a:t>Invertorlarni</a:t>
            </a:r>
            <a:r>
              <a:rPr lang="en-US" dirty="0" smtClean="0"/>
              <a:t> </a:t>
            </a:r>
            <a:r>
              <a:rPr lang="en-US" dirty="0" err="1"/>
              <a:t>o’rganish</a:t>
            </a:r>
            <a:endParaRPr lang="ru-RU" dirty="0"/>
          </a:p>
          <a:p>
            <a:pPr lvl="0"/>
            <a:r>
              <a:rPr lang="en-US" dirty="0" err="1"/>
              <a:t>Invertorlarni</a:t>
            </a:r>
            <a:r>
              <a:rPr lang="en-US" dirty="0"/>
              <a:t> </a:t>
            </a:r>
            <a:r>
              <a:rPr lang="en-US" dirty="0" err="1"/>
              <a:t>sozlash</a:t>
            </a:r>
            <a:endParaRPr lang="ru-RU" dirty="0"/>
          </a:p>
          <a:p>
            <a:pPr lvl="0"/>
            <a:r>
              <a:rPr lang="en-US" dirty="0" err="1"/>
              <a:t>Invertorlarni</a:t>
            </a:r>
            <a:r>
              <a:rPr lang="en-US" dirty="0"/>
              <a:t> </a:t>
            </a:r>
            <a:r>
              <a:rPr lang="en-US" dirty="0" err="1"/>
              <a:t>parametrlarini</a:t>
            </a:r>
            <a:r>
              <a:rPr lang="en-US" dirty="0"/>
              <a:t> </a:t>
            </a:r>
            <a:r>
              <a:rPr lang="en-US" dirty="0" err="1"/>
              <a:t>sozlash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0475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4709160"/>
          </a:xfrm>
        </p:spPr>
        <p:txBody>
          <a:bodyPr/>
          <a:lstStyle/>
          <a:p>
            <a:r>
              <a:rPr lang="en-US" dirty="0" err="1"/>
              <a:t>Invertorlar</a:t>
            </a:r>
            <a:r>
              <a:rPr lang="en-US" dirty="0"/>
              <a:t> </a:t>
            </a:r>
            <a:r>
              <a:rPr lang="en-US" dirty="0" err="1"/>
              <a:t>kelayotgan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birligini</a:t>
            </a:r>
            <a:r>
              <a:rPr lang="en-US" dirty="0"/>
              <a:t>, </a:t>
            </a:r>
            <a:r>
              <a:rPr lang="en-US" dirty="0" err="1"/>
              <a:t>kuchlanishni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chastotani</a:t>
            </a:r>
            <a:r>
              <a:rPr lang="en-US" dirty="0"/>
              <a:t> </a:t>
            </a:r>
            <a:r>
              <a:rPr lang="en-US" dirty="0" err="1"/>
              <a:t>foydalanuvchiga</a:t>
            </a:r>
            <a:r>
              <a:rPr lang="en-US" dirty="0"/>
              <a:t> </a:t>
            </a:r>
            <a:r>
              <a:rPr lang="en-US" dirty="0" err="1"/>
              <a:t>moslab</a:t>
            </a:r>
            <a:r>
              <a:rPr lang="en-US" dirty="0"/>
              <a:t> </a:t>
            </a:r>
            <a:r>
              <a:rPr lang="en-US" dirty="0" err="1"/>
              <a:t>beruvchi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uskunasi</a:t>
            </a:r>
            <a:r>
              <a:rPr lang="en-US" dirty="0"/>
              <a:t> </a:t>
            </a:r>
            <a:r>
              <a:rPr lang="en-US" dirty="0" err="1"/>
              <a:t>xisoblanadi.Invertorni</a:t>
            </a:r>
            <a:r>
              <a:rPr lang="en-US" dirty="0"/>
              <a:t> </a:t>
            </a:r>
            <a:r>
              <a:rPr lang="en-US" dirty="0" err="1"/>
              <a:t>sozlash</a:t>
            </a:r>
            <a:r>
              <a:rPr lang="en-US" dirty="0"/>
              <a:t> </a:t>
            </a:r>
            <a:r>
              <a:rPr lang="en-US" dirty="0" err="1"/>
              <a:t>orqali</a:t>
            </a:r>
            <a:r>
              <a:rPr lang="en-US" dirty="0"/>
              <a:t> biz </a:t>
            </a:r>
            <a:r>
              <a:rPr lang="en-US" dirty="0" err="1"/>
              <a:t>o’zimizga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 </a:t>
            </a:r>
            <a:r>
              <a:rPr lang="en-US" dirty="0" err="1"/>
              <a:t>bo’lgan</a:t>
            </a:r>
            <a:r>
              <a:rPr lang="en-US" dirty="0"/>
              <a:t> </a:t>
            </a:r>
            <a:r>
              <a:rPr lang="en-US" dirty="0" err="1"/>
              <a:t>kattaliklarni</a:t>
            </a:r>
            <a:r>
              <a:rPr lang="en-US" dirty="0"/>
              <a:t> </a:t>
            </a:r>
            <a:r>
              <a:rPr lang="en-US" dirty="0" err="1"/>
              <a:t>olishimiz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 </a:t>
            </a:r>
            <a:r>
              <a:rPr lang="en-US" dirty="0" err="1"/>
              <a:t>Masalan</a:t>
            </a:r>
            <a:r>
              <a:rPr lang="en-US" dirty="0"/>
              <a:t> </a:t>
            </a:r>
            <a:r>
              <a:rPr lang="en-US" dirty="0" err="1"/>
              <a:t>tarmoqdan</a:t>
            </a:r>
            <a:r>
              <a:rPr lang="en-US" dirty="0"/>
              <a:t> </a:t>
            </a:r>
            <a:r>
              <a:rPr lang="en-US" dirty="0" err="1"/>
              <a:t>bizga</a:t>
            </a:r>
            <a:r>
              <a:rPr lang="en-US" dirty="0"/>
              <a:t> 180 V </a:t>
            </a:r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keladi</a:t>
            </a:r>
            <a:r>
              <a:rPr lang="en-US" dirty="0"/>
              <a:t> </a:t>
            </a:r>
            <a:r>
              <a:rPr lang="en-US" dirty="0" err="1"/>
              <a:t>bizga</a:t>
            </a:r>
            <a:r>
              <a:rPr lang="en-US" dirty="0"/>
              <a:t> </a:t>
            </a:r>
            <a:r>
              <a:rPr lang="en-US" dirty="0" err="1"/>
              <a:t>esa</a:t>
            </a:r>
            <a:r>
              <a:rPr lang="en-US" dirty="0"/>
              <a:t> 220 V </a:t>
            </a:r>
            <a:r>
              <a:rPr lang="en-US" dirty="0" err="1"/>
              <a:t>kerak</a:t>
            </a:r>
            <a:r>
              <a:rPr lang="en-US" dirty="0"/>
              <a:t>,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bizni</a:t>
            </a:r>
            <a:r>
              <a:rPr lang="en-US" dirty="0"/>
              <a:t> </a:t>
            </a:r>
            <a:r>
              <a:rPr lang="en-US" dirty="0" err="1"/>
              <a:t>dvigatelimiz</a:t>
            </a:r>
            <a:r>
              <a:rPr lang="en-US" dirty="0"/>
              <a:t> 60 </a:t>
            </a:r>
            <a:r>
              <a:rPr lang="en-US" dirty="0" err="1"/>
              <a:t>gt</a:t>
            </a:r>
            <a:r>
              <a:rPr lang="en-US" dirty="0"/>
              <a:t> </a:t>
            </a:r>
            <a:r>
              <a:rPr lang="en-US" dirty="0" err="1"/>
              <a:t>chastotada</a:t>
            </a:r>
            <a:r>
              <a:rPr lang="en-US" dirty="0"/>
              <a:t> </a:t>
            </a:r>
            <a:r>
              <a:rPr lang="en-US" dirty="0" err="1"/>
              <a:t>aylanadi</a:t>
            </a:r>
            <a:r>
              <a:rPr lang="en-US" dirty="0"/>
              <a:t> </a:t>
            </a:r>
            <a:r>
              <a:rPr lang="en-US" dirty="0" err="1"/>
              <a:t>bizga</a:t>
            </a:r>
            <a:r>
              <a:rPr lang="en-US" dirty="0"/>
              <a:t> 30 </a:t>
            </a:r>
            <a:r>
              <a:rPr lang="en-US" dirty="0" err="1"/>
              <a:t>gt</a:t>
            </a:r>
            <a:r>
              <a:rPr lang="en-US" dirty="0"/>
              <a:t> </a:t>
            </a:r>
            <a:r>
              <a:rPr lang="en-US" dirty="0" err="1"/>
              <a:t>chastota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 </a:t>
            </a:r>
            <a:r>
              <a:rPr lang="en-US" dirty="0" err="1"/>
              <a:t>shunga</a:t>
            </a:r>
            <a:r>
              <a:rPr lang="en-US" dirty="0"/>
              <a:t> </a:t>
            </a:r>
            <a:r>
              <a:rPr lang="en-US" dirty="0" err="1"/>
              <a:t>o’xshash</a:t>
            </a:r>
            <a:r>
              <a:rPr lang="en-US" dirty="0"/>
              <a:t> </a:t>
            </a:r>
            <a:r>
              <a:rPr lang="en-US" dirty="0" err="1"/>
              <a:t>muammolarni</a:t>
            </a:r>
            <a:r>
              <a:rPr lang="en-US" dirty="0"/>
              <a:t> biz invertor </a:t>
            </a:r>
            <a:r>
              <a:rPr lang="en-US" dirty="0" err="1"/>
              <a:t>orqali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qilamiz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2823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2" descr="화면 캡처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69"/>
          <a:stretch/>
        </p:blipFill>
        <p:spPr bwMode="auto">
          <a:xfrm>
            <a:off x="323528" y="404664"/>
            <a:ext cx="8496943" cy="6120680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2569562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1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56"/>
            <a:ext cx="8568951" cy="6192687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3861834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화면 캡처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520"/>
          <a:stretch/>
        </p:blipFill>
        <p:spPr bwMode="auto">
          <a:xfrm>
            <a:off x="323528" y="404664"/>
            <a:ext cx="8568951" cy="6120680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16295146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화면 캡처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04664"/>
            <a:ext cx="8424936" cy="6120680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27369411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1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2656"/>
            <a:ext cx="8424936" cy="6048672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18999316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1" descr="화면 캡처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04664"/>
            <a:ext cx="8496944" cy="619268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/>
        </p:spPr>
      </p:pic>
    </p:spTree>
    <p:extLst>
      <p:ext uri="{BB962C8B-B14F-4D97-AF65-F5344CB8AC3E}">
        <p14:creationId xmlns:p14="http://schemas.microsoft.com/office/powerpoint/2010/main" val="38933630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2" descr="화면 캡처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76672"/>
            <a:ext cx="8424936" cy="5976664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/>
        </p:spPr>
      </p:pic>
    </p:spTree>
    <p:extLst>
      <p:ext uri="{BB962C8B-B14F-4D97-AF65-F5344CB8AC3E}">
        <p14:creationId xmlns:p14="http://schemas.microsoft.com/office/powerpoint/2010/main" val="9708722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0</TotalTime>
  <Words>69</Words>
  <Application>Microsoft Office PowerPoint</Application>
  <PresentationFormat>Экран (4:3)</PresentationFormat>
  <Paragraphs>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Апекс</vt:lpstr>
      <vt:lpstr>Invertorlar, ishlatish va sozlash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Invertorlar, ishlatish va sozlash</dc:title>
  <dc:creator>Elektrik</dc:creator>
  <cp:lastModifiedBy>Elektrik</cp:lastModifiedBy>
  <cp:revision>1</cp:revision>
  <dcterms:created xsi:type="dcterms:W3CDTF">2023-07-19T12:24:34Z</dcterms:created>
  <dcterms:modified xsi:type="dcterms:W3CDTF">2023-07-19T12:28:58Z</dcterms:modified>
</cp:coreProperties>
</file>