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468760"/>
          </a:xfrm>
        </p:spPr>
        <p:txBody>
          <a:bodyPr/>
          <a:lstStyle/>
          <a:p>
            <a:r>
              <a:rPr lang="en-US" dirty="0" err="1"/>
              <a:t>Invertorlar</a:t>
            </a:r>
            <a:r>
              <a:rPr lang="en-US" dirty="0"/>
              <a:t>,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sozlash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752528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Invertorlarni</a:t>
            </a:r>
            <a:r>
              <a:rPr lang="en-US" dirty="0" smtClean="0"/>
              <a:t> </a:t>
            </a:r>
            <a:r>
              <a:rPr lang="en-US" dirty="0" err="1"/>
              <a:t>o’rganish</a:t>
            </a:r>
            <a:endParaRPr lang="ru-RU" dirty="0"/>
          </a:p>
          <a:p>
            <a:pPr lvl="0"/>
            <a:r>
              <a:rPr lang="en-US" dirty="0" err="1"/>
              <a:t>Invertorlarni</a:t>
            </a:r>
            <a:r>
              <a:rPr lang="en-US" dirty="0"/>
              <a:t> </a:t>
            </a:r>
            <a:r>
              <a:rPr lang="en-US" dirty="0" err="1"/>
              <a:t>sozlash</a:t>
            </a:r>
            <a:endParaRPr lang="ru-RU" dirty="0"/>
          </a:p>
          <a:p>
            <a:pPr lvl="0"/>
            <a:r>
              <a:rPr lang="en-US" dirty="0" err="1"/>
              <a:t>Invertorlarni</a:t>
            </a:r>
            <a:r>
              <a:rPr lang="en-US" dirty="0"/>
              <a:t> </a:t>
            </a:r>
            <a:r>
              <a:rPr lang="en-US" dirty="0" err="1"/>
              <a:t>parametrlarini</a:t>
            </a:r>
            <a:r>
              <a:rPr lang="en-US" dirty="0"/>
              <a:t> </a:t>
            </a:r>
            <a:r>
              <a:rPr lang="en-US" dirty="0" err="1"/>
              <a:t>sozlash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47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09160"/>
          </a:xfrm>
        </p:spPr>
        <p:txBody>
          <a:bodyPr/>
          <a:lstStyle/>
          <a:p>
            <a:r>
              <a:rPr lang="en-US" dirty="0" err="1"/>
              <a:t>Invertorlar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birligini</a:t>
            </a:r>
            <a:r>
              <a:rPr lang="en-US" dirty="0"/>
              <a:t>,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chastotani</a:t>
            </a:r>
            <a:r>
              <a:rPr lang="en-US" dirty="0"/>
              <a:t> </a:t>
            </a:r>
            <a:r>
              <a:rPr lang="en-US" dirty="0" err="1"/>
              <a:t>foydalanuvchiga</a:t>
            </a:r>
            <a:r>
              <a:rPr lang="en-US" dirty="0"/>
              <a:t> </a:t>
            </a:r>
            <a:r>
              <a:rPr lang="en-US" dirty="0" err="1"/>
              <a:t>moslab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uskunasi</a:t>
            </a:r>
            <a:r>
              <a:rPr lang="en-US" dirty="0"/>
              <a:t> </a:t>
            </a:r>
            <a:r>
              <a:rPr lang="en-US" dirty="0" err="1"/>
              <a:t>xisoblanadi.Invertorni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biz </a:t>
            </a:r>
            <a:r>
              <a:rPr lang="en-US" dirty="0" err="1"/>
              <a:t>o’zimizga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kattaliklarni</a:t>
            </a:r>
            <a:r>
              <a:rPr lang="en-US" dirty="0"/>
              <a:t> </a:t>
            </a:r>
            <a:r>
              <a:rPr lang="en-US" dirty="0" err="1"/>
              <a:t>olishimiz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bizga</a:t>
            </a:r>
            <a:r>
              <a:rPr lang="en-US" dirty="0"/>
              <a:t> 180 V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 </a:t>
            </a:r>
            <a:r>
              <a:rPr lang="en-US" dirty="0" err="1"/>
              <a:t>bizga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220 V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bizni</a:t>
            </a:r>
            <a:r>
              <a:rPr lang="en-US" dirty="0"/>
              <a:t> </a:t>
            </a:r>
            <a:r>
              <a:rPr lang="en-US" dirty="0" err="1"/>
              <a:t>dvigatelimiz</a:t>
            </a:r>
            <a:r>
              <a:rPr lang="en-US" dirty="0"/>
              <a:t> 60 </a:t>
            </a:r>
            <a:r>
              <a:rPr lang="en-US" dirty="0" err="1"/>
              <a:t>gt</a:t>
            </a:r>
            <a:r>
              <a:rPr lang="en-US" dirty="0"/>
              <a:t> </a:t>
            </a:r>
            <a:r>
              <a:rPr lang="en-US" dirty="0" err="1"/>
              <a:t>chastotada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 </a:t>
            </a:r>
            <a:r>
              <a:rPr lang="en-US" dirty="0" err="1"/>
              <a:t>bizga</a:t>
            </a:r>
            <a:r>
              <a:rPr lang="en-US" dirty="0"/>
              <a:t> 30 </a:t>
            </a:r>
            <a:r>
              <a:rPr lang="en-US" dirty="0" err="1"/>
              <a:t>gt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o’xshash</a:t>
            </a:r>
            <a:r>
              <a:rPr lang="en-US" dirty="0"/>
              <a:t> </a:t>
            </a:r>
            <a:r>
              <a:rPr lang="en-US" dirty="0" err="1"/>
              <a:t>muammolarni</a:t>
            </a:r>
            <a:r>
              <a:rPr lang="en-US" dirty="0"/>
              <a:t> biz invertor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qilamiz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82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2" descr="화면 캡처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"/>
          <a:stretch/>
        </p:blipFill>
        <p:spPr bwMode="auto">
          <a:xfrm>
            <a:off x="323528" y="404664"/>
            <a:ext cx="8496943" cy="61206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6956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1" cy="6192687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6183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화면 캡처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0"/>
          <a:stretch/>
        </p:blipFill>
        <p:spPr bwMode="auto">
          <a:xfrm>
            <a:off x="323528" y="404664"/>
            <a:ext cx="8568951" cy="61206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2951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61206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3694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04867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9993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96944" cy="61926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389336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2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59766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97087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69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Invertorlar, ishlatish va sozlash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Invertorlar, ishlatish va sozlash</dc:title>
  <dc:creator>Elektrik</dc:creator>
  <cp:lastModifiedBy>Elektrik</cp:lastModifiedBy>
  <cp:revision>1</cp:revision>
  <dcterms:created xsi:type="dcterms:W3CDTF">2023-07-19T12:24:34Z</dcterms:created>
  <dcterms:modified xsi:type="dcterms:W3CDTF">2023-07-19T12:28:58Z</dcterms:modified>
</cp:coreProperties>
</file>