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283568"/>
          </a:xfrm>
        </p:spPr>
        <p:txBody>
          <a:bodyPr>
            <a:normAutofit fontScale="90000"/>
          </a:bodyPr>
          <a:lstStyle/>
          <a:p>
            <a:r>
              <a:rPr lang="en-US" dirty="0"/>
              <a:t>Invertor. </a:t>
            </a:r>
            <a:r>
              <a:rPr lang="en-US" dirty="0" err="1"/>
              <a:t>Invertorni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208912" cy="467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6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568952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54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64096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68951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9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8712968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3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568952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85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Invertor. Invertorni sozlash ishga tushirish.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Invertor. Invertorni sozlash ishga tushirish.</dc:title>
  <dc:creator>Elektrik</dc:creator>
  <cp:lastModifiedBy>Elektrik</cp:lastModifiedBy>
  <cp:revision>1</cp:revision>
  <dcterms:created xsi:type="dcterms:W3CDTF">2023-07-19T12:19:10Z</dcterms:created>
  <dcterms:modified xsi:type="dcterms:W3CDTF">2023-07-19T12:23:38Z</dcterms:modified>
</cp:coreProperties>
</file>