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C5DCE05-A0CF-4134-B559-C7E725C5F5EC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78" y="-8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E389-380D-421A-BB00-20367C074B4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861-8395-4B9C-82AA-D5E11D35CD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80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E389-380D-421A-BB00-20367C074B4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861-8395-4B9C-82AA-D5E11D35CD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514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E389-380D-421A-BB00-20367C074B4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861-8395-4B9C-82AA-D5E11D35CD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2624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E389-380D-421A-BB00-20367C074B4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861-8395-4B9C-82AA-D5E11D35CD6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353927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E389-380D-421A-BB00-20367C074B4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861-8395-4B9C-82AA-D5E11D35CD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126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E389-380D-421A-BB00-20367C074B4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861-8395-4B9C-82AA-D5E11D35CD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1230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E389-380D-421A-BB00-20367C074B4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861-8395-4B9C-82AA-D5E11D35CD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794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E389-380D-421A-BB00-20367C074B4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861-8395-4B9C-82AA-D5E11D35CD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8209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E389-380D-421A-BB00-20367C074B4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861-8395-4B9C-82AA-D5E11D35CD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537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E389-380D-421A-BB00-20367C074B4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861-8395-4B9C-82AA-D5E11D35CD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882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E389-380D-421A-BB00-20367C074B4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861-8395-4B9C-82AA-D5E11D35CD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296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E389-380D-421A-BB00-20367C074B4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861-8395-4B9C-82AA-D5E11D35CD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471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E389-380D-421A-BB00-20367C074B4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861-8395-4B9C-82AA-D5E11D35CD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53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E389-380D-421A-BB00-20367C074B4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861-8395-4B9C-82AA-D5E11D35CD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415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E389-380D-421A-BB00-20367C074B4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861-8395-4B9C-82AA-D5E11D35CD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572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E389-380D-421A-BB00-20367C074B4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861-8395-4B9C-82AA-D5E11D35CD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463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E389-380D-421A-BB00-20367C074B4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861-8395-4B9C-82AA-D5E11D35CD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211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F89E389-380D-421A-BB00-20367C074B4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AC861-8395-4B9C-82AA-D5E11D35CD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6731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5" y="352247"/>
            <a:ext cx="8825658" cy="588034"/>
          </a:xfrm>
        </p:spPr>
        <p:txBody>
          <a:bodyPr/>
          <a:lstStyle/>
          <a:p>
            <a:r>
              <a:rPr lang="en-US" sz="3200" b="1" dirty="0" err="1"/>
              <a:t>Induktiv</a:t>
            </a:r>
            <a:r>
              <a:rPr lang="en-US" sz="3200" b="1" dirty="0"/>
              <a:t> – </a:t>
            </a:r>
            <a:r>
              <a:rPr lang="en-US" sz="3200" b="1" dirty="0" err="1"/>
              <a:t>sig‘imli</a:t>
            </a:r>
            <a:r>
              <a:rPr lang="en-US" sz="3200" b="1" dirty="0"/>
              <a:t> </a:t>
            </a:r>
            <a:r>
              <a:rPr lang="en-US" sz="3200" b="1" dirty="0" err="1"/>
              <a:t>parametrik</a:t>
            </a:r>
            <a:r>
              <a:rPr lang="en-US" sz="3200" b="1" dirty="0"/>
              <a:t> </a:t>
            </a:r>
            <a:r>
              <a:rPr lang="en-US" sz="3200" b="1" dirty="0" err="1"/>
              <a:t>o‘zgartkichlar</a:t>
            </a:r>
            <a:r>
              <a:rPr lang="en-US" sz="3200" b="1" dirty="0"/>
              <a:t> 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72860" y="1121433"/>
            <a:ext cx="10938295" cy="5305245"/>
          </a:xfrm>
        </p:spPr>
        <p:txBody>
          <a:bodyPr>
            <a:normAutofit/>
          </a:bodyPr>
          <a:lstStyle/>
          <a:p>
            <a:r>
              <a:rPr lang="en-US" cap="none" dirty="0" smtClean="0"/>
              <a:t> </a:t>
            </a:r>
            <a:r>
              <a:rPr lang="en-US" cap="none" dirty="0" err="1" smtClean="0"/>
              <a:t>O‘zgarmas</a:t>
            </a:r>
            <a:r>
              <a:rPr lang="en-US" cap="none" dirty="0" smtClean="0"/>
              <a:t> </a:t>
            </a:r>
            <a:r>
              <a:rPr lang="en-US" cap="none" dirty="0" err="1" smtClean="0"/>
              <a:t>tok</a:t>
            </a:r>
            <a:r>
              <a:rPr lang="en-US" cap="none" dirty="0" smtClean="0"/>
              <a:t> </a:t>
            </a:r>
            <a:r>
              <a:rPr lang="en-US" cap="none" dirty="0" err="1" smtClean="0"/>
              <a:t>tiristorli</a:t>
            </a:r>
            <a:r>
              <a:rPr lang="en-US" cap="none" dirty="0" smtClean="0"/>
              <a:t> </a:t>
            </a:r>
            <a:r>
              <a:rPr lang="en-US" cap="none" dirty="0" err="1" smtClean="0"/>
              <a:t>o‘zgartkichlar</a:t>
            </a:r>
            <a:r>
              <a:rPr lang="en-US" cap="none" dirty="0" smtClean="0"/>
              <a:t> </a:t>
            </a:r>
            <a:r>
              <a:rPr lang="en-US" cap="none" dirty="0" err="1" smtClean="0"/>
              <a:t>kuchlanish</a:t>
            </a:r>
            <a:r>
              <a:rPr lang="en-US" cap="none" dirty="0" smtClean="0"/>
              <a:t> </a:t>
            </a:r>
            <a:r>
              <a:rPr lang="en-US" cap="none" dirty="0" err="1" smtClean="0"/>
              <a:t>manbai</a:t>
            </a:r>
            <a:r>
              <a:rPr lang="en-US" cap="none" dirty="0" smtClean="0"/>
              <a:t> </a:t>
            </a:r>
            <a:r>
              <a:rPr lang="en-US" cap="none" dirty="0" err="1" smtClean="0"/>
              <a:t>sifatida</a:t>
            </a:r>
            <a:r>
              <a:rPr lang="en-US" cap="none" dirty="0" smtClean="0"/>
              <a:t> </a:t>
            </a:r>
            <a:r>
              <a:rPr lang="en-US" cap="none" dirty="0" err="1" smtClean="0"/>
              <a:t>ishlatiladigan</a:t>
            </a:r>
            <a:r>
              <a:rPr lang="en-US" cap="none" dirty="0" smtClean="0"/>
              <a:t> </a:t>
            </a:r>
            <a:r>
              <a:rPr lang="en-US" cap="none" dirty="0" err="1" smtClean="0"/>
              <a:t>bo‘lsa</a:t>
            </a:r>
            <a:r>
              <a:rPr lang="en-US" cap="none" dirty="0" smtClean="0"/>
              <a:t>, </a:t>
            </a:r>
            <a:r>
              <a:rPr lang="en-US" cap="none" dirty="0" err="1" smtClean="0"/>
              <a:t>yuklanishning</a:t>
            </a:r>
            <a:r>
              <a:rPr lang="en-US" cap="none" dirty="0" smtClean="0"/>
              <a:t> </a:t>
            </a:r>
            <a:r>
              <a:rPr lang="en-US" cap="none" dirty="0" err="1" smtClean="0"/>
              <a:t>tok</a:t>
            </a:r>
            <a:r>
              <a:rPr lang="en-US" cap="none" dirty="0" smtClean="0"/>
              <a:t> </a:t>
            </a:r>
            <a:r>
              <a:rPr lang="en-US" cap="none" dirty="0" err="1" smtClean="0"/>
              <a:t>qiymati</a:t>
            </a:r>
            <a:r>
              <a:rPr lang="en-US" cap="none" dirty="0" smtClean="0"/>
              <a:t> </a:t>
            </a:r>
            <a:r>
              <a:rPr lang="en-US" cap="none" dirty="0" err="1" smtClean="0"/>
              <a:t>o‘zgargan</a:t>
            </a:r>
            <a:r>
              <a:rPr lang="en-US" cap="none" dirty="0" smtClean="0"/>
              <a:t> </a:t>
            </a:r>
            <a:r>
              <a:rPr lang="en-US" cap="none" dirty="0" err="1" smtClean="0"/>
              <a:t>paytda</a:t>
            </a:r>
            <a:r>
              <a:rPr lang="en-US" cap="none" dirty="0" smtClean="0"/>
              <a:t> ham </a:t>
            </a:r>
            <a:r>
              <a:rPr lang="en-US" cap="none" dirty="0" err="1" smtClean="0"/>
              <a:t>kuchlanishning</a:t>
            </a:r>
            <a:r>
              <a:rPr lang="en-US" cap="none" dirty="0" smtClean="0"/>
              <a:t> </a:t>
            </a:r>
            <a:r>
              <a:rPr lang="en-US" cap="none" dirty="0" err="1" smtClean="0"/>
              <a:t>qiymati</a:t>
            </a:r>
            <a:r>
              <a:rPr lang="en-US" cap="none" dirty="0" smtClean="0"/>
              <a:t> </a:t>
            </a:r>
            <a:r>
              <a:rPr lang="en-US" cap="none" dirty="0" err="1" smtClean="0"/>
              <a:t>deyarli</a:t>
            </a:r>
            <a:r>
              <a:rPr lang="en-US" cap="none" dirty="0" smtClean="0"/>
              <a:t> </a:t>
            </a:r>
            <a:r>
              <a:rPr lang="en-US" cap="none" dirty="0" err="1" smtClean="0"/>
              <a:t>o‘zgarmay</a:t>
            </a:r>
            <a:r>
              <a:rPr lang="en-US" cap="none" dirty="0" smtClean="0"/>
              <a:t> </a:t>
            </a:r>
            <a:r>
              <a:rPr lang="en-US" cap="none" dirty="0" err="1" smtClean="0"/>
              <a:t>qolib</a:t>
            </a:r>
            <a:r>
              <a:rPr lang="en-US" cap="none" dirty="0" smtClean="0"/>
              <a:t> </a:t>
            </a:r>
            <a:r>
              <a:rPr lang="en-US" cap="none" dirty="0" err="1" smtClean="0"/>
              <a:t>va</a:t>
            </a:r>
            <a:r>
              <a:rPr lang="en-US" cap="none" dirty="0" smtClean="0"/>
              <a:t> </a:t>
            </a:r>
            <a:r>
              <a:rPr lang="en-US" cap="none" dirty="0" err="1" smtClean="0"/>
              <a:t>uning</a:t>
            </a:r>
            <a:r>
              <a:rPr lang="en-US" cap="none" dirty="0" smtClean="0"/>
              <a:t> </a:t>
            </a:r>
            <a:r>
              <a:rPr lang="en-US" cap="none" dirty="0" err="1" smtClean="0"/>
              <a:t>o‘zgarishi</a:t>
            </a:r>
            <a:r>
              <a:rPr lang="en-US" cap="none" dirty="0" smtClean="0"/>
              <a:t> </a:t>
            </a:r>
            <a:r>
              <a:rPr lang="en-US" cap="none" dirty="0" err="1" smtClean="0"/>
              <a:t>esa</a:t>
            </a:r>
            <a:r>
              <a:rPr lang="en-US" cap="none" dirty="0" smtClean="0"/>
              <a:t> </a:t>
            </a:r>
            <a:r>
              <a:rPr lang="en-US" cap="none" dirty="0" err="1" smtClean="0"/>
              <a:t>faqat</a:t>
            </a:r>
            <a:r>
              <a:rPr lang="en-US" cap="none" dirty="0" smtClean="0"/>
              <a:t> </a:t>
            </a:r>
            <a:r>
              <a:rPr lang="en-US" cap="none" dirty="0" err="1" smtClean="0"/>
              <a:t>vazifalovchi</a:t>
            </a:r>
            <a:r>
              <a:rPr lang="en-US" cap="none" dirty="0" smtClean="0"/>
              <a:t> </a:t>
            </a:r>
            <a:r>
              <a:rPr lang="en-US" cap="none" dirty="0" err="1" smtClean="0"/>
              <a:t>boshqaruv</a:t>
            </a:r>
            <a:r>
              <a:rPr lang="en-US" cap="none" dirty="0" smtClean="0"/>
              <a:t> </a:t>
            </a:r>
            <a:r>
              <a:rPr lang="en-US" cap="none" dirty="0" err="1" smtClean="0"/>
              <a:t>kuchlanishining</a:t>
            </a:r>
            <a:r>
              <a:rPr lang="en-US" cap="none" dirty="0" smtClean="0"/>
              <a:t> </a:t>
            </a:r>
            <a:r>
              <a:rPr lang="en-US" cap="none" dirty="0" err="1" smtClean="0"/>
              <a:t>qiymatigagina</a:t>
            </a:r>
            <a:r>
              <a:rPr lang="en-US" cap="none" dirty="0" smtClean="0"/>
              <a:t> </a:t>
            </a:r>
            <a:r>
              <a:rPr lang="en-US" cap="none" dirty="0" err="1" smtClean="0"/>
              <a:t>bog‘liq</a:t>
            </a:r>
            <a:r>
              <a:rPr lang="en-US" cap="none" dirty="0" smtClean="0"/>
              <a:t> </a:t>
            </a:r>
            <a:r>
              <a:rPr lang="en-US" cap="none" dirty="0" err="1" smtClean="0"/>
              <a:t>bo‘ladi</a:t>
            </a:r>
            <a:r>
              <a:rPr lang="en-US" cap="none" dirty="0" smtClean="0"/>
              <a:t>. Ammo </a:t>
            </a:r>
            <a:r>
              <a:rPr lang="en-US" cap="none" dirty="0" err="1" smtClean="0"/>
              <a:t>bunday</a:t>
            </a:r>
            <a:r>
              <a:rPr lang="en-US" cap="none" dirty="0" smtClean="0"/>
              <a:t> TO‘ </a:t>
            </a:r>
            <a:r>
              <a:rPr lang="en-US" cap="none" dirty="0" err="1" smtClean="0"/>
              <a:t>ma’lum</a:t>
            </a:r>
            <a:r>
              <a:rPr lang="en-US" cap="none" dirty="0" smtClean="0"/>
              <a:t> </a:t>
            </a:r>
            <a:r>
              <a:rPr lang="en-US" cap="none" dirty="0" err="1" smtClean="0"/>
              <a:t>sxemalar</a:t>
            </a:r>
            <a:r>
              <a:rPr lang="en-US" cap="none" dirty="0" smtClean="0"/>
              <a:t> </a:t>
            </a:r>
            <a:r>
              <a:rPr lang="en-US" cap="none" dirty="0" err="1" smtClean="0"/>
              <a:t>asosida</a:t>
            </a:r>
            <a:r>
              <a:rPr lang="en-US" cap="none" dirty="0" smtClean="0"/>
              <a:t>, </a:t>
            </a:r>
            <a:r>
              <a:rPr lang="en-US" cap="none" dirty="0" err="1" smtClean="0"/>
              <a:t>masalan</a:t>
            </a:r>
            <a:r>
              <a:rPr lang="en-US" cap="none" dirty="0" smtClean="0"/>
              <a:t>, </a:t>
            </a:r>
            <a:r>
              <a:rPr lang="en-US" cap="none" dirty="0" err="1" smtClean="0"/>
              <a:t>tok</a:t>
            </a:r>
            <a:r>
              <a:rPr lang="en-US" cap="none" dirty="0" smtClean="0"/>
              <a:t> </a:t>
            </a:r>
            <a:r>
              <a:rPr lang="en-US" cap="none" dirty="0" err="1" smtClean="0"/>
              <a:t>bo‘yicha</a:t>
            </a:r>
            <a:r>
              <a:rPr lang="en-US" cap="none" dirty="0" smtClean="0"/>
              <a:t> </a:t>
            </a:r>
            <a:r>
              <a:rPr lang="en-US" cap="none" dirty="0" err="1" smtClean="0"/>
              <a:t>kritik</a:t>
            </a:r>
            <a:r>
              <a:rPr lang="en-US" cap="none" dirty="0" smtClean="0"/>
              <a:t> </a:t>
            </a:r>
            <a:r>
              <a:rPr lang="en-US" cap="none" dirty="0" err="1" smtClean="0"/>
              <a:t>musbat</a:t>
            </a:r>
            <a:r>
              <a:rPr lang="en-US" cap="none" dirty="0" smtClean="0"/>
              <a:t> </a:t>
            </a:r>
            <a:r>
              <a:rPr lang="en-US" cap="none" dirty="0" err="1" smtClean="0"/>
              <a:t>teskari</a:t>
            </a:r>
            <a:r>
              <a:rPr lang="en-US" cap="none" dirty="0" smtClean="0"/>
              <a:t> </a:t>
            </a:r>
            <a:r>
              <a:rPr lang="en-US" cap="none" dirty="0" err="1" smtClean="0"/>
              <a:t>bog‘lanishli</a:t>
            </a:r>
            <a:r>
              <a:rPr lang="en-US" cap="none" dirty="0" smtClean="0"/>
              <a:t> </a:t>
            </a:r>
            <a:r>
              <a:rPr lang="en-US" cap="none" dirty="0" err="1" smtClean="0"/>
              <a:t>sxema</a:t>
            </a:r>
            <a:r>
              <a:rPr lang="en-US" cap="none" dirty="0" smtClean="0"/>
              <a:t> </a:t>
            </a:r>
            <a:r>
              <a:rPr lang="en-US" cap="none" dirty="0" err="1" smtClean="0"/>
              <a:t>asosida</a:t>
            </a:r>
            <a:r>
              <a:rPr lang="en-US" cap="none" dirty="0" smtClean="0"/>
              <a:t> </a:t>
            </a:r>
            <a:r>
              <a:rPr lang="en-US" cap="none" dirty="0" err="1" smtClean="0"/>
              <a:t>yig‘iladi</a:t>
            </a:r>
            <a:r>
              <a:rPr lang="en-US" cap="none" dirty="0" smtClean="0"/>
              <a:t>, </a:t>
            </a:r>
            <a:r>
              <a:rPr lang="en-US" cap="none" dirty="0" err="1" smtClean="0"/>
              <a:t>kuchlanishning</a:t>
            </a:r>
            <a:r>
              <a:rPr lang="en-US" cap="none" dirty="0" smtClean="0"/>
              <a:t> </a:t>
            </a:r>
            <a:r>
              <a:rPr lang="en-US" cap="none" dirty="0" err="1" smtClean="0"/>
              <a:t>qiymati</a:t>
            </a:r>
            <a:r>
              <a:rPr lang="en-US" cap="none" dirty="0" smtClean="0"/>
              <a:t> </a:t>
            </a:r>
            <a:r>
              <a:rPr lang="en-US" cap="none" dirty="0" err="1" smtClean="0"/>
              <a:t>o‘zgargan</a:t>
            </a:r>
            <a:r>
              <a:rPr lang="en-US" cap="none" dirty="0" smtClean="0"/>
              <a:t> </a:t>
            </a:r>
            <a:r>
              <a:rPr lang="en-US" cap="none" dirty="0" err="1" smtClean="0"/>
              <a:t>holda</a:t>
            </a:r>
            <a:r>
              <a:rPr lang="en-US" cap="none" dirty="0" smtClean="0"/>
              <a:t> </a:t>
            </a:r>
            <a:r>
              <a:rPr lang="en-US" cap="none" dirty="0" err="1" smtClean="0"/>
              <a:t>yuklanishdagi</a:t>
            </a:r>
            <a:r>
              <a:rPr lang="en-US" cap="none" dirty="0" smtClean="0"/>
              <a:t> </a:t>
            </a:r>
            <a:r>
              <a:rPr lang="en-US" cap="none" dirty="0" err="1" smtClean="0"/>
              <a:t>tokning</a:t>
            </a:r>
            <a:r>
              <a:rPr lang="en-US" cap="none" dirty="0" smtClean="0"/>
              <a:t> </a:t>
            </a:r>
            <a:r>
              <a:rPr lang="en-US" cap="none" dirty="0" err="1" smtClean="0"/>
              <a:t>qiymati</a:t>
            </a:r>
            <a:r>
              <a:rPr lang="en-US" cap="none" dirty="0" smtClean="0"/>
              <a:t> </a:t>
            </a:r>
            <a:r>
              <a:rPr lang="en-US" cap="none" dirty="0" err="1" smtClean="0"/>
              <a:t>o‘zgarmay</a:t>
            </a:r>
            <a:r>
              <a:rPr lang="en-US" cap="none" dirty="0" smtClean="0"/>
              <a:t> </a:t>
            </a:r>
            <a:r>
              <a:rPr lang="en-US" cap="none" dirty="0" err="1" smtClean="0"/>
              <a:t>qolib</a:t>
            </a:r>
            <a:r>
              <a:rPr lang="en-US" cap="none" dirty="0" smtClean="0"/>
              <a:t> </a:t>
            </a:r>
            <a:r>
              <a:rPr lang="en-US" cap="none" dirty="0" err="1" smtClean="0"/>
              <a:t>o‘zgartkich</a:t>
            </a:r>
            <a:r>
              <a:rPr lang="en-US" cap="none" dirty="0" smtClean="0"/>
              <a:t> </a:t>
            </a:r>
            <a:r>
              <a:rPr lang="en-US" cap="none" dirty="0" err="1" smtClean="0"/>
              <a:t>tok</a:t>
            </a:r>
            <a:r>
              <a:rPr lang="en-US" cap="none" dirty="0" smtClean="0"/>
              <a:t> </a:t>
            </a:r>
            <a:r>
              <a:rPr lang="en-US" cap="none" dirty="0" err="1" smtClean="0"/>
              <a:t>manbai</a:t>
            </a:r>
            <a:r>
              <a:rPr lang="en-US" cap="none" dirty="0" smtClean="0"/>
              <a:t> </a:t>
            </a:r>
            <a:r>
              <a:rPr lang="en-US" cap="none" dirty="0" err="1" smtClean="0"/>
              <a:t>vazifasini</a:t>
            </a:r>
            <a:r>
              <a:rPr lang="en-US" cap="none" dirty="0" smtClean="0"/>
              <a:t> </a:t>
            </a:r>
            <a:r>
              <a:rPr lang="en-US" cap="none" dirty="0" err="1" smtClean="0"/>
              <a:t>bajaradi</a:t>
            </a:r>
            <a:r>
              <a:rPr lang="en-US" cap="none" dirty="0" smtClean="0"/>
              <a:t>. </a:t>
            </a:r>
            <a:r>
              <a:rPr lang="en-US" cap="none" dirty="0" err="1" smtClean="0"/>
              <a:t>Sanoatda</a:t>
            </a:r>
            <a:r>
              <a:rPr lang="en-US" cap="none" dirty="0" smtClean="0"/>
              <a:t> </a:t>
            </a:r>
            <a:r>
              <a:rPr lang="en-US" cap="none" dirty="0" err="1" smtClean="0"/>
              <a:t>tok</a:t>
            </a:r>
            <a:r>
              <a:rPr lang="en-US" cap="none" dirty="0" smtClean="0"/>
              <a:t> </a:t>
            </a:r>
            <a:r>
              <a:rPr lang="en-US" cap="none" dirty="0" err="1" smtClean="0"/>
              <a:t>manbai</a:t>
            </a:r>
            <a:r>
              <a:rPr lang="en-US" cap="none" dirty="0" smtClean="0"/>
              <a:t> </a:t>
            </a:r>
            <a:r>
              <a:rPr lang="en-US" cap="none" dirty="0" err="1" smtClean="0"/>
              <a:t>o‘zgartkichlari</a:t>
            </a:r>
            <a:r>
              <a:rPr lang="en-US" cap="none" dirty="0" smtClean="0"/>
              <a:t>, </a:t>
            </a:r>
            <a:r>
              <a:rPr lang="en-US" cap="none" dirty="0" err="1" smtClean="0"/>
              <a:t>misol</a:t>
            </a:r>
            <a:r>
              <a:rPr lang="en-US" cap="none" dirty="0" smtClean="0"/>
              <a:t> </a:t>
            </a:r>
            <a:r>
              <a:rPr lang="en-US" cap="none" dirty="0" err="1" smtClean="0"/>
              <a:t>uchun</a:t>
            </a:r>
            <a:r>
              <a:rPr lang="en-US" cap="none" dirty="0" smtClean="0"/>
              <a:t> </a:t>
            </a:r>
            <a:r>
              <a:rPr lang="en-US" cap="none" dirty="0" err="1" smtClean="0"/>
              <a:t>elektr</a:t>
            </a:r>
            <a:r>
              <a:rPr lang="en-US" cap="none" dirty="0" smtClean="0"/>
              <a:t> </a:t>
            </a:r>
            <a:r>
              <a:rPr lang="en-US" cap="none" dirty="0" err="1" smtClean="0"/>
              <a:t>yoy</a:t>
            </a:r>
            <a:r>
              <a:rPr lang="en-US" cap="none" dirty="0" smtClean="0"/>
              <a:t> </a:t>
            </a:r>
            <a:r>
              <a:rPr lang="en-US" cap="none" dirty="0" err="1" smtClean="0"/>
              <a:t>pechlarida</a:t>
            </a:r>
            <a:r>
              <a:rPr lang="en-US" cap="none" dirty="0" smtClean="0"/>
              <a:t> </a:t>
            </a:r>
            <a:r>
              <a:rPr lang="en-US" cap="none" dirty="0" err="1" smtClean="0"/>
              <a:t>yoy</a:t>
            </a:r>
            <a:r>
              <a:rPr lang="en-US" cap="none" dirty="0" smtClean="0"/>
              <a:t> </a:t>
            </a:r>
            <a:r>
              <a:rPr lang="en-US" cap="none" dirty="0" err="1" smtClean="0"/>
              <a:t>tokining</a:t>
            </a:r>
            <a:r>
              <a:rPr lang="en-US" cap="none" dirty="0" smtClean="0"/>
              <a:t> </a:t>
            </a:r>
            <a:r>
              <a:rPr lang="en-US" cap="none" dirty="0" err="1" smtClean="0"/>
              <a:t>qiymatini</a:t>
            </a:r>
            <a:r>
              <a:rPr lang="en-US" cap="none" dirty="0" smtClean="0"/>
              <a:t> </a:t>
            </a:r>
            <a:r>
              <a:rPr lang="en-US" cap="none" dirty="0" err="1" smtClean="0"/>
              <a:t>bir</a:t>
            </a:r>
            <a:r>
              <a:rPr lang="en-US" cap="none" dirty="0" smtClean="0"/>
              <a:t> </a:t>
            </a:r>
            <a:r>
              <a:rPr lang="en-US" cap="none" dirty="0" err="1" smtClean="0"/>
              <a:t>xil</a:t>
            </a:r>
            <a:r>
              <a:rPr lang="en-US" cap="none" dirty="0" smtClean="0"/>
              <a:t> </a:t>
            </a:r>
            <a:r>
              <a:rPr lang="en-US" cap="none" dirty="0" err="1" smtClean="0"/>
              <a:t>ushlab</a:t>
            </a:r>
            <a:r>
              <a:rPr lang="en-US" cap="none" dirty="0" smtClean="0"/>
              <a:t> </a:t>
            </a:r>
            <a:r>
              <a:rPr lang="en-US" cap="none" dirty="0" err="1" smtClean="0"/>
              <a:t>turishda</a:t>
            </a:r>
            <a:r>
              <a:rPr lang="en-US" cap="none" dirty="0" smtClean="0"/>
              <a:t>, </a:t>
            </a:r>
            <a:r>
              <a:rPr lang="en-US" cap="none" dirty="0" err="1" smtClean="0"/>
              <a:t>kabel</a:t>
            </a:r>
            <a:r>
              <a:rPr lang="en-US" cap="none" dirty="0" smtClean="0"/>
              <a:t> </a:t>
            </a:r>
            <a:r>
              <a:rPr lang="en-US" cap="none" dirty="0" err="1" smtClean="0"/>
              <a:t>va</a:t>
            </a:r>
            <a:r>
              <a:rPr lang="en-US" cap="none" dirty="0" smtClean="0"/>
              <a:t> </a:t>
            </a:r>
            <a:r>
              <a:rPr lang="en-US" cap="none" dirty="0" err="1" smtClean="0"/>
              <a:t>sim</a:t>
            </a:r>
            <a:r>
              <a:rPr lang="en-US" cap="none" dirty="0" smtClean="0"/>
              <a:t> </a:t>
            </a:r>
            <a:r>
              <a:rPr lang="en-US" cap="none" dirty="0" err="1" smtClean="0"/>
              <a:t>o‘rovchi</a:t>
            </a:r>
            <a:r>
              <a:rPr lang="en-US" cap="none" dirty="0" smtClean="0"/>
              <a:t> </a:t>
            </a:r>
            <a:r>
              <a:rPr lang="en-US" cap="none" dirty="0" err="1" smtClean="0"/>
              <a:t>qurilmalarining</a:t>
            </a:r>
            <a:r>
              <a:rPr lang="en-US" cap="none" dirty="0" smtClean="0"/>
              <a:t> </a:t>
            </a:r>
            <a:r>
              <a:rPr lang="en-US" cap="none" dirty="0" err="1" smtClean="0"/>
              <a:t>motorlarida</a:t>
            </a:r>
            <a:r>
              <a:rPr lang="en-US" cap="none" dirty="0" smtClean="0"/>
              <a:t> </a:t>
            </a:r>
            <a:r>
              <a:rPr lang="en-US" cap="none" dirty="0" err="1" smtClean="0"/>
              <a:t>bir</a:t>
            </a:r>
            <a:r>
              <a:rPr lang="en-US" cap="none" dirty="0" smtClean="0"/>
              <a:t> </a:t>
            </a:r>
            <a:r>
              <a:rPr lang="en-US" cap="none" dirty="0" err="1" smtClean="0"/>
              <a:t>xil</a:t>
            </a:r>
            <a:r>
              <a:rPr lang="en-US" cap="none" dirty="0" smtClean="0"/>
              <a:t> </a:t>
            </a:r>
            <a:r>
              <a:rPr lang="en-US" cap="none" dirty="0" err="1" smtClean="0"/>
              <a:t>mexanik</a:t>
            </a:r>
            <a:r>
              <a:rPr lang="en-US" cap="none" dirty="0" smtClean="0"/>
              <a:t> </a:t>
            </a:r>
            <a:r>
              <a:rPr lang="en-US" cap="none" dirty="0" err="1" smtClean="0"/>
              <a:t>kuchlanish</a:t>
            </a:r>
            <a:r>
              <a:rPr lang="en-US" cap="none" dirty="0" smtClean="0"/>
              <a:t> </a:t>
            </a:r>
            <a:r>
              <a:rPr lang="en-US" cap="none" dirty="0" err="1" smtClean="0"/>
              <a:t>hosil</a:t>
            </a:r>
            <a:r>
              <a:rPr lang="en-US" cap="none" dirty="0" smtClean="0"/>
              <a:t> </a:t>
            </a:r>
            <a:r>
              <a:rPr lang="en-US" cap="none" dirty="0" err="1" smtClean="0"/>
              <a:t>qilishda</a:t>
            </a:r>
            <a:r>
              <a:rPr lang="en-US" cap="none" dirty="0" smtClean="0"/>
              <a:t>, </a:t>
            </a:r>
            <a:r>
              <a:rPr lang="en-US" cap="none" dirty="0" err="1" smtClean="0"/>
              <a:t>tajriba</a:t>
            </a:r>
            <a:r>
              <a:rPr lang="en-US" cap="none" dirty="0" smtClean="0"/>
              <a:t> – </a:t>
            </a:r>
            <a:r>
              <a:rPr lang="en-US" cap="none" dirty="0" err="1" smtClean="0"/>
              <a:t>sinov</a:t>
            </a:r>
            <a:r>
              <a:rPr lang="en-US" cap="none" dirty="0" smtClean="0"/>
              <a:t> </a:t>
            </a:r>
            <a:r>
              <a:rPr lang="en-US" cap="none" dirty="0" err="1" smtClean="0"/>
              <a:t>stendlarida</a:t>
            </a:r>
            <a:r>
              <a:rPr lang="en-US" cap="none" dirty="0" smtClean="0"/>
              <a:t> </a:t>
            </a:r>
            <a:r>
              <a:rPr lang="en-US" cap="none" dirty="0" err="1" smtClean="0"/>
              <a:t>o‘zgarmas</a:t>
            </a:r>
            <a:r>
              <a:rPr lang="en-US" cap="none" dirty="0" smtClean="0"/>
              <a:t> </a:t>
            </a:r>
            <a:r>
              <a:rPr lang="en-US" cap="none" dirty="0" err="1" smtClean="0"/>
              <a:t>qiymatli</a:t>
            </a:r>
            <a:r>
              <a:rPr lang="en-US" cap="none" dirty="0" smtClean="0"/>
              <a:t> moment </a:t>
            </a:r>
            <a:r>
              <a:rPr lang="en-US" cap="none" dirty="0" err="1" smtClean="0"/>
              <a:t>hosil</a:t>
            </a:r>
            <a:r>
              <a:rPr lang="en-US" cap="none" dirty="0" smtClean="0"/>
              <a:t> </a:t>
            </a:r>
            <a:r>
              <a:rPr lang="en-US" cap="none" dirty="0" err="1" smtClean="0"/>
              <a:t>qiluvchi</a:t>
            </a:r>
            <a:r>
              <a:rPr lang="en-US" cap="none" dirty="0" smtClean="0"/>
              <a:t> </a:t>
            </a:r>
            <a:r>
              <a:rPr lang="en-US" cap="none" dirty="0" err="1" smtClean="0"/>
              <a:t>yuklanish</a:t>
            </a:r>
            <a:r>
              <a:rPr lang="en-US" cap="none" dirty="0" smtClean="0"/>
              <a:t> </a:t>
            </a:r>
            <a:r>
              <a:rPr lang="en-US" cap="none" dirty="0" err="1" smtClean="0"/>
              <a:t>qurilmalarda</a:t>
            </a:r>
            <a:r>
              <a:rPr lang="en-US" cap="none" dirty="0" smtClean="0"/>
              <a:t> </a:t>
            </a:r>
            <a:r>
              <a:rPr lang="en-US" cap="none" dirty="0" err="1" smtClean="0"/>
              <a:t>keng</a:t>
            </a:r>
            <a:r>
              <a:rPr lang="en-US" cap="none" dirty="0" smtClean="0"/>
              <a:t> </a:t>
            </a:r>
            <a:r>
              <a:rPr lang="en-US" cap="none" dirty="0" err="1" smtClean="0"/>
              <a:t>qo‘llaniladi</a:t>
            </a:r>
            <a:r>
              <a:rPr lang="en-US" cap="none" dirty="0" smtClean="0"/>
              <a:t>. </a:t>
            </a:r>
            <a:endParaRPr lang="ru-RU" cap="none" dirty="0" smtClean="0"/>
          </a:p>
          <a:p>
            <a:r>
              <a:rPr lang="en-US" cap="none" dirty="0" smtClean="0"/>
              <a:t> </a:t>
            </a:r>
            <a:r>
              <a:rPr lang="en-US" cap="none" dirty="0" err="1" smtClean="0"/>
              <a:t>Kamchiliga</a:t>
            </a:r>
            <a:r>
              <a:rPr lang="en-US" cap="none" dirty="0" smtClean="0"/>
              <a:t> </a:t>
            </a:r>
            <a:r>
              <a:rPr lang="en-US" cap="none" dirty="0" err="1" smtClean="0"/>
              <a:t>esa</a:t>
            </a:r>
            <a:r>
              <a:rPr lang="en-US" cap="none" dirty="0" smtClean="0"/>
              <a:t> </a:t>
            </a:r>
            <a:r>
              <a:rPr lang="en-US" cap="none" dirty="0" err="1" smtClean="0"/>
              <a:t>yuklagich</a:t>
            </a:r>
            <a:r>
              <a:rPr lang="en-US" cap="none" dirty="0" smtClean="0"/>
              <a:t> </a:t>
            </a:r>
            <a:r>
              <a:rPr lang="en-US" cap="none" dirty="0" err="1" smtClean="0"/>
              <a:t>sifatida</a:t>
            </a:r>
            <a:r>
              <a:rPr lang="en-US" cap="none" dirty="0" smtClean="0"/>
              <a:t> </a:t>
            </a:r>
            <a:r>
              <a:rPr lang="en-US" cap="none" dirty="0" err="1" smtClean="0"/>
              <a:t>tmga</a:t>
            </a:r>
            <a:r>
              <a:rPr lang="en-US" cap="none" dirty="0" smtClean="0"/>
              <a:t> </a:t>
            </a:r>
            <a:r>
              <a:rPr lang="en-US" cap="none" dirty="0" err="1" smtClean="0"/>
              <a:t>to‘g‘rilagich</a:t>
            </a:r>
            <a:r>
              <a:rPr lang="en-US" cap="none" dirty="0" smtClean="0"/>
              <a:t> </a:t>
            </a:r>
            <a:r>
              <a:rPr lang="en-US" cap="none" dirty="0" err="1" smtClean="0"/>
              <a:t>orqali</a:t>
            </a:r>
            <a:r>
              <a:rPr lang="en-US" cap="none" dirty="0" smtClean="0"/>
              <a:t> </a:t>
            </a:r>
            <a:r>
              <a:rPr lang="en-US" cap="none" dirty="0" err="1" smtClean="0"/>
              <a:t>o‘zgarmas</a:t>
            </a:r>
            <a:r>
              <a:rPr lang="en-US" cap="none" dirty="0" smtClean="0"/>
              <a:t> </a:t>
            </a:r>
            <a:r>
              <a:rPr lang="en-US" cap="none" dirty="0" err="1" smtClean="0"/>
              <a:t>tok</a:t>
            </a:r>
            <a:r>
              <a:rPr lang="en-US" cap="none" dirty="0" smtClean="0"/>
              <a:t> </a:t>
            </a:r>
            <a:r>
              <a:rPr lang="en-US" cap="none" dirty="0" err="1" smtClean="0"/>
              <a:t>motori</a:t>
            </a:r>
            <a:r>
              <a:rPr lang="en-US" cap="none" dirty="0" smtClean="0"/>
              <a:t> </a:t>
            </a:r>
            <a:r>
              <a:rPr lang="en-US" cap="none" dirty="0" err="1" smtClean="0"/>
              <a:t>ulanganida</a:t>
            </a:r>
            <a:r>
              <a:rPr lang="en-US" cap="none" dirty="0" smtClean="0"/>
              <a:t> </a:t>
            </a:r>
            <a:r>
              <a:rPr lang="en-US" cap="none" dirty="0" err="1" smtClean="0"/>
              <a:t>o‘zgarmas</a:t>
            </a:r>
            <a:r>
              <a:rPr lang="en-US" cap="none" dirty="0" smtClean="0"/>
              <a:t> </a:t>
            </a:r>
            <a:r>
              <a:rPr lang="en-US" cap="none" dirty="0" err="1" smtClean="0"/>
              <a:t>tok</a:t>
            </a:r>
            <a:r>
              <a:rPr lang="en-US" cap="none" dirty="0" smtClean="0"/>
              <a:t> </a:t>
            </a:r>
            <a:r>
              <a:rPr lang="en-US" cap="none" dirty="0" err="1" smtClean="0"/>
              <a:t>qiymatining</a:t>
            </a:r>
            <a:r>
              <a:rPr lang="en-US" cap="none" dirty="0" smtClean="0"/>
              <a:t> </a:t>
            </a:r>
            <a:r>
              <a:rPr lang="en-US" cap="none" dirty="0" err="1" smtClean="0"/>
              <a:t>doimiyligi</a:t>
            </a:r>
            <a:r>
              <a:rPr lang="en-US" cap="none" dirty="0" smtClean="0"/>
              <a:t> </a:t>
            </a:r>
            <a:r>
              <a:rPr lang="en-US" cap="none" dirty="0" err="1" smtClean="0"/>
              <a:t>sharti</a:t>
            </a:r>
            <a:r>
              <a:rPr lang="en-US" cap="none" dirty="0" smtClean="0"/>
              <a:t> </a:t>
            </a:r>
            <a:r>
              <a:rPr lang="en-US" cap="none" dirty="0" err="1" smtClean="0"/>
              <a:t>buziladi</a:t>
            </a:r>
            <a:r>
              <a:rPr lang="en-US" cap="none" dirty="0" smtClean="0"/>
              <a:t>. </a:t>
            </a:r>
            <a:r>
              <a:rPr lang="en-US" cap="none" dirty="0" err="1" smtClean="0"/>
              <a:t>Bir</a:t>
            </a:r>
            <a:r>
              <a:rPr lang="en-US" cap="none" dirty="0" smtClean="0"/>
              <a:t> </a:t>
            </a:r>
            <a:r>
              <a:rPr lang="en-US" cap="none" dirty="0" err="1" smtClean="0"/>
              <a:t>fazali</a:t>
            </a:r>
            <a:r>
              <a:rPr lang="en-US" cap="none" dirty="0" smtClean="0"/>
              <a:t> </a:t>
            </a:r>
            <a:r>
              <a:rPr lang="en-US" cap="none" dirty="0" err="1" smtClean="0"/>
              <a:t>tmning</a:t>
            </a:r>
            <a:r>
              <a:rPr lang="en-US" cap="none" dirty="0" smtClean="0"/>
              <a:t> </a:t>
            </a:r>
            <a:r>
              <a:rPr lang="en-US" cap="none" dirty="0" err="1" smtClean="0"/>
              <a:t>kamchiliklaridan</a:t>
            </a:r>
            <a:r>
              <a:rPr lang="en-US" cap="none" dirty="0" smtClean="0"/>
              <a:t> </a:t>
            </a:r>
            <a:r>
              <a:rPr lang="en-US" cap="none" dirty="0" err="1" smtClean="0"/>
              <a:t>biri</a:t>
            </a:r>
            <a:r>
              <a:rPr lang="en-US" cap="none" dirty="0" smtClean="0"/>
              <a:t> </a:t>
            </a:r>
            <a:r>
              <a:rPr lang="en-US" cap="none" dirty="0" err="1" smtClean="0"/>
              <a:t>uzlukli</a:t>
            </a:r>
            <a:r>
              <a:rPr lang="en-US" cap="none" dirty="0" smtClean="0"/>
              <a:t> </a:t>
            </a:r>
            <a:r>
              <a:rPr lang="en-US" cap="none" dirty="0" err="1" smtClean="0"/>
              <a:t>tok</a:t>
            </a:r>
            <a:r>
              <a:rPr lang="en-US" cap="none" dirty="0" smtClean="0"/>
              <a:t> </a:t>
            </a:r>
            <a:r>
              <a:rPr lang="en-US" cap="none" dirty="0" err="1" smtClean="0"/>
              <a:t>rejimining</a:t>
            </a:r>
            <a:r>
              <a:rPr lang="en-US" cap="none" dirty="0" smtClean="0"/>
              <a:t> </a:t>
            </a:r>
            <a:r>
              <a:rPr lang="en-US" cap="none" dirty="0" err="1" smtClean="0"/>
              <a:t>mavjudligi</a:t>
            </a:r>
            <a:r>
              <a:rPr lang="en-US" cap="none" dirty="0" smtClean="0"/>
              <a:t> </a:t>
            </a:r>
            <a:r>
              <a:rPr lang="en-US" cap="none" dirty="0" err="1" smtClean="0"/>
              <a:t>va</a:t>
            </a:r>
            <a:r>
              <a:rPr lang="en-US" cap="none" dirty="0" smtClean="0"/>
              <a:t> </a:t>
            </a:r>
            <a:r>
              <a:rPr lang="en-US" cap="none" dirty="0" err="1" smtClean="0"/>
              <a:t>uning</a:t>
            </a:r>
            <a:r>
              <a:rPr lang="en-US" cap="none" dirty="0" smtClean="0"/>
              <a:t> </a:t>
            </a:r>
            <a:r>
              <a:rPr lang="en-US" cap="none" dirty="0" err="1" smtClean="0"/>
              <a:t>yuklanishga</a:t>
            </a:r>
            <a:r>
              <a:rPr lang="en-US" cap="none" dirty="0" smtClean="0"/>
              <a:t> </a:t>
            </a:r>
            <a:r>
              <a:rPr lang="en-US" cap="none" dirty="0" err="1" smtClean="0"/>
              <a:t>ta’siri</a:t>
            </a:r>
            <a:r>
              <a:rPr lang="en-US" cap="none" dirty="0" smtClean="0"/>
              <a:t> </a:t>
            </a:r>
            <a:r>
              <a:rPr lang="en-US" cap="none" dirty="0" err="1" smtClean="0"/>
              <a:t>sezilarli</a:t>
            </a:r>
            <a:r>
              <a:rPr lang="en-US" cap="none" dirty="0" smtClean="0"/>
              <a:t> </a:t>
            </a:r>
            <a:r>
              <a:rPr lang="en-US" cap="none" dirty="0" err="1" smtClean="0"/>
              <a:t>bo‘lishi-dadir</a:t>
            </a:r>
            <a:r>
              <a:rPr lang="en-US" cap="none" dirty="0" smtClean="0"/>
              <a:t>. </a:t>
            </a:r>
            <a:endParaRPr lang="ru-RU" cap="none" dirty="0"/>
          </a:p>
        </p:txBody>
      </p:sp>
    </p:spTree>
    <p:extLst>
      <p:ext uri="{BB962C8B-B14F-4D97-AF65-F5344CB8AC3E}">
        <p14:creationId xmlns:p14="http://schemas.microsoft.com/office/powerpoint/2010/main" val="240390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err="1" smtClean="0"/>
              <a:t>Uch</a:t>
            </a:r>
            <a:r>
              <a:rPr lang="en-US" sz="2800" dirty="0" smtClean="0"/>
              <a:t> </a:t>
            </a:r>
            <a:r>
              <a:rPr lang="en-US" sz="2800" dirty="0" err="1"/>
              <a:t>fazali</a:t>
            </a:r>
            <a:r>
              <a:rPr lang="en-US" sz="2800" dirty="0"/>
              <a:t> </a:t>
            </a:r>
            <a:r>
              <a:rPr lang="en-US" sz="2800" dirty="0" err="1"/>
              <a:t>induktiv</a:t>
            </a:r>
            <a:r>
              <a:rPr lang="en-US" sz="2800" dirty="0"/>
              <a:t> – </a:t>
            </a:r>
            <a:r>
              <a:rPr lang="en-US" sz="2800" dirty="0" err="1"/>
              <a:t>sig‘imli</a:t>
            </a:r>
            <a:r>
              <a:rPr lang="en-US" sz="2800" dirty="0"/>
              <a:t> </a:t>
            </a:r>
            <a:r>
              <a:rPr lang="en-US" sz="2800" dirty="0" err="1"/>
              <a:t>TMning</a:t>
            </a:r>
            <a:r>
              <a:rPr lang="en-US" sz="2800" dirty="0"/>
              <a:t> </a:t>
            </a:r>
            <a:r>
              <a:rPr lang="en-US" sz="2800" dirty="0" err="1"/>
              <a:t>sxemasi</a:t>
            </a:r>
            <a:r>
              <a:rPr lang="en-US" sz="2800" dirty="0"/>
              <a:t> (a)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uning</a:t>
            </a:r>
            <a:r>
              <a:rPr lang="en-US" sz="2800" dirty="0"/>
              <a:t> </a:t>
            </a:r>
            <a:r>
              <a:rPr lang="en-US" sz="2800" dirty="0" err="1"/>
              <a:t>kuchlanishlar</a:t>
            </a:r>
            <a:r>
              <a:rPr lang="en-US" sz="2800" dirty="0"/>
              <a:t> </a:t>
            </a:r>
            <a:r>
              <a:rPr lang="en-US" sz="2800" dirty="0" err="1"/>
              <a:t>diagrammasi</a:t>
            </a:r>
            <a:r>
              <a:rPr lang="en-US" sz="2800" dirty="0"/>
              <a:t> (b) </a:t>
            </a:r>
            <a:endParaRPr lang="ru-RU" sz="2800" dirty="0"/>
          </a:p>
        </p:txBody>
      </p:sp>
      <p:grpSp>
        <p:nvGrpSpPr>
          <p:cNvPr id="4" name="Group 123287"/>
          <p:cNvGrpSpPr/>
          <p:nvPr/>
        </p:nvGrpSpPr>
        <p:grpSpPr>
          <a:xfrm>
            <a:off x="1293686" y="2695862"/>
            <a:ext cx="1944497" cy="2818711"/>
            <a:chOff x="0" y="0"/>
            <a:chExt cx="1944497" cy="2819217"/>
          </a:xfrm>
        </p:grpSpPr>
        <p:sp>
          <p:nvSpPr>
            <p:cNvPr id="5" name="Shape 14326"/>
            <p:cNvSpPr/>
            <p:nvPr/>
          </p:nvSpPr>
          <p:spPr>
            <a:xfrm>
              <a:off x="212852" y="326010"/>
              <a:ext cx="635" cy="2172334"/>
            </a:xfrm>
            <a:custGeom>
              <a:avLst/>
              <a:gdLst/>
              <a:ahLst/>
              <a:cxnLst/>
              <a:rect l="0" t="0" r="0" b="0"/>
              <a:pathLst>
                <a:path w="635" h="2172334">
                  <a:moveTo>
                    <a:pt x="0" y="0"/>
                  </a:moveTo>
                  <a:lnTo>
                    <a:pt x="635" y="2172334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" name="Shape 14327"/>
            <p:cNvSpPr/>
            <p:nvPr/>
          </p:nvSpPr>
          <p:spPr>
            <a:xfrm>
              <a:off x="1607947" y="2470404"/>
              <a:ext cx="160655" cy="81280"/>
            </a:xfrm>
            <a:custGeom>
              <a:avLst/>
              <a:gdLst/>
              <a:ahLst/>
              <a:cxnLst/>
              <a:rect l="0" t="0" r="0" b="0"/>
              <a:pathLst>
                <a:path w="160655" h="81280">
                  <a:moveTo>
                    <a:pt x="160655" y="0"/>
                  </a:moveTo>
                  <a:cubicBezTo>
                    <a:pt x="160655" y="381"/>
                    <a:pt x="160655" y="635"/>
                    <a:pt x="160655" y="1015"/>
                  </a:cubicBezTo>
                  <a:cubicBezTo>
                    <a:pt x="160655" y="45338"/>
                    <a:pt x="124714" y="81280"/>
                    <a:pt x="80264" y="81280"/>
                  </a:cubicBezTo>
                  <a:cubicBezTo>
                    <a:pt x="35941" y="81280"/>
                    <a:pt x="0" y="45338"/>
                    <a:pt x="0" y="1015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" name="Shape 14328"/>
            <p:cNvSpPr/>
            <p:nvPr/>
          </p:nvSpPr>
          <p:spPr>
            <a:xfrm>
              <a:off x="1447927" y="2476119"/>
              <a:ext cx="161290" cy="82550"/>
            </a:xfrm>
            <a:custGeom>
              <a:avLst/>
              <a:gdLst/>
              <a:ahLst/>
              <a:cxnLst/>
              <a:rect l="0" t="0" r="0" b="0"/>
              <a:pathLst>
                <a:path w="161290" h="82550">
                  <a:moveTo>
                    <a:pt x="161290" y="0"/>
                  </a:moveTo>
                  <a:cubicBezTo>
                    <a:pt x="161290" y="381"/>
                    <a:pt x="161290" y="636"/>
                    <a:pt x="161290" y="1016"/>
                  </a:cubicBezTo>
                  <a:cubicBezTo>
                    <a:pt x="161290" y="46101"/>
                    <a:pt x="125222" y="82550"/>
                    <a:pt x="80645" y="82550"/>
                  </a:cubicBezTo>
                  <a:cubicBezTo>
                    <a:pt x="36068" y="82550"/>
                    <a:pt x="0" y="46101"/>
                    <a:pt x="0" y="1016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" name="Shape 14329"/>
            <p:cNvSpPr/>
            <p:nvPr/>
          </p:nvSpPr>
          <p:spPr>
            <a:xfrm>
              <a:off x="1293622" y="2482469"/>
              <a:ext cx="160655" cy="81280"/>
            </a:xfrm>
            <a:custGeom>
              <a:avLst/>
              <a:gdLst/>
              <a:ahLst/>
              <a:cxnLst/>
              <a:rect l="0" t="0" r="0" b="0"/>
              <a:pathLst>
                <a:path w="160655" h="81280">
                  <a:moveTo>
                    <a:pt x="160655" y="0"/>
                  </a:moveTo>
                  <a:cubicBezTo>
                    <a:pt x="160655" y="381"/>
                    <a:pt x="160655" y="636"/>
                    <a:pt x="160655" y="1016"/>
                  </a:cubicBezTo>
                  <a:cubicBezTo>
                    <a:pt x="160655" y="45340"/>
                    <a:pt x="124714" y="81280"/>
                    <a:pt x="80264" y="81280"/>
                  </a:cubicBezTo>
                  <a:cubicBezTo>
                    <a:pt x="35941" y="81280"/>
                    <a:pt x="0" y="45340"/>
                    <a:pt x="0" y="1016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" name="Shape 14330"/>
            <p:cNvSpPr/>
            <p:nvPr/>
          </p:nvSpPr>
          <p:spPr>
            <a:xfrm>
              <a:off x="1192149" y="1189736"/>
              <a:ext cx="128397" cy="162814"/>
            </a:xfrm>
            <a:custGeom>
              <a:avLst/>
              <a:gdLst/>
              <a:ahLst/>
              <a:cxnLst/>
              <a:rect l="0" t="0" r="0" b="0"/>
              <a:pathLst>
                <a:path w="128397" h="162814">
                  <a:moveTo>
                    <a:pt x="0" y="20320"/>
                  </a:moveTo>
                  <a:cubicBezTo>
                    <a:pt x="254" y="20193"/>
                    <a:pt x="508" y="20066"/>
                    <a:pt x="889" y="19939"/>
                  </a:cubicBezTo>
                  <a:cubicBezTo>
                    <a:pt x="40513" y="0"/>
                    <a:pt x="88646" y="15748"/>
                    <a:pt x="108585" y="55245"/>
                  </a:cubicBezTo>
                  <a:cubicBezTo>
                    <a:pt x="128397" y="94742"/>
                    <a:pt x="112395" y="142875"/>
                    <a:pt x="72771" y="162814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" name="Shape 14331"/>
            <p:cNvSpPr/>
            <p:nvPr/>
          </p:nvSpPr>
          <p:spPr>
            <a:xfrm>
              <a:off x="1269238" y="1329309"/>
              <a:ext cx="129286" cy="162687"/>
            </a:xfrm>
            <a:custGeom>
              <a:avLst/>
              <a:gdLst/>
              <a:ahLst/>
              <a:cxnLst/>
              <a:rect l="0" t="0" r="0" b="0"/>
              <a:pathLst>
                <a:path w="129286" h="162687">
                  <a:moveTo>
                    <a:pt x="0" y="20701"/>
                  </a:moveTo>
                  <a:cubicBezTo>
                    <a:pt x="254" y="20575"/>
                    <a:pt x="508" y="20448"/>
                    <a:pt x="889" y="20320"/>
                  </a:cubicBezTo>
                  <a:cubicBezTo>
                    <a:pt x="41021" y="0"/>
                    <a:pt x="89662" y="15494"/>
                    <a:pt x="109474" y="54737"/>
                  </a:cubicBezTo>
                  <a:cubicBezTo>
                    <a:pt x="129286" y="94107"/>
                    <a:pt x="112776" y="142367"/>
                    <a:pt x="72517" y="162687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" name="Shape 14332"/>
            <p:cNvSpPr/>
            <p:nvPr/>
          </p:nvSpPr>
          <p:spPr>
            <a:xfrm>
              <a:off x="1343279" y="1462786"/>
              <a:ext cx="128397" cy="162814"/>
            </a:xfrm>
            <a:custGeom>
              <a:avLst/>
              <a:gdLst/>
              <a:ahLst/>
              <a:cxnLst/>
              <a:rect l="0" t="0" r="0" b="0"/>
              <a:pathLst>
                <a:path w="128397" h="162814">
                  <a:moveTo>
                    <a:pt x="0" y="20320"/>
                  </a:moveTo>
                  <a:cubicBezTo>
                    <a:pt x="254" y="20193"/>
                    <a:pt x="508" y="20066"/>
                    <a:pt x="889" y="19939"/>
                  </a:cubicBezTo>
                  <a:cubicBezTo>
                    <a:pt x="40513" y="0"/>
                    <a:pt x="88646" y="15748"/>
                    <a:pt x="108585" y="55245"/>
                  </a:cubicBezTo>
                  <a:cubicBezTo>
                    <a:pt x="128397" y="94742"/>
                    <a:pt x="112395" y="142875"/>
                    <a:pt x="72771" y="162814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" name="Shape 14333"/>
            <p:cNvSpPr/>
            <p:nvPr/>
          </p:nvSpPr>
          <p:spPr>
            <a:xfrm>
              <a:off x="301879" y="2117471"/>
              <a:ext cx="132969" cy="161037"/>
            </a:xfrm>
            <a:custGeom>
              <a:avLst/>
              <a:gdLst/>
              <a:ahLst/>
              <a:cxnLst/>
              <a:rect l="0" t="0" r="0" b="0"/>
              <a:pathLst>
                <a:path w="132969" h="161037">
                  <a:moveTo>
                    <a:pt x="51181" y="161037"/>
                  </a:moveTo>
                  <a:cubicBezTo>
                    <a:pt x="50927" y="160910"/>
                    <a:pt x="50673" y="160782"/>
                    <a:pt x="50419" y="160655"/>
                  </a:cubicBezTo>
                  <a:cubicBezTo>
                    <a:pt x="12319" y="137795"/>
                    <a:pt x="0" y="88519"/>
                    <a:pt x="22860" y="50419"/>
                  </a:cubicBezTo>
                  <a:cubicBezTo>
                    <a:pt x="45593" y="12319"/>
                    <a:pt x="94996" y="0"/>
                    <a:pt x="132969" y="22861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" name="Shape 14334"/>
            <p:cNvSpPr/>
            <p:nvPr/>
          </p:nvSpPr>
          <p:spPr>
            <a:xfrm>
              <a:off x="378079" y="1977136"/>
              <a:ext cx="134366" cy="162052"/>
            </a:xfrm>
            <a:custGeom>
              <a:avLst/>
              <a:gdLst/>
              <a:ahLst/>
              <a:cxnLst/>
              <a:rect l="0" t="0" r="0" b="0"/>
              <a:pathLst>
                <a:path w="134366" h="162052">
                  <a:moveTo>
                    <a:pt x="52197" y="162052"/>
                  </a:moveTo>
                  <a:cubicBezTo>
                    <a:pt x="51943" y="161798"/>
                    <a:pt x="51689" y="161672"/>
                    <a:pt x="51308" y="161544"/>
                  </a:cubicBezTo>
                  <a:cubicBezTo>
                    <a:pt x="12700" y="138303"/>
                    <a:pt x="0" y="88647"/>
                    <a:pt x="22860" y="50419"/>
                  </a:cubicBezTo>
                  <a:cubicBezTo>
                    <a:pt x="45847" y="12192"/>
                    <a:pt x="95631" y="0"/>
                    <a:pt x="134366" y="23114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" name="Shape 14335"/>
            <p:cNvSpPr/>
            <p:nvPr/>
          </p:nvSpPr>
          <p:spPr>
            <a:xfrm>
              <a:off x="453009" y="1841881"/>
              <a:ext cx="132969" cy="161036"/>
            </a:xfrm>
            <a:custGeom>
              <a:avLst/>
              <a:gdLst/>
              <a:ahLst/>
              <a:cxnLst/>
              <a:rect l="0" t="0" r="0" b="0"/>
              <a:pathLst>
                <a:path w="132969" h="161036">
                  <a:moveTo>
                    <a:pt x="51181" y="161036"/>
                  </a:moveTo>
                  <a:cubicBezTo>
                    <a:pt x="50927" y="160909"/>
                    <a:pt x="50673" y="160782"/>
                    <a:pt x="50419" y="160655"/>
                  </a:cubicBezTo>
                  <a:cubicBezTo>
                    <a:pt x="12319" y="137795"/>
                    <a:pt x="0" y="88519"/>
                    <a:pt x="22860" y="50419"/>
                  </a:cubicBezTo>
                  <a:cubicBezTo>
                    <a:pt x="45593" y="12319"/>
                    <a:pt x="94996" y="0"/>
                    <a:pt x="132969" y="2286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5" name="Shape 14336"/>
            <p:cNvSpPr/>
            <p:nvPr/>
          </p:nvSpPr>
          <p:spPr>
            <a:xfrm>
              <a:off x="593852" y="2402459"/>
              <a:ext cx="635" cy="200025"/>
            </a:xfrm>
            <a:custGeom>
              <a:avLst/>
              <a:gdLst/>
              <a:ahLst/>
              <a:cxnLst/>
              <a:rect l="0" t="0" r="0" b="0"/>
              <a:pathLst>
                <a:path w="635" h="200025">
                  <a:moveTo>
                    <a:pt x="0" y="0"/>
                  </a:moveTo>
                  <a:lnTo>
                    <a:pt x="635" y="200025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" name="Shape 14337"/>
            <p:cNvSpPr/>
            <p:nvPr/>
          </p:nvSpPr>
          <p:spPr>
            <a:xfrm>
              <a:off x="698627" y="2402459"/>
              <a:ext cx="635" cy="200025"/>
            </a:xfrm>
            <a:custGeom>
              <a:avLst/>
              <a:gdLst/>
              <a:ahLst/>
              <a:cxnLst/>
              <a:rect l="0" t="0" r="0" b="0"/>
              <a:pathLst>
                <a:path w="635" h="200025">
                  <a:moveTo>
                    <a:pt x="0" y="0"/>
                  </a:moveTo>
                  <a:lnTo>
                    <a:pt x="635" y="200025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" name="Shape 14338"/>
            <p:cNvSpPr/>
            <p:nvPr/>
          </p:nvSpPr>
          <p:spPr>
            <a:xfrm>
              <a:off x="212852" y="2488184"/>
              <a:ext cx="390525" cy="635"/>
            </a:xfrm>
            <a:custGeom>
              <a:avLst/>
              <a:gdLst/>
              <a:ahLst/>
              <a:cxnLst/>
              <a:rect l="0" t="0" r="0" b="0"/>
              <a:pathLst>
                <a:path w="390525" h="635">
                  <a:moveTo>
                    <a:pt x="0" y="0"/>
                  </a:moveTo>
                  <a:lnTo>
                    <a:pt x="390525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" name="Shape 14339"/>
            <p:cNvSpPr/>
            <p:nvPr/>
          </p:nvSpPr>
          <p:spPr>
            <a:xfrm>
              <a:off x="717677" y="2488819"/>
              <a:ext cx="571500" cy="636"/>
            </a:xfrm>
            <a:custGeom>
              <a:avLst/>
              <a:gdLst/>
              <a:ahLst/>
              <a:cxnLst/>
              <a:rect l="0" t="0" r="0" b="0"/>
              <a:pathLst>
                <a:path w="571500" h="636">
                  <a:moveTo>
                    <a:pt x="0" y="636"/>
                  </a:moveTo>
                  <a:lnTo>
                    <a:pt x="57150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" name="Shape 14340"/>
            <p:cNvSpPr/>
            <p:nvPr/>
          </p:nvSpPr>
          <p:spPr>
            <a:xfrm>
              <a:off x="211963" y="2269998"/>
              <a:ext cx="143383" cy="236982"/>
            </a:xfrm>
            <a:custGeom>
              <a:avLst/>
              <a:gdLst/>
              <a:ahLst/>
              <a:cxnLst/>
              <a:rect l="0" t="0" r="0" b="0"/>
              <a:pathLst>
                <a:path w="143383" h="236982">
                  <a:moveTo>
                    <a:pt x="143383" y="0"/>
                  </a:moveTo>
                  <a:lnTo>
                    <a:pt x="0" y="236982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" name="Shape 14341"/>
            <p:cNvSpPr/>
            <p:nvPr/>
          </p:nvSpPr>
          <p:spPr>
            <a:xfrm>
              <a:off x="1765427" y="2478659"/>
              <a:ext cx="133350" cy="635"/>
            </a:xfrm>
            <a:custGeom>
              <a:avLst/>
              <a:gdLst/>
              <a:ahLst/>
              <a:cxnLst/>
              <a:rect l="0" t="0" r="0" b="0"/>
              <a:pathLst>
                <a:path w="133350" h="635">
                  <a:moveTo>
                    <a:pt x="0" y="0"/>
                  </a:moveTo>
                  <a:lnTo>
                    <a:pt x="133350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" name="Shape 14342"/>
            <p:cNvSpPr/>
            <p:nvPr/>
          </p:nvSpPr>
          <p:spPr>
            <a:xfrm>
              <a:off x="1003427" y="2088134"/>
              <a:ext cx="125730" cy="306070"/>
            </a:xfrm>
            <a:custGeom>
              <a:avLst/>
              <a:gdLst/>
              <a:ahLst/>
              <a:cxnLst/>
              <a:rect l="0" t="0" r="0" b="0"/>
              <a:pathLst>
                <a:path w="125730" h="306070">
                  <a:moveTo>
                    <a:pt x="0" y="306070"/>
                  </a:moveTo>
                  <a:lnTo>
                    <a:pt x="125730" y="306070"/>
                  </a:lnTo>
                  <a:lnTo>
                    <a:pt x="12573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" name="Shape 14343"/>
            <p:cNvSpPr/>
            <p:nvPr/>
          </p:nvSpPr>
          <p:spPr>
            <a:xfrm>
              <a:off x="1140460" y="1719707"/>
              <a:ext cx="327914" cy="261874"/>
            </a:xfrm>
            <a:custGeom>
              <a:avLst/>
              <a:gdLst/>
              <a:ahLst/>
              <a:cxnLst/>
              <a:rect l="0" t="0" r="0" b="0"/>
              <a:pathLst>
                <a:path w="327914" h="261874">
                  <a:moveTo>
                    <a:pt x="265049" y="0"/>
                  </a:moveTo>
                  <a:lnTo>
                    <a:pt x="0" y="153035"/>
                  </a:lnTo>
                  <a:lnTo>
                    <a:pt x="62865" y="261874"/>
                  </a:lnTo>
                  <a:lnTo>
                    <a:pt x="327914" y="108838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" name="Shape 14344"/>
            <p:cNvSpPr/>
            <p:nvPr/>
          </p:nvSpPr>
          <p:spPr>
            <a:xfrm>
              <a:off x="692785" y="1710182"/>
              <a:ext cx="327914" cy="261874"/>
            </a:xfrm>
            <a:custGeom>
              <a:avLst/>
              <a:gdLst/>
              <a:ahLst/>
              <a:cxnLst/>
              <a:rect l="0" t="0" r="0" b="0"/>
              <a:pathLst>
                <a:path w="327914" h="261874">
                  <a:moveTo>
                    <a:pt x="327914" y="153035"/>
                  </a:moveTo>
                  <a:lnTo>
                    <a:pt x="62865" y="0"/>
                  </a:lnTo>
                  <a:lnTo>
                    <a:pt x="0" y="108838"/>
                  </a:lnTo>
                  <a:lnTo>
                    <a:pt x="265049" y="261874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4" name="Shape 14345"/>
            <p:cNvSpPr/>
            <p:nvPr/>
          </p:nvSpPr>
          <p:spPr>
            <a:xfrm>
              <a:off x="1060577" y="2402459"/>
              <a:ext cx="0" cy="76200"/>
            </a:xfrm>
            <a:custGeom>
              <a:avLst/>
              <a:gdLst/>
              <a:ahLst/>
              <a:cxnLst/>
              <a:rect l="0" t="0" r="0" b="0"/>
              <a:pathLst>
                <a:path h="76200">
                  <a:moveTo>
                    <a:pt x="0" y="0"/>
                  </a:moveTo>
                  <a:lnTo>
                    <a:pt x="0" y="7620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5" name="Shape 14346"/>
            <p:cNvSpPr/>
            <p:nvPr/>
          </p:nvSpPr>
          <p:spPr>
            <a:xfrm>
              <a:off x="1060577" y="1973834"/>
              <a:ext cx="0" cy="104775"/>
            </a:xfrm>
            <a:custGeom>
              <a:avLst/>
              <a:gdLst/>
              <a:ahLst/>
              <a:cxnLst/>
              <a:rect l="0" t="0" r="0" b="0"/>
              <a:pathLst>
                <a:path h="104775">
                  <a:moveTo>
                    <a:pt x="0" y="0"/>
                  </a:moveTo>
                  <a:lnTo>
                    <a:pt x="0" y="10477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6" name="Shape 14347"/>
            <p:cNvSpPr/>
            <p:nvPr/>
          </p:nvSpPr>
          <p:spPr>
            <a:xfrm>
              <a:off x="1060577" y="1916684"/>
              <a:ext cx="114300" cy="57150"/>
            </a:xfrm>
            <a:custGeom>
              <a:avLst/>
              <a:gdLst/>
              <a:ahLst/>
              <a:cxnLst/>
              <a:rect l="0" t="0" r="0" b="0"/>
              <a:pathLst>
                <a:path w="114300" h="57150">
                  <a:moveTo>
                    <a:pt x="0" y="57150"/>
                  </a:moveTo>
                  <a:lnTo>
                    <a:pt x="11430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7" name="Shape 14348"/>
            <p:cNvSpPr/>
            <p:nvPr/>
          </p:nvSpPr>
          <p:spPr>
            <a:xfrm>
              <a:off x="984377" y="1916684"/>
              <a:ext cx="76200" cy="57150"/>
            </a:xfrm>
            <a:custGeom>
              <a:avLst/>
              <a:gdLst/>
              <a:ahLst/>
              <a:cxnLst/>
              <a:rect l="0" t="0" r="0" b="0"/>
              <a:pathLst>
                <a:path w="76200" h="57150">
                  <a:moveTo>
                    <a:pt x="0" y="0"/>
                  </a:moveTo>
                  <a:lnTo>
                    <a:pt x="76200" y="5715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8" name="Shape 14349"/>
            <p:cNvSpPr/>
            <p:nvPr/>
          </p:nvSpPr>
          <p:spPr>
            <a:xfrm>
              <a:off x="1422527" y="1735709"/>
              <a:ext cx="86360" cy="39370"/>
            </a:xfrm>
            <a:custGeom>
              <a:avLst/>
              <a:gdLst/>
              <a:ahLst/>
              <a:cxnLst/>
              <a:rect l="0" t="0" r="0" b="0"/>
              <a:pathLst>
                <a:path w="86360" h="39370">
                  <a:moveTo>
                    <a:pt x="0" y="39370"/>
                  </a:moveTo>
                  <a:lnTo>
                    <a:pt x="8636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9" name="Shape 14350"/>
            <p:cNvSpPr/>
            <p:nvPr/>
          </p:nvSpPr>
          <p:spPr>
            <a:xfrm>
              <a:off x="651002" y="1716659"/>
              <a:ext cx="75565" cy="32385"/>
            </a:xfrm>
            <a:custGeom>
              <a:avLst/>
              <a:gdLst/>
              <a:ahLst/>
              <a:cxnLst/>
              <a:rect l="0" t="0" r="0" b="0"/>
              <a:pathLst>
                <a:path w="75565" h="32385">
                  <a:moveTo>
                    <a:pt x="0" y="0"/>
                  </a:moveTo>
                  <a:lnTo>
                    <a:pt x="75565" y="3238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0" name="Shape 14351"/>
            <p:cNvSpPr/>
            <p:nvPr/>
          </p:nvSpPr>
          <p:spPr>
            <a:xfrm>
              <a:off x="784860" y="1311656"/>
              <a:ext cx="173609" cy="99440"/>
            </a:xfrm>
            <a:custGeom>
              <a:avLst/>
              <a:gdLst/>
              <a:ahLst/>
              <a:cxnLst/>
              <a:rect l="0" t="0" r="0" b="0"/>
              <a:pathLst>
                <a:path w="173609" h="99440">
                  <a:moveTo>
                    <a:pt x="173609" y="99440"/>
                  </a:moveTo>
                  <a:lnTo>
                    <a:pt x="0" y="0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1" name="Shape 14352"/>
            <p:cNvSpPr/>
            <p:nvPr/>
          </p:nvSpPr>
          <p:spPr>
            <a:xfrm>
              <a:off x="732790" y="1402461"/>
              <a:ext cx="173609" cy="99441"/>
            </a:xfrm>
            <a:custGeom>
              <a:avLst/>
              <a:gdLst/>
              <a:ahLst/>
              <a:cxnLst/>
              <a:rect l="0" t="0" r="0" b="0"/>
              <a:pathLst>
                <a:path w="173609" h="99441">
                  <a:moveTo>
                    <a:pt x="173609" y="99441"/>
                  </a:moveTo>
                  <a:lnTo>
                    <a:pt x="0" y="0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2" name="Shape 14353"/>
            <p:cNvSpPr/>
            <p:nvPr/>
          </p:nvSpPr>
          <p:spPr>
            <a:xfrm>
              <a:off x="1571371" y="1996948"/>
              <a:ext cx="172847" cy="100457"/>
            </a:xfrm>
            <a:custGeom>
              <a:avLst/>
              <a:gdLst/>
              <a:ahLst/>
              <a:cxnLst/>
              <a:rect l="0" t="0" r="0" b="0"/>
              <a:pathLst>
                <a:path w="172847" h="100457">
                  <a:moveTo>
                    <a:pt x="172847" y="0"/>
                  </a:moveTo>
                  <a:lnTo>
                    <a:pt x="0" y="100457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3" name="Shape 14354"/>
            <p:cNvSpPr/>
            <p:nvPr/>
          </p:nvSpPr>
          <p:spPr>
            <a:xfrm>
              <a:off x="1624076" y="2087753"/>
              <a:ext cx="172847" cy="100457"/>
            </a:xfrm>
            <a:custGeom>
              <a:avLst/>
              <a:gdLst/>
              <a:ahLst/>
              <a:cxnLst/>
              <a:rect l="0" t="0" r="0" b="0"/>
              <a:pathLst>
                <a:path w="172847" h="100457">
                  <a:moveTo>
                    <a:pt x="172847" y="0"/>
                  </a:moveTo>
                  <a:lnTo>
                    <a:pt x="0" y="100457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4" name="Shape 14355"/>
            <p:cNvSpPr/>
            <p:nvPr/>
          </p:nvSpPr>
          <p:spPr>
            <a:xfrm>
              <a:off x="569722" y="1460119"/>
              <a:ext cx="251460" cy="407670"/>
            </a:xfrm>
            <a:custGeom>
              <a:avLst/>
              <a:gdLst/>
              <a:ahLst/>
              <a:cxnLst/>
              <a:rect l="0" t="0" r="0" b="0"/>
              <a:pathLst>
                <a:path w="251460" h="407670">
                  <a:moveTo>
                    <a:pt x="251460" y="0"/>
                  </a:moveTo>
                  <a:lnTo>
                    <a:pt x="0" y="40767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5" name="Shape 14356"/>
            <p:cNvSpPr/>
            <p:nvPr/>
          </p:nvSpPr>
          <p:spPr>
            <a:xfrm>
              <a:off x="866267" y="1030732"/>
              <a:ext cx="202565" cy="331724"/>
            </a:xfrm>
            <a:custGeom>
              <a:avLst/>
              <a:gdLst/>
              <a:ahLst/>
              <a:cxnLst/>
              <a:rect l="0" t="0" r="0" b="0"/>
              <a:pathLst>
                <a:path w="202565" h="331724">
                  <a:moveTo>
                    <a:pt x="202565" y="0"/>
                  </a:moveTo>
                  <a:lnTo>
                    <a:pt x="0" y="331724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6" name="Shape 14357"/>
            <p:cNvSpPr/>
            <p:nvPr/>
          </p:nvSpPr>
          <p:spPr>
            <a:xfrm>
              <a:off x="1067054" y="1034669"/>
              <a:ext cx="119126" cy="189865"/>
            </a:xfrm>
            <a:custGeom>
              <a:avLst/>
              <a:gdLst/>
              <a:ahLst/>
              <a:cxnLst/>
              <a:rect l="0" t="0" r="0" b="0"/>
              <a:pathLst>
                <a:path w="119126" h="189865">
                  <a:moveTo>
                    <a:pt x="0" y="0"/>
                  </a:moveTo>
                  <a:lnTo>
                    <a:pt x="119126" y="18986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7" name="Shape 14358"/>
            <p:cNvSpPr/>
            <p:nvPr/>
          </p:nvSpPr>
          <p:spPr>
            <a:xfrm>
              <a:off x="1422527" y="1611884"/>
              <a:ext cx="234315" cy="419735"/>
            </a:xfrm>
            <a:custGeom>
              <a:avLst/>
              <a:gdLst/>
              <a:ahLst/>
              <a:cxnLst/>
              <a:rect l="0" t="0" r="0" b="0"/>
              <a:pathLst>
                <a:path w="234315" h="419735">
                  <a:moveTo>
                    <a:pt x="0" y="0"/>
                  </a:moveTo>
                  <a:lnTo>
                    <a:pt x="234315" y="4197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8" name="Shape 14359"/>
            <p:cNvSpPr/>
            <p:nvPr/>
          </p:nvSpPr>
          <p:spPr>
            <a:xfrm>
              <a:off x="1717802" y="2145284"/>
              <a:ext cx="190500" cy="323850"/>
            </a:xfrm>
            <a:custGeom>
              <a:avLst/>
              <a:gdLst/>
              <a:ahLst/>
              <a:cxnLst/>
              <a:rect l="0" t="0" r="0" b="0"/>
              <a:pathLst>
                <a:path w="190500" h="323850">
                  <a:moveTo>
                    <a:pt x="0" y="0"/>
                  </a:moveTo>
                  <a:lnTo>
                    <a:pt x="190500" y="32385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9" name="Shape 14360"/>
            <p:cNvSpPr/>
            <p:nvPr/>
          </p:nvSpPr>
          <p:spPr>
            <a:xfrm>
              <a:off x="1908302" y="306960"/>
              <a:ext cx="635" cy="2172334"/>
            </a:xfrm>
            <a:custGeom>
              <a:avLst/>
              <a:gdLst/>
              <a:ahLst/>
              <a:cxnLst/>
              <a:rect l="0" t="0" r="0" b="0"/>
              <a:pathLst>
                <a:path w="635" h="2172334">
                  <a:moveTo>
                    <a:pt x="0" y="0"/>
                  </a:moveTo>
                  <a:lnTo>
                    <a:pt x="635" y="2172334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0" name="Shape 14361"/>
            <p:cNvSpPr/>
            <p:nvPr/>
          </p:nvSpPr>
          <p:spPr>
            <a:xfrm>
              <a:off x="1060577" y="345060"/>
              <a:ext cx="635" cy="704850"/>
            </a:xfrm>
            <a:custGeom>
              <a:avLst/>
              <a:gdLst/>
              <a:ahLst/>
              <a:cxnLst/>
              <a:rect l="0" t="0" r="0" b="0"/>
              <a:pathLst>
                <a:path w="635" h="704850">
                  <a:moveTo>
                    <a:pt x="635" y="0"/>
                  </a:moveTo>
                  <a:lnTo>
                    <a:pt x="0" y="70485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1" name="Shape 14362"/>
            <p:cNvSpPr/>
            <p:nvPr/>
          </p:nvSpPr>
          <p:spPr>
            <a:xfrm>
              <a:off x="165227" y="259335"/>
              <a:ext cx="93345" cy="88900"/>
            </a:xfrm>
            <a:custGeom>
              <a:avLst/>
              <a:gdLst/>
              <a:ahLst/>
              <a:cxnLst/>
              <a:rect l="0" t="0" r="0" b="0"/>
              <a:pathLst>
                <a:path w="93345" h="88900">
                  <a:moveTo>
                    <a:pt x="46609" y="0"/>
                  </a:moveTo>
                  <a:cubicBezTo>
                    <a:pt x="72390" y="0"/>
                    <a:pt x="93345" y="19938"/>
                    <a:pt x="93345" y="44450"/>
                  </a:cubicBezTo>
                  <a:cubicBezTo>
                    <a:pt x="93345" y="68960"/>
                    <a:pt x="72390" y="88900"/>
                    <a:pt x="46609" y="88900"/>
                  </a:cubicBezTo>
                  <a:cubicBezTo>
                    <a:pt x="20955" y="88900"/>
                    <a:pt x="0" y="68960"/>
                    <a:pt x="0" y="44450"/>
                  </a:cubicBezTo>
                  <a:cubicBezTo>
                    <a:pt x="0" y="19938"/>
                    <a:pt x="20955" y="0"/>
                    <a:pt x="46609" y="0"/>
                  </a:cubicBez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2" name="Shape 14363"/>
            <p:cNvSpPr/>
            <p:nvPr/>
          </p:nvSpPr>
          <p:spPr>
            <a:xfrm>
              <a:off x="165227" y="259335"/>
              <a:ext cx="93345" cy="88900"/>
            </a:xfrm>
            <a:custGeom>
              <a:avLst/>
              <a:gdLst/>
              <a:ahLst/>
              <a:cxnLst/>
              <a:rect l="0" t="0" r="0" b="0"/>
              <a:pathLst>
                <a:path w="93345" h="88900">
                  <a:moveTo>
                    <a:pt x="46609" y="0"/>
                  </a:moveTo>
                  <a:cubicBezTo>
                    <a:pt x="20955" y="0"/>
                    <a:pt x="0" y="19938"/>
                    <a:pt x="0" y="44450"/>
                  </a:cubicBezTo>
                  <a:cubicBezTo>
                    <a:pt x="0" y="68960"/>
                    <a:pt x="20955" y="88900"/>
                    <a:pt x="46609" y="88900"/>
                  </a:cubicBezTo>
                  <a:cubicBezTo>
                    <a:pt x="72390" y="88900"/>
                    <a:pt x="93345" y="68960"/>
                    <a:pt x="93345" y="44450"/>
                  </a:cubicBezTo>
                  <a:cubicBezTo>
                    <a:pt x="93345" y="19938"/>
                    <a:pt x="72390" y="0"/>
                    <a:pt x="46609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3" name="Shape 14365"/>
            <p:cNvSpPr/>
            <p:nvPr/>
          </p:nvSpPr>
          <p:spPr>
            <a:xfrm>
              <a:off x="1012952" y="249810"/>
              <a:ext cx="93345" cy="88900"/>
            </a:xfrm>
            <a:custGeom>
              <a:avLst/>
              <a:gdLst/>
              <a:ahLst/>
              <a:cxnLst/>
              <a:rect l="0" t="0" r="0" b="0"/>
              <a:pathLst>
                <a:path w="93345" h="88900">
                  <a:moveTo>
                    <a:pt x="46736" y="0"/>
                  </a:moveTo>
                  <a:cubicBezTo>
                    <a:pt x="20955" y="0"/>
                    <a:pt x="0" y="19938"/>
                    <a:pt x="0" y="44450"/>
                  </a:cubicBezTo>
                  <a:cubicBezTo>
                    <a:pt x="0" y="68960"/>
                    <a:pt x="20955" y="88900"/>
                    <a:pt x="46736" y="88900"/>
                  </a:cubicBezTo>
                  <a:cubicBezTo>
                    <a:pt x="72390" y="88900"/>
                    <a:pt x="93345" y="68960"/>
                    <a:pt x="93345" y="44450"/>
                  </a:cubicBezTo>
                  <a:cubicBezTo>
                    <a:pt x="93345" y="19938"/>
                    <a:pt x="72390" y="0"/>
                    <a:pt x="46736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4" name="Shape 14366"/>
            <p:cNvSpPr/>
            <p:nvPr/>
          </p:nvSpPr>
          <p:spPr>
            <a:xfrm>
              <a:off x="1851152" y="240285"/>
              <a:ext cx="93345" cy="88900"/>
            </a:xfrm>
            <a:custGeom>
              <a:avLst/>
              <a:gdLst/>
              <a:ahLst/>
              <a:cxnLst/>
              <a:rect l="0" t="0" r="0" b="0"/>
              <a:pathLst>
                <a:path w="93345" h="88900">
                  <a:moveTo>
                    <a:pt x="46609" y="0"/>
                  </a:moveTo>
                  <a:cubicBezTo>
                    <a:pt x="72390" y="0"/>
                    <a:pt x="93345" y="19938"/>
                    <a:pt x="93345" y="44450"/>
                  </a:cubicBezTo>
                  <a:cubicBezTo>
                    <a:pt x="93345" y="68960"/>
                    <a:pt x="72390" y="88900"/>
                    <a:pt x="46609" y="88900"/>
                  </a:cubicBezTo>
                  <a:cubicBezTo>
                    <a:pt x="20955" y="88900"/>
                    <a:pt x="0" y="68960"/>
                    <a:pt x="0" y="44450"/>
                  </a:cubicBezTo>
                  <a:cubicBezTo>
                    <a:pt x="0" y="19938"/>
                    <a:pt x="20955" y="0"/>
                    <a:pt x="46609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5" name="Shape 14367"/>
            <p:cNvSpPr/>
            <p:nvPr/>
          </p:nvSpPr>
          <p:spPr>
            <a:xfrm>
              <a:off x="1851152" y="240285"/>
              <a:ext cx="93345" cy="88900"/>
            </a:xfrm>
            <a:custGeom>
              <a:avLst/>
              <a:gdLst/>
              <a:ahLst/>
              <a:cxnLst/>
              <a:rect l="0" t="0" r="0" b="0"/>
              <a:pathLst>
                <a:path w="93345" h="88900">
                  <a:moveTo>
                    <a:pt x="46609" y="0"/>
                  </a:moveTo>
                  <a:cubicBezTo>
                    <a:pt x="20955" y="0"/>
                    <a:pt x="0" y="19938"/>
                    <a:pt x="0" y="44450"/>
                  </a:cubicBezTo>
                  <a:cubicBezTo>
                    <a:pt x="0" y="68960"/>
                    <a:pt x="20955" y="88900"/>
                    <a:pt x="46609" y="88900"/>
                  </a:cubicBezTo>
                  <a:cubicBezTo>
                    <a:pt x="72390" y="88900"/>
                    <a:pt x="93345" y="68960"/>
                    <a:pt x="93345" y="44450"/>
                  </a:cubicBezTo>
                  <a:cubicBezTo>
                    <a:pt x="93345" y="19938"/>
                    <a:pt x="72390" y="0"/>
                    <a:pt x="46609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6" name="Shape 14368"/>
            <p:cNvSpPr/>
            <p:nvPr/>
          </p:nvSpPr>
          <p:spPr>
            <a:xfrm>
              <a:off x="1197102" y="326517"/>
              <a:ext cx="596900" cy="76200"/>
            </a:xfrm>
            <a:custGeom>
              <a:avLst/>
              <a:gdLst/>
              <a:ahLst/>
              <a:cxnLst/>
              <a:rect l="0" t="0" r="0" b="0"/>
              <a:pathLst>
                <a:path w="596900" h="76200">
                  <a:moveTo>
                    <a:pt x="520700" y="0"/>
                  </a:moveTo>
                  <a:lnTo>
                    <a:pt x="596900" y="38227"/>
                  </a:lnTo>
                  <a:lnTo>
                    <a:pt x="520700" y="76200"/>
                  </a:lnTo>
                  <a:lnTo>
                    <a:pt x="520700" y="44438"/>
                  </a:lnTo>
                  <a:lnTo>
                    <a:pt x="6350" y="43943"/>
                  </a:lnTo>
                  <a:cubicBezTo>
                    <a:pt x="2794" y="43943"/>
                    <a:pt x="0" y="41149"/>
                    <a:pt x="0" y="37593"/>
                  </a:cubicBezTo>
                  <a:cubicBezTo>
                    <a:pt x="0" y="34037"/>
                    <a:pt x="2794" y="31243"/>
                    <a:pt x="6350" y="31243"/>
                  </a:cubicBezTo>
                  <a:lnTo>
                    <a:pt x="520700" y="31738"/>
                  </a:lnTo>
                  <a:lnTo>
                    <a:pt x="520700" y="0"/>
                  </a:ln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7" name="Shape 14369"/>
            <p:cNvSpPr/>
            <p:nvPr/>
          </p:nvSpPr>
          <p:spPr>
            <a:xfrm>
              <a:off x="327152" y="326517"/>
              <a:ext cx="596900" cy="76200"/>
            </a:xfrm>
            <a:custGeom>
              <a:avLst/>
              <a:gdLst/>
              <a:ahLst/>
              <a:cxnLst/>
              <a:rect l="0" t="0" r="0" b="0"/>
              <a:pathLst>
                <a:path w="596900" h="76200">
                  <a:moveTo>
                    <a:pt x="76200" y="0"/>
                  </a:moveTo>
                  <a:lnTo>
                    <a:pt x="76200" y="31738"/>
                  </a:lnTo>
                  <a:lnTo>
                    <a:pt x="590550" y="31243"/>
                  </a:lnTo>
                  <a:cubicBezTo>
                    <a:pt x="594106" y="31243"/>
                    <a:pt x="596900" y="34037"/>
                    <a:pt x="596900" y="37593"/>
                  </a:cubicBezTo>
                  <a:cubicBezTo>
                    <a:pt x="596900" y="41149"/>
                    <a:pt x="594106" y="43943"/>
                    <a:pt x="590550" y="43943"/>
                  </a:cubicBezTo>
                  <a:lnTo>
                    <a:pt x="76200" y="44438"/>
                  </a:lnTo>
                  <a:lnTo>
                    <a:pt x="76200" y="76200"/>
                  </a:lnTo>
                  <a:lnTo>
                    <a:pt x="0" y="38227"/>
                  </a:lnTo>
                  <a:lnTo>
                    <a:pt x="76200" y="0"/>
                  </a:ln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8" name="Shape 14370"/>
            <p:cNvSpPr/>
            <p:nvPr/>
          </p:nvSpPr>
          <p:spPr>
            <a:xfrm>
              <a:off x="377952" y="136144"/>
              <a:ext cx="1397000" cy="76200"/>
            </a:xfrm>
            <a:custGeom>
              <a:avLst/>
              <a:gdLst/>
              <a:ahLst/>
              <a:cxnLst/>
              <a:rect l="0" t="0" r="0" b="0"/>
              <a:pathLst>
                <a:path w="1397000" h="76200">
                  <a:moveTo>
                    <a:pt x="1320800" y="0"/>
                  </a:moveTo>
                  <a:lnTo>
                    <a:pt x="1397000" y="38100"/>
                  </a:lnTo>
                  <a:lnTo>
                    <a:pt x="1320800" y="76200"/>
                  </a:lnTo>
                  <a:lnTo>
                    <a:pt x="1320800" y="44443"/>
                  </a:lnTo>
                  <a:lnTo>
                    <a:pt x="6350" y="43816"/>
                  </a:lnTo>
                  <a:cubicBezTo>
                    <a:pt x="2794" y="43816"/>
                    <a:pt x="0" y="41021"/>
                    <a:pt x="0" y="37466"/>
                  </a:cubicBezTo>
                  <a:cubicBezTo>
                    <a:pt x="0" y="33909"/>
                    <a:pt x="2794" y="31116"/>
                    <a:pt x="6350" y="31116"/>
                  </a:cubicBezTo>
                  <a:lnTo>
                    <a:pt x="1320800" y="31743"/>
                  </a:lnTo>
                  <a:lnTo>
                    <a:pt x="1320800" y="0"/>
                  </a:ln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9" name="Shape 14371"/>
            <p:cNvSpPr/>
            <p:nvPr/>
          </p:nvSpPr>
          <p:spPr>
            <a:xfrm>
              <a:off x="908177" y="1337945"/>
              <a:ext cx="150114" cy="283464"/>
            </a:xfrm>
            <a:custGeom>
              <a:avLst/>
              <a:gdLst/>
              <a:ahLst/>
              <a:cxnLst/>
              <a:rect l="0" t="0" r="0" b="0"/>
              <a:pathLst>
                <a:path w="150114" h="283464">
                  <a:moveTo>
                    <a:pt x="145796" y="1651"/>
                  </a:moveTo>
                  <a:cubicBezTo>
                    <a:pt x="148844" y="3175"/>
                    <a:pt x="150114" y="6986"/>
                    <a:pt x="148463" y="10161"/>
                  </a:cubicBezTo>
                  <a:lnTo>
                    <a:pt x="40640" y="218700"/>
                  </a:lnTo>
                  <a:lnTo>
                    <a:pt x="68834" y="233299"/>
                  </a:lnTo>
                  <a:lnTo>
                    <a:pt x="0" y="283464"/>
                  </a:lnTo>
                  <a:lnTo>
                    <a:pt x="1143" y="198248"/>
                  </a:lnTo>
                  <a:lnTo>
                    <a:pt x="29346" y="212851"/>
                  </a:lnTo>
                  <a:lnTo>
                    <a:pt x="137287" y="4318"/>
                  </a:lnTo>
                  <a:cubicBezTo>
                    <a:pt x="138811" y="1143"/>
                    <a:pt x="142621" y="0"/>
                    <a:pt x="145796" y="1651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0" name="Shape 14373"/>
            <p:cNvSpPr/>
            <p:nvPr/>
          </p:nvSpPr>
          <p:spPr>
            <a:xfrm>
              <a:off x="470027" y="1938020"/>
              <a:ext cx="159639" cy="273939"/>
            </a:xfrm>
            <a:custGeom>
              <a:avLst/>
              <a:gdLst/>
              <a:ahLst/>
              <a:cxnLst/>
              <a:rect l="0" t="0" r="0" b="0"/>
              <a:pathLst>
                <a:path w="159639" h="273939">
                  <a:moveTo>
                    <a:pt x="155575" y="1778"/>
                  </a:moveTo>
                  <a:cubicBezTo>
                    <a:pt x="158623" y="3429"/>
                    <a:pt x="159639" y="7366"/>
                    <a:pt x="157861" y="10414"/>
                  </a:cubicBezTo>
                  <a:lnTo>
                    <a:pt x="43286" y="210920"/>
                  </a:lnTo>
                  <a:lnTo>
                    <a:pt x="70866" y="226695"/>
                  </a:lnTo>
                  <a:lnTo>
                    <a:pt x="0" y="273939"/>
                  </a:lnTo>
                  <a:lnTo>
                    <a:pt x="4699" y="188849"/>
                  </a:lnTo>
                  <a:lnTo>
                    <a:pt x="32320" y="204648"/>
                  </a:lnTo>
                  <a:lnTo>
                    <a:pt x="146939" y="4064"/>
                  </a:lnTo>
                  <a:cubicBezTo>
                    <a:pt x="148590" y="1016"/>
                    <a:pt x="152527" y="0"/>
                    <a:pt x="155575" y="1778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1" name="Shape 14374"/>
            <p:cNvSpPr/>
            <p:nvPr/>
          </p:nvSpPr>
          <p:spPr>
            <a:xfrm>
              <a:off x="1041527" y="1030860"/>
              <a:ext cx="46990" cy="45084"/>
            </a:xfrm>
            <a:custGeom>
              <a:avLst/>
              <a:gdLst/>
              <a:ahLst/>
              <a:cxnLst/>
              <a:rect l="0" t="0" r="0" b="0"/>
              <a:pathLst>
                <a:path w="46990" h="45084">
                  <a:moveTo>
                    <a:pt x="23495" y="0"/>
                  </a:moveTo>
                  <a:cubicBezTo>
                    <a:pt x="36449" y="0"/>
                    <a:pt x="46990" y="10032"/>
                    <a:pt x="46990" y="22478"/>
                  </a:cubicBezTo>
                  <a:cubicBezTo>
                    <a:pt x="46990" y="35051"/>
                    <a:pt x="36449" y="45084"/>
                    <a:pt x="23495" y="45084"/>
                  </a:cubicBezTo>
                  <a:cubicBezTo>
                    <a:pt x="10541" y="45084"/>
                    <a:pt x="0" y="35051"/>
                    <a:pt x="0" y="22478"/>
                  </a:cubicBezTo>
                  <a:cubicBezTo>
                    <a:pt x="0" y="10032"/>
                    <a:pt x="10541" y="0"/>
                    <a:pt x="23495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2" name="Shape 14375"/>
            <p:cNvSpPr/>
            <p:nvPr/>
          </p:nvSpPr>
          <p:spPr>
            <a:xfrm>
              <a:off x="1041527" y="1030860"/>
              <a:ext cx="46990" cy="45084"/>
            </a:xfrm>
            <a:custGeom>
              <a:avLst/>
              <a:gdLst/>
              <a:ahLst/>
              <a:cxnLst/>
              <a:rect l="0" t="0" r="0" b="0"/>
              <a:pathLst>
                <a:path w="46990" h="45084">
                  <a:moveTo>
                    <a:pt x="23495" y="0"/>
                  </a:moveTo>
                  <a:cubicBezTo>
                    <a:pt x="10541" y="0"/>
                    <a:pt x="0" y="10032"/>
                    <a:pt x="0" y="22478"/>
                  </a:cubicBezTo>
                  <a:cubicBezTo>
                    <a:pt x="0" y="35051"/>
                    <a:pt x="10541" y="45084"/>
                    <a:pt x="23495" y="45084"/>
                  </a:cubicBezTo>
                  <a:cubicBezTo>
                    <a:pt x="36449" y="45084"/>
                    <a:pt x="46990" y="35051"/>
                    <a:pt x="46990" y="22478"/>
                  </a:cubicBezTo>
                  <a:cubicBezTo>
                    <a:pt x="46990" y="10032"/>
                    <a:pt x="36449" y="0"/>
                    <a:pt x="23495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3" name="Shape 14376"/>
            <p:cNvSpPr/>
            <p:nvPr/>
          </p:nvSpPr>
          <p:spPr>
            <a:xfrm>
              <a:off x="1470152" y="1716659"/>
              <a:ext cx="46990" cy="45085"/>
            </a:xfrm>
            <a:custGeom>
              <a:avLst/>
              <a:gdLst/>
              <a:ahLst/>
              <a:cxnLst/>
              <a:rect l="0" t="0" r="0" b="0"/>
              <a:pathLst>
                <a:path w="46990" h="45085">
                  <a:moveTo>
                    <a:pt x="23495" y="0"/>
                  </a:moveTo>
                  <a:cubicBezTo>
                    <a:pt x="36449" y="0"/>
                    <a:pt x="46990" y="10033"/>
                    <a:pt x="46990" y="22479"/>
                  </a:cubicBezTo>
                  <a:cubicBezTo>
                    <a:pt x="46990" y="35052"/>
                    <a:pt x="36449" y="45085"/>
                    <a:pt x="23495" y="45085"/>
                  </a:cubicBezTo>
                  <a:cubicBezTo>
                    <a:pt x="10541" y="45085"/>
                    <a:pt x="0" y="35052"/>
                    <a:pt x="0" y="22479"/>
                  </a:cubicBezTo>
                  <a:cubicBezTo>
                    <a:pt x="0" y="10033"/>
                    <a:pt x="10541" y="0"/>
                    <a:pt x="23495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4" name="Shape 14377"/>
            <p:cNvSpPr/>
            <p:nvPr/>
          </p:nvSpPr>
          <p:spPr>
            <a:xfrm>
              <a:off x="1470152" y="1716659"/>
              <a:ext cx="46990" cy="45085"/>
            </a:xfrm>
            <a:custGeom>
              <a:avLst/>
              <a:gdLst/>
              <a:ahLst/>
              <a:cxnLst/>
              <a:rect l="0" t="0" r="0" b="0"/>
              <a:pathLst>
                <a:path w="46990" h="45085">
                  <a:moveTo>
                    <a:pt x="23495" y="0"/>
                  </a:moveTo>
                  <a:cubicBezTo>
                    <a:pt x="10541" y="0"/>
                    <a:pt x="0" y="10033"/>
                    <a:pt x="0" y="22479"/>
                  </a:cubicBezTo>
                  <a:cubicBezTo>
                    <a:pt x="0" y="35052"/>
                    <a:pt x="10541" y="45085"/>
                    <a:pt x="23495" y="45085"/>
                  </a:cubicBezTo>
                  <a:cubicBezTo>
                    <a:pt x="36449" y="45085"/>
                    <a:pt x="46990" y="35052"/>
                    <a:pt x="46990" y="22479"/>
                  </a:cubicBezTo>
                  <a:cubicBezTo>
                    <a:pt x="46990" y="10033"/>
                    <a:pt x="36449" y="0"/>
                    <a:pt x="23495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5" name="Shape 14378"/>
            <p:cNvSpPr/>
            <p:nvPr/>
          </p:nvSpPr>
          <p:spPr>
            <a:xfrm>
              <a:off x="1041527" y="1945259"/>
              <a:ext cx="46990" cy="45085"/>
            </a:xfrm>
            <a:custGeom>
              <a:avLst/>
              <a:gdLst/>
              <a:ahLst/>
              <a:cxnLst/>
              <a:rect l="0" t="0" r="0" b="0"/>
              <a:pathLst>
                <a:path w="46990" h="45085">
                  <a:moveTo>
                    <a:pt x="23495" y="0"/>
                  </a:moveTo>
                  <a:cubicBezTo>
                    <a:pt x="36449" y="0"/>
                    <a:pt x="46990" y="10033"/>
                    <a:pt x="46990" y="22479"/>
                  </a:cubicBezTo>
                  <a:cubicBezTo>
                    <a:pt x="46990" y="35052"/>
                    <a:pt x="36449" y="45085"/>
                    <a:pt x="23495" y="45085"/>
                  </a:cubicBezTo>
                  <a:cubicBezTo>
                    <a:pt x="10541" y="45085"/>
                    <a:pt x="0" y="35052"/>
                    <a:pt x="0" y="22479"/>
                  </a:cubicBezTo>
                  <a:cubicBezTo>
                    <a:pt x="0" y="10033"/>
                    <a:pt x="10541" y="0"/>
                    <a:pt x="23495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6" name="Shape 14379"/>
            <p:cNvSpPr/>
            <p:nvPr/>
          </p:nvSpPr>
          <p:spPr>
            <a:xfrm>
              <a:off x="1041527" y="1945259"/>
              <a:ext cx="46990" cy="45085"/>
            </a:xfrm>
            <a:custGeom>
              <a:avLst/>
              <a:gdLst/>
              <a:ahLst/>
              <a:cxnLst/>
              <a:rect l="0" t="0" r="0" b="0"/>
              <a:pathLst>
                <a:path w="46990" h="45085">
                  <a:moveTo>
                    <a:pt x="23495" y="0"/>
                  </a:moveTo>
                  <a:cubicBezTo>
                    <a:pt x="10541" y="0"/>
                    <a:pt x="0" y="10033"/>
                    <a:pt x="0" y="22479"/>
                  </a:cubicBezTo>
                  <a:cubicBezTo>
                    <a:pt x="0" y="35052"/>
                    <a:pt x="10541" y="45085"/>
                    <a:pt x="23495" y="45085"/>
                  </a:cubicBezTo>
                  <a:cubicBezTo>
                    <a:pt x="36449" y="45085"/>
                    <a:pt x="46990" y="35052"/>
                    <a:pt x="46990" y="22479"/>
                  </a:cubicBezTo>
                  <a:cubicBezTo>
                    <a:pt x="46990" y="10033"/>
                    <a:pt x="36449" y="0"/>
                    <a:pt x="23495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7" name="Shape 14380"/>
            <p:cNvSpPr/>
            <p:nvPr/>
          </p:nvSpPr>
          <p:spPr>
            <a:xfrm>
              <a:off x="641477" y="1697609"/>
              <a:ext cx="46990" cy="45085"/>
            </a:xfrm>
            <a:custGeom>
              <a:avLst/>
              <a:gdLst/>
              <a:ahLst/>
              <a:cxnLst/>
              <a:rect l="0" t="0" r="0" b="0"/>
              <a:pathLst>
                <a:path w="46990" h="45085">
                  <a:moveTo>
                    <a:pt x="23495" y="0"/>
                  </a:moveTo>
                  <a:cubicBezTo>
                    <a:pt x="36449" y="0"/>
                    <a:pt x="46990" y="10033"/>
                    <a:pt x="46990" y="22479"/>
                  </a:cubicBezTo>
                  <a:cubicBezTo>
                    <a:pt x="46990" y="35052"/>
                    <a:pt x="36449" y="45085"/>
                    <a:pt x="23495" y="45085"/>
                  </a:cubicBezTo>
                  <a:cubicBezTo>
                    <a:pt x="10541" y="45085"/>
                    <a:pt x="0" y="35052"/>
                    <a:pt x="0" y="22479"/>
                  </a:cubicBezTo>
                  <a:cubicBezTo>
                    <a:pt x="0" y="10033"/>
                    <a:pt x="10541" y="0"/>
                    <a:pt x="23495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8" name="Shape 14381"/>
            <p:cNvSpPr/>
            <p:nvPr/>
          </p:nvSpPr>
          <p:spPr>
            <a:xfrm>
              <a:off x="641477" y="1697609"/>
              <a:ext cx="46990" cy="45085"/>
            </a:xfrm>
            <a:custGeom>
              <a:avLst/>
              <a:gdLst/>
              <a:ahLst/>
              <a:cxnLst/>
              <a:rect l="0" t="0" r="0" b="0"/>
              <a:pathLst>
                <a:path w="46990" h="45085">
                  <a:moveTo>
                    <a:pt x="23495" y="0"/>
                  </a:moveTo>
                  <a:cubicBezTo>
                    <a:pt x="10541" y="0"/>
                    <a:pt x="0" y="10033"/>
                    <a:pt x="0" y="22479"/>
                  </a:cubicBezTo>
                  <a:cubicBezTo>
                    <a:pt x="0" y="35052"/>
                    <a:pt x="10541" y="45085"/>
                    <a:pt x="23495" y="45085"/>
                  </a:cubicBezTo>
                  <a:cubicBezTo>
                    <a:pt x="36449" y="45085"/>
                    <a:pt x="46990" y="35052"/>
                    <a:pt x="46990" y="22479"/>
                  </a:cubicBezTo>
                  <a:cubicBezTo>
                    <a:pt x="46990" y="10033"/>
                    <a:pt x="36449" y="0"/>
                    <a:pt x="23495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9" name="Shape 14382"/>
            <p:cNvSpPr/>
            <p:nvPr/>
          </p:nvSpPr>
          <p:spPr>
            <a:xfrm>
              <a:off x="1032002" y="2459609"/>
              <a:ext cx="46990" cy="45085"/>
            </a:xfrm>
            <a:custGeom>
              <a:avLst/>
              <a:gdLst/>
              <a:ahLst/>
              <a:cxnLst/>
              <a:rect l="0" t="0" r="0" b="0"/>
              <a:pathLst>
                <a:path w="46990" h="45085">
                  <a:moveTo>
                    <a:pt x="23495" y="0"/>
                  </a:moveTo>
                  <a:cubicBezTo>
                    <a:pt x="36449" y="0"/>
                    <a:pt x="46990" y="10033"/>
                    <a:pt x="46990" y="22479"/>
                  </a:cubicBezTo>
                  <a:cubicBezTo>
                    <a:pt x="46990" y="35052"/>
                    <a:pt x="36449" y="45085"/>
                    <a:pt x="23495" y="45085"/>
                  </a:cubicBezTo>
                  <a:cubicBezTo>
                    <a:pt x="10541" y="45085"/>
                    <a:pt x="0" y="35052"/>
                    <a:pt x="0" y="22479"/>
                  </a:cubicBezTo>
                  <a:cubicBezTo>
                    <a:pt x="0" y="10033"/>
                    <a:pt x="10541" y="0"/>
                    <a:pt x="23495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0" name="Shape 14383"/>
            <p:cNvSpPr/>
            <p:nvPr/>
          </p:nvSpPr>
          <p:spPr>
            <a:xfrm>
              <a:off x="1032002" y="2459609"/>
              <a:ext cx="46990" cy="45085"/>
            </a:xfrm>
            <a:custGeom>
              <a:avLst/>
              <a:gdLst/>
              <a:ahLst/>
              <a:cxnLst/>
              <a:rect l="0" t="0" r="0" b="0"/>
              <a:pathLst>
                <a:path w="46990" h="45085">
                  <a:moveTo>
                    <a:pt x="23495" y="0"/>
                  </a:moveTo>
                  <a:cubicBezTo>
                    <a:pt x="10541" y="0"/>
                    <a:pt x="0" y="10033"/>
                    <a:pt x="0" y="22479"/>
                  </a:cubicBezTo>
                  <a:cubicBezTo>
                    <a:pt x="0" y="35052"/>
                    <a:pt x="10541" y="45085"/>
                    <a:pt x="23495" y="45085"/>
                  </a:cubicBezTo>
                  <a:cubicBezTo>
                    <a:pt x="36449" y="45085"/>
                    <a:pt x="46990" y="35052"/>
                    <a:pt x="46990" y="22479"/>
                  </a:cubicBezTo>
                  <a:cubicBezTo>
                    <a:pt x="46990" y="10033"/>
                    <a:pt x="36449" y="0"/>
                    <a:pt x="23495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1" name="Shape 14384"/>
            <p:cNvSpPr/>
            <p:nvPr/>
          </p:nvSpPr>
          <p:spPr>
            <a:xfrm>
              <a:off x="1879727" y="2440559"/>
              <a:ext cx="46990" cy="45085"/>
            </a:xfrm>
            <a:custGeom>
              <a:avLst/>
              <a:gdLst/>
              <a:ahLst/>
              <a:cxnLst/>
              <a:rect l="0" t="0" r="0" b="0"/>
              <a:pathLst>
                <a:path w="46990" h="45085">
                  <a:moveTo>
                    <a:pt x="23495" y="0"/>
                  </a:moveTo>
                  <a:cubicBezTo>
                    <a:pt x="36449" y="0"/>
                    <a:pt x="46990" y="10033"/>
                    <a:pt x="46990" y="22479"/>
                  </a:cubicBezTo>
                  <a:cubicBezTo>
                    <a:pt x="46990" y="35052"/>
                    <a:pt x="36449" y="45085"/>
                    <a:pt x="23495" y="45085"/>
                  </a:cubicBezTo>
                  <a:cubicBezTo>
                    <a:pt x="10541" y="45085"/>
                    <a:pt x="0" y="35052"/>
                    <a:pt x="0" y="22479"/>
                  </a:cubicBezTo>
                  <a:cubicBezTo>
                    <a:pt x="0" y="10033"/>
                    <a:pt x="10541" y="0"/>
                    <a:pt x="23495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2" name="Shape 14385"/>
            <p:cNvSpPr/>
            <p:nvPr/>
          </p:nvSpPr>
          <p:spPr>
            <a:xfrm>
              <a:off x="1879727" y="2440559"/>
              <a:ext cx="46990" cy="45085"/>
            </a:xfrm>
            <a:custGeom>
              <a:avLst/>
              <a:gdLst/>
              <a:ahLst/>
              <a:cxnLst/>
              <a:rect l="0" t="0" r="0" b="0"/>
              <a:pathLst>
                <a:path w="46990" h="45085">
                  <a:moveTo>
                    <a:pt x="23495" y="0"/>
                  </a:moveTo>
                  <a:cubicBezTo>
                    <a:pt x="10541" y="0"/>
                    <a:pt x="0" y="10033"/>
                    <a:pt x="0" y="22479"/>
                  </a:cubicBezTo>
                  <a:cubicBezTo>
                    <a:pt x="0" y="35052"/>
                    <a:pt x="10541" y="45085"/>
                    <a:pt x="23495" y="45085"/>
                  </a:cubicBezTo>
                  <a:cubicBezTo>
                    <a:pt x="36449" y="45085"/>
                    <a:pt x="46990" y="35052"/>
                    <a:pt x="46990" y="22479"/>
                  </a:cubicBezTo>
                  <a:cubicBezTo>
                    <a:pt x="46990" y="10033"/>
                    <a:pt x="36449" y="0"/>
                    <a:pt x="23495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3" name="Shape 14386"/>
            <p:cNvSpPr/>
            <p:nvPr/>
          </p:nvSpPr>
          <p:spPr>
            <a:xfrm>
              <a:off x="193802" y="2459609"/>
              <a:ext cx="46990" cy="45085"/>
            </a:xfrm>
            <a:custGeom>
              <a:avLst/>
              <a:gdLst/>
              <a:ahLst/>
              <a:cxnLst/>
              <a:rect l="0" t="0" r="0" b="0"/>
              <a:pathLst>
                <a:path w="46990" h="45085">
                  <a:moveTo>
                    <a:pt x="23495" y="0"/>
                  </a:moveTo>
                  <a:cubicBezTo>
                    <a:pt x="36449" y="0"/>
                    <a:pt x="46990" y="10033"/>
                    <a:pt x="46990" y="22479"/>
                  </a:cubicBezTo>
                  <a:cubicBezTo>
                    <a:pt x="46990" y="35052"/>
                    <a:pt x="36449" y="45085"/>
                    <a:pt x="23495" y="45085"/>
                  </a:cubicBezTo>
                  <a:cubicBezTo>
                    <a:pt x="10541" y="45085"/>
                    <a:pt x="0" y="35052"/>
                    <a:pt x="0" y="22479"/>
                  </a:cubicBezTo>
                  <a:cubicBezTo>
                    <a:pt x="0" y="10033"/>
                    <a:pt x="10541" y="0"/>
                    <a:pt x="23495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4" name="Shape 14387"/>
            <p:cNvSpPr/>
            <p:nvPr/>
          </p:nvSpPr>
          <p:spPr>
            <a:xfrm>
              <a:off x="193802" y="2459609"/>
              <a:ext cx="46990" cy="45085"/>
            </a:xfrm>
            <a:custGeom>
              <a:avLst/>
              <a:gdLst/>
              <a:ahLst/>
              <a:cxnLst/>
              <a:rect l="0" t="0" r="0" b="0"/>
              <a:pathLst>
                <a:path w="46990" h="45085">
                  <a:moveTo>
                    <a:pt x="23495" y="0"/>
                  </a:moveTo>
                  <a:cubicBezTo>
                    <a:pt x="10541" y="0"/>
                    <a:pt x="0" y="10033"/>
                    <a:pt x="0" y="22479"/>
                  </a:cubicBezTo>
                  <a:cubicBezTo>
                    <a:pt x="0" y="35052"/>
                    <a:pt x="10541" y="45085"/>
                    <a:pt x="23495" y="45085"/>
                  </a:cubicBezTo>
                  <a:cubicBezTo>
                    <a:pt x="36449" y="45085"/>
                    <a:pt x="46990" y="35052"/>
                    <a:pt x="46990" y="22479"/>
                  </a:cubicBezTo>
                  <a:cubicBezTo>
                    <a:pt x="46990" y="10033"/>
                    <a:pt x="36449" y="0"/>
                    <a:pt x="23495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5" name="Rectangle 14388"/>
            <p:cNvSpPr/>
            <p:nvPr/>
          </p:nvSpPr>
          <p:spPr>
            <a:xfrm>
              <a:off x="0" y="208788"/>
              <a:ext cx="1225152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                      B 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6" name="Rectangle 14389"/>
            <p:cNvSpPr/>
            <p:nvPr/>
          </p:nvSpPr>
          <p:spPr>
            <a:xfrm>
              <a:off x="922020" y="208788"/>
              <a:ext cx="797188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                 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7" name="Rectangle 14390"/>
            <p:cNvSpPr/>
            <p:nvPr/>
          </p:nvSpPr>
          <p:spPr>
            <a:xfrm>
              <a:off x="1521333" y="208788"/>
              <a:ext cx="98646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8" name="Rectangle 14391"/>
            <p:cNvSpPr/>
            <p:nvPr/>
          </p:nvSpPr>
          <p:spPr>
            <a:xfrm>
              <a:off x="1596009" y="208788"/>
              <a:ext cx="42144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9" name="Rectangle 14394"/>
            <p:cNvSpPr/>
            <p:nvPr/>
          </p:nvSpPr>
          <p:spPr>
            <a:xfrm>
              <a:off x="905256" y="0"/>
              <a:ext cx="121769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U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0" name="Rectangle 14395"/>
            <p:cNvSpPr/>
            <p:nvPr/>
          </p:nvSpPr>
          <p:spPr>
            <a:xfrm>
              <a:off x="996696" y="58674"/>
              <a:ext cx="134077" cy="11974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CA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1" name="Rectangle 14396"/>
            <p:cNvSpPr/>
            <p:nvPr/>
          </p:nvSpPr>
          <p:spPr>
            <a:xfrm>
              <a:off x="1097280" y="58674"/>
              <a:ext cx="26569" cy="11974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2" name="Rectangle 14397"/>
            <p:cNvSpPr/>
            <p:nvPr/>
          </p:nvSpPr>
          <p:spPr>
            <a:xfrm>
              <a:off x="504444" y="419100"/>
              <a:ext cx="121769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U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3" name="Rectangle 14398"/>
            <p:cNvSpPr/>
            <p:nvPr/>
          </p:nvSpPr>
          <p:spPr>
            <a:xfrm>
              <a:off x="595884" y="477774"/>
              <a:ext cx="136894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AB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4" name="Rectangle 14399"/>
            <p:cNvSpPr/>
            <p:nvPr/>
          </p:nvSpPr>
          <p:spPr>
            <a:xfrm>
              <a:off x="699516" y="477774"/>
              <a:ext cx="2656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5" name="Rectangle 14400"/>
            <p:cNvSpPr/>
            <p:nvPr/>
          </p:nvSpPr>
          <p:spPr>
            <a:xfrm>
              <a:off x="1333881" y="419100"/>
              <a:ext cx="121769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U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6" name="Rectangle 14401"/>
            <p:cNvSpPr/>
            <p:nvPr/>
          </p:nvSpPr>
          <p:spPr>
            <a:xfrm>
              <a:off x="1425321" y="477774"/>
              <a:ext cx="137186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DC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7" name="Rectangle 14402"/>
            <p:cNvSpPr/>
            <p:nvPr/>
          </p:nvSpPr>
          <p:spPr>
            <a:xfrm>
              <a:off x="1528953" y="477774"/>
              <a:ext cx="2656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8" name="Rectangle 14403"/>
            <p:cNvSpPr/>
            <p:nvPr/>
          </p:nvSpPr>
          <p:spPr>
            <a:xfrm>
              <a:off x="589788" y="1210056"/>
              <a:ext cx="89136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Z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9" name="Rectangle 14404"/>
            <p:cNvSpPr/>
            <p:nvPr/>
          </p:nvSpPr>
          <p:spPr>
            <a:xfrm>
              <a:off x="656844" y="1268730"/>
              <a:ext cx="62190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0" name="Rectangle 14405"/>
            <p:cNvSpPr/>
            <p:nvPr/>
          </p:nvSpPr>
          <p:spPr>
            <a:xfrm>
              <a:off x="704088" y="1268730"/>
              <a:ext cx="2656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1" name="Rectangle 14406"/>
            <p:cNvSpPr/>
            <p:nvPr/>
          </p:nvSpPr>
          <p:spPr>
            <a:xfrm>
              <a:off x="1371981" y="1228344"/>
              <a:ext cx="89136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Z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2" name="Rectangle 14407"/>
            <p:cNvSpPr/>
            <p:nvPr/>
          </p:nvSpPr>
          <p:spPr>
            <a:xfrm>
              <a:off x="1439037" y="1287018"/>
              <a:ext cx="49728" cy="11974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L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3" name="Rectangle 14408"/>
            <p:cNvSpPr/>
            <p:nvPr/>
          </p:nvSpPr>
          <p:spPr>
            <a:xfrm>
              <a:off x="1475613" y="1287018"/>
              <a:ext cx="26569" cy="11974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4" name="Rectangle 14410"/>
            <p:cNvSpPr/>
            <p:nvPr/>
          </p:nvSpPr>
          <p:spPr>
            <a:xfrm>
              <a:off x="1466469" y="2591181"/>
              <a:ext cx="89136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Z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5" name="Rectangle 14411"/>
            <p:cNvSpPr/>
            <p:nvPr/>
          </p:nvSpPr>
          <p:spPr>
            <a:xfrm>
              <a:off x="1533525" y="2649855"/>
              <a:ext cx="49728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L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6" name="Rectangle 14412"/>
            <p:cNvSpPr/>
            <p:nvPr/>
          </p:nvSpPr>
          <p:spPr>
            <a:xfrm>
              <a:off x="1570101" y="2649855"/>
              <a:ext cx="2656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7" name="Rectangle 14414"/>
            <p:cNvSpPr/>
            <p:nvPr/>
          </p:nvSpPr>
          <p:spPr>
            <a:xfrm>
              <a:off x="246888" y="1866900"/>
              <a:ext cx="89136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Z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8" name="Rectangle 14415"/>
            <p:cNvSpPr/>
            <p:nvPr/>
          </p:nvSpPr>
          <p:spPr>
            <a:xfrm>
              <a:off x="313944" y="1925574"/>
              <a:ext cx="49728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L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9" name="Rectangle 14416"/>
            <p:cNvSpPr/>
            <p:nvPr/>
          </p:nvSpPr>
          <p:spPr>
            <a:xfrm>
              <a:off x="350520" y="1925574"/>
              <a:ext cx="2656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0" name="Rectangle 14418"/>
            <p:cNvSpPr/>
            <p:nvPr/>
          </p:nvSpPr>
          <p:spPr>
            <a:xfrm>
              <a:off x="1410081" y="2095881"/>
              <a:ext cx="89136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Z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1" name="Rectangle 14419"/>
            <p:cNvSpPr/>
            <p:nvPr/>
          </p:nvSpPr>
          <p:spPr>
            <a:xfrm>
              <a:off x="1477137" y="2154555"/>
              <a:ext cx="62190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С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2" name="Rectangle 14420"/>
            <p:cNvSpPr/>
            <p:nvPr/>
          </p:nvSpPr>
          <p:spPr>
            <a:xfrm>
              <a:off x="1524381" y="2154555"/>
              <a:ext cx="2656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3" name="Rectangle 14422"/>
            <p:cNvSpPr/>
            <p:nvPr/>
          </p:nvSpPr>
          <p:spPr>
            <a:xfrm>
              <a:off x="600456" y="2629281"/>
              <a:ext cx="89136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Z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4" name="Rectangle 14423"/>
            <p:cNvSpPr/>
            <p:nvPr/>
          </p:nvSpPr>
          <p:spPr>
            <a:xfrm>
              <a:off x="667512" y="2687955"/>
              <a:ext cx="62190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С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5" name="Rectangle 14424"/>
            <p:cNvSpPr/>
            <p:nvPr/>
          </p:nvSpPr>
          <p:spPr>
            <a:xfrm>
              <a:off x="714756" y="2687955"/>
              <a:ext cx="2656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6" name="Rectangle 14426"/>
            <p:cNvSpPr/>
            <p:nvPr/>
          </p:nvSpPr>
          <p:spPr>
            <a:xfrm>
              <a:off x="1295781" y="1943481"/>
              <a:ext cx="104986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R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7" name="Rectangle 14427"/>
            <p:cNvSpPr/>
            <p:nvPr/>
          </p:nvSpPr>
          <p:spPr>
            <a:xfrm>
              <a:off x="1375029" y="2002155"/>
              <a:ext cx="174344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yuk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8" name="Rectangle 14428"/>
            <p:cNvSpPr/>
            <p:nvPr/>
          </p:nvSpPr>
          <p:spPr>
            <a:xfrm>
              <a:off x="1507617" y="2002155"/>
              <a:ext cx="2656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9" name="Rectangle 14429"/>
            <p:cNvSpPr/>
            <p:nvPr/>
          </p:nvSpPr>
          <p:spPr>
            <a:xfrm>
              <a:off x="752856" y="2162937"/>
              <a:ext cx="104986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R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0" name="Rectangle 14430"/>
            <p:cNvSpPr/>
            <p:nvPr/>
          </p:nvSpPr>
          <p:spPr>
            <a:xfrm>
              <a:off x="832104" y="2221611"/>
              <a:ext cx="174344" cy="11974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yuk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1" name="Rectangle 14431"/>
            <p:cNvSpPr/>
            <p:nvPr/>
          </p:nvSpPr>
          <p:spPr>
            <a:xfrm>
              <a:off x="964692" y="2221611"/>
              <a:ext cx="26569" cy="11974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" name="Rectangle 14433"/>
            <p:cNvSpPr/>
            <p:nvPr/>
          </p:nvSpPr>
          <p:spPr>
            <a:xfrm>
              <a:off x="723900" y="1934337"/>
              <a:ext cx="104986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R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3" name="Rectangle 14434"/>
            <p:cNvSpPr/>
            <p:nvPr/>
          </p:nvSpPr>
          <p:spPr>
            <a:xfrm>
              <a:off x="803148" y="1993011"/>
              <a:ext cx="174344" cy="11974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yuk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4" name="Rectangle 14435"/>
            <p:cNvSpPr/>
            <p:nvPr/>
          </p:nvSpPr>
          <p:spPr>
            <a:xfrm>
              <a:off x="935736" y="1993011"/>
              <a:ext cx="26569" cy="11974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5" name="Rectangle 14437"/>
            <p:cNvSpPr/>
            <p:nvPr/>
          </p:nvSpPr>
          <p:spPr>
            <a:xfrm>
              <a:off x="1019556" y="1418844"/>
              <a:ext cx="49789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6" name="Rectangle 14438"/>
            <p:cNvSpPr/>
            <p:nvPr/>
          </p:nvSpPr>
          <p:spPr>
            <a:xfrm>
              <a:off x="1057656" y="1477518"/>
              <a:ext cx="62190" cy="11974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7" name="Rectangle 14439"/>
            <p:cNvSpPr/>
            <p:nvPr/>
          </p:nvSpPr>
          <p:spPr>
            <a:xfrm>
              <a:off x="1103376" y="1477518"/>
              <a:ext cx="26569" cy="11974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8" name="Rectangle 14440"/>
            <p:cNvSpPr/>
            <p:nvPr/>
          </p:nvSpPr>
          <p:spPr>
            <a:xfrm>
              <a:off x="571500" y="2039493"/>
              <a:ext cx="49789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9" name="Rectangle 14441"/>
            <p:cNvSpPr/>
            <p:nvPr/>
          </p:nvSpPr>
          <p:spPr>
            <a:xfrm>
              <a:off x="609600" y="2098167"/>
              <a:ext cx="49728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L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0" name="Rectangle 14442"/>
            <p:cNvSpPr/>
            <p:nvPr/>
          </p:nvSpPr>
          <p:spPr>
            <a:xfrm>
              <a:off x="646176" y="2098167"/>
              <a:ext cx="2656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1" name="Rectangle 14444"/>
            <p:cNvSpPr/>
            <p:nvPr/>
          </p:nvSpPr>
          <p:spPr>
            <a:xfrm>
              <a:off x="923544" y="1600200"/>
              <a:ext cx="49789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2" name="Rectangle 14445"/>
            <p:cNvSpPr/>
            <p:nvPr/>
          </p:nvSpPr>
          <p:spPr>
            <a:xfrm>
              <a:off x="961644" y="1658874"/>
              <a:ext cx="174344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yuk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3" name="Rectangle 14446"/>
            <p:cNvSpPr/>
            <p:nvPr/>
          </p:nvSpPr>
          <p:spPr>
            <a:xfrm>
              <a:off x="1092708" y="1658874"/>
              <a:ext cx="2656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114" name="Group 123288"/>
          <p:cNvGrpSpPr/>
          <p:nvPr/>
        </p:nvGrpSpPr>
        <p:grpSpPr>
          <a:xfrm>
            <a:off x="5000816" y="3209838"/>
            <a:ext cx="2770158" cy="1808616"/>
            <a:chOff x="0" y="0"/>
            <a:chExt cx="2770484" cy="1808806"/>
          </a:xfrm>
        </p:grpSpPr>
        <p:sp>
          <p:nvSpPr>
            <p:cNvPr id="115" name="Rectangle 14450"/>
            <p:cNvSpPr/>
            <p:nvPr/>
          </p:nvSpPr>
          <p:spPr>
            <a:xfrm>
              <a:off x="1406652" y="1618869"/>
              <a:ext cx="113005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А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6" name="Rectangle 14451"/>
            <p:cNvSpPr/>
            <p:nvPr/>
          </p:nvSpPr>
          <p:spPr>
            <a:xfrm>
              <a:off x="1491996" y="1618869"/>
              <a:ext cx="42143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7" name="Shape 14452"/>
            <p:cNvSpPr/>
            <p:nvPr/>
          </p:nvSpPr>
          <p:spPr>
            <a:xfrm>
              <a:off x="426720" y="296418"/>
              <a:ext cx="1629410" cy="977265"/>
            </a:xfrm>
            <a:custGeom>
              <a:avLst/>
              <a:gdLst/>
              <a:ahLst/>
              <a:cxnLst/>
              <a:rect l="0" t="0" r="0" b="0"/>
              <a:pathLst>
                <a:path w="1629410" h="977265">
                  <a:moveTo>
                    <a:pt x="0" y="0"/>
                  </a:moveTo>
                  <a:lnTo>
                    <a:pt x="1629410" y="97726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8" name="Shape 14453"/>
            <p:cNvSpPr/>
            <p:nvPr/>
          </p:nvSpPr>
          <p:spPr>
            <a:xfrm>
              <a:off x="1484122" y="575563"/>
              <a:ext cx="611124" cy="1037337"/>
            </a:xfrm>
            <a:custGeom>
              <a:avLst/>
              <a:gdLst/>
              <a:ahLst/>
              <a:cxnLst/>
              <a:rect l="0" t="0" r="0" b="0"/>
              <a:pathLst>
                <a:path w="611124" h="1037337">
                  <a:moveTo>
                    <a:pt x="597535" y="0"/>
                  </a:moveTo>
                  <a:lnTo>
                    <a:pt x="611124" y="8001"/>
                  </a:lnTo>
                  <a:lnTo>
                    <a:pt x="45248" y="975490"/>
                  </a:lnTo>
                  <a:lnTo>
                    <a:pt x="71247" y="990727"/>
                  </a:lnTo>
                  <a:lnTo>
                    <a:pt x="0" y="1037337"/>
                  </a:lnTo>
                  <a:lnTo>
                    <a:pt x="5588" y="952247"/>
                  </a:lnTo>
                  <a:lnTo>
                    <a:pt x="31550" y="967462"/>
                  </a:lnTo>
                  <a:lnTo>
                    <a:pt x="597535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9" name="Shape 14454"/>
            <p:cNvSpPr/>
            <p:nvPr/>
          </p:nvSpPr>
          <p:spPr>
            <a:xfrm>
              <a:off x="1486916" y="1567561"/>
              <a:ext cx="1196848" cy="76200"/>
            </a:xfrm>
            <a:custGeom>
              <a:avLst/>
              <a:gdLst/>
              <a:ahLst/>
              <a:cxnLst/>
              <a:rect l="0" t="0" r="0" b="0"/>
              <a:pathLst>
                <a:path w="1196848" h="76200">
                  <a:moveTo>
                    <a:pt x="1120902" y="0"/>
                  </a:moveTo>
                  <a:lnTo>
                    <a:pt x="1196848" y="38608"/>
                  </a:lnTo>
                  <a:lnTo>
                    <a:pt x="1120394" y="76200"/>
                  </a:lnTo>
                  <a:lnTo>
                    <a:pt x="1120595" y="46019"/>
                  </a:lnTo>
                  <a:lnTo>
                    <a:pt x="0" y="38862"/>
                  </a:lnTo>
                  <a:lnTo>
                    <a:pt x="0" y="22987"/>
                  </a:lnTo>
                  <a:lnTo>
                    <a:pt x="1120701" y="30145"/>
                  </a:lnTo>
                  <a:lnTo>
                    <a:pt x="112090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0" name="Shape 14455"/>
            <p:cNvSpPr/>
            <p:nvPr/>
          </p:nvSpPr>
          <p:spPr>
            <a:xfrm>
              <a:off x="2075180" y="566547"/>
              <a:ext cx="598678" cy="1044194"/>
            </a:xfrm>
            <a:custGeom>
              <a:avLst/>
              <a:gdLst/>
              <a:ahLst/>
              <a:cxnLst/>
              <a:rect l="0" t="0" r="0" b="0"/>
              <a:pathLst>
                <a:path w="598678" h="1044194">
                  <a:moveTo>
                    <a:pt x="0" y="0"/>
                  </a:moveTo>
                  <a:lnTo>
                    <a:pt x="70866" y="47371"/>
                  </a:lnTo>
                  <a:lnTo>
                    <a:pt x="44665" y="62278"/>
                  </a:lnTo>
                  <a:lnTo>
                    <a:pt x="598678" y="1036320"/>
                  </a:lnTo>
                  <a:lnTo>
                    <a:pt x="584962" y="1044194"/>
                  </a:lnTo>
                  <a:lnTo>
                    <a:pt x="30824" y="70153"/>
                  </a:lnTo>
                  <a:lnTo>
                    <a:pt x="4572" y="8508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1" name="Shape 130350"/>
            <p:cNvSpPr/>
            <p:nvPr/>
          </p:nvSpPr>
          <p:spPr>
            <a:xfrm>
              <a:off x="2081784" y="1220977"/>
              <a:ext cx="15875" cy="86360"/>
            </a:xfrm>
            <a:custGeom>
              <a:avLst/>
              <a:gdLst/>
              <a:ahLst/>
              <a:cxnLst/>
              <a:rect l="0" t="0" r="0" b="0"/>
              <a:pathLst>
                <a:path w="15875" h="86360">
                  <a:moveTo>
                    <a:pt x="0" y="0"/>
                  </a:moveTo>
                  <a:lnTo>
                    <a:pt x="15875" y="0"/>
                  </a:lnTo>
                  <a:lnTo>
                    <a:pt x="15875" y="86360"/>
                  </a:lnTo>
                  <a:lnTo>
                    <a:pt x="0" y="86360"/>
                  </a:lnTo>
                  <a:lnTo>
                    <a:pt x="0" y="0"/>
                  </a:lnTo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2" name="Shape 130351"/>
            <p:cNvSpPr/>
            <p:nvPr/>
          </p:nvSpPr>
          <p:spPr>
            <a:xfrm>
              <a:off x="2081784" y="1046352"/>
              <a:ext cx="15875" cy="127000"/>
            </a:xfrm>
            <a:custGeom>
              <a:avLst/>
              <a:gdLst/>
              <a:ahLst/>
              <a:cxnLst/>
              <a:rect l="0" t="0" r="0" b="0"/>
              <a:pathLst>
                <a:path w="15875" h="127000">
                  <a:moveTo>
                    <a:pt x="0" y="0"/>
                  </a:moveTo>
                  <a:lnTo>
                    <a:pt x="15875" y="0"/>
                  </a:lnTo>
                  <a:lnTo>
                    <a:pt x="15875" y="127000"/>
                  </a:lnTo>
                  <a:lnTo>
                    <a:pt x="0" y="127000"/>
                  </a:lnTo>
                  <a:lnTo>
                    <a:pt x="0" y="0"/>
                  </a:lnTo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3" name="Shape 130352"/>
            <p:cNvSpPr/>
            <p:nvPr/>
          </p:nvSpPr>
          <p:spPr>
            <a:xfrm>
              <a:off x="2081784" y="871727"/>
              <a:ext cx="15875" cy="127000"/>
            </a:xfrm>
            <a:custGeom>
              <a:avLst/>
              <a:gdLst/>
              <a:ahLst/>
              <a:cxnLst/>
              <a:rect l="0" t="0" r="0" b="0"/>
              <a:pathLst>
                <a:path w="15875" h="127000">
                  <a:moveTo>
                    <a:pt x="0" y="0"/>
                  </a:moveTo>
                  <a:lnTo>
                    <a:pt x="15875" y="0"/>
                  </a:lnTo>
                  <a:lnTo>
                    <a:pt x="15875" y="127000"/>
                  </a:lnTo>
                  <a:lnTo>
                    <a:pt x="0" y="127000"/>
                  </a:lnTo>
                  <a:lnTo>
                    <a:pt x="0" y="0"/>
                  </a:lnTo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4" name="Shape 14459"/>
            <p:cNvSpPr/>
            <p:nvPr/>
          </p:nvSpPr>
          <p:spPr>
            <a:xfrm>
              <a:off x="2051685" y="633602"/>
              <a:ext cx="76200" cy="190500"/>
            </a:xfrm>
            <a:custGeom>
              <a:avLst/>
              <a:gdLst/>
              <a:ahLst/>
              <a:cxnLst/>
              <a:rect l="0" t="0" r="0" b="0"/>
              <a:pathLst>
                <a:path w="76200" h="190500">
                  <a:moveTo>
                    <a:pt x="38100" y="0"/>
                  </a:moveTo>
                  <a:lnTo>
                    <a:pt x="76200" y="76200"/>
                  </a:lnTo>
                  <a:lnTo>
                    <a:pt x="45974" y="76200"/>
                  </a:lnTo>
                  <a:lnTo>
                    <a:pt x="45974" y="190500"/>
                  </a:lnTo>
                  <a:lnTo>
                    <a:pt x="30099" y="190500"/>
                  </a:lnTo>
                  <a:lnTo>
                    <a:pt x="30099" y="76200"/>
                  </a:lnTo>
                  <a:lnTo>
                    <a:pt x="0" y="76200"/>
                  </a:lnTo>
                  <a:lnTo>
                    <a:pt x="381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5" name="Shape 14460"/>
            <p:cNvSpPr/>
            <p:nvPr/>
          </p:nvSpPr>
          <p:spPr>
            <a:xfrm>
              <a:off x="1517015" y="1509902"/>
              <a:ext cx="93218" cy="68707"/>
            </a:xfrm>
            <a:custGeom>
              <a:avLst/>
              <a:gdLst/>
              <a:ahLst/>
              <a:cxnLst/>
              <a:rect l="0" t="0" r="0" b="0"/>
              <a:pathLst>
                <a:path w="93218" h="68707">
                  <a:moveTo>
                    <a:pt x="52197" y="0"/>
                  </a:moveTo>
                  <a:lnTo>
                    <a:pt x="65242" y="27143"/>
                  </a:lnTo>
                  <a:lnTo>
                    <a:pt x="86233" y="17018"/>
                  </a:lnTo>
                  <a:lnTo>
                    <a:pt x="93218" y="31369"/>
                  </a:lnTo>
                  <a:lnTo>
                    <a:pt x="72140" y="41497"/>
                  </a:lnTo>
                  <a:lnTo>
                    <a:pt x="85217" y="68707"/>
                  </a:lnTo>
                  <a:lnTo>
                    <a:pt x="0" y="67310"/>
                  </a:lnTo>
                  <a:lnTo>
                    <a:pt x="52197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6" name="Shape 14461"/>
            <p:cNvSpPr/>
            <p:nvPr/>
          </p:nvSpPr>
          <p:spPr>
            <a:xfrm>
              <a:off x="1646301" y="1451356"/>
              <a:ext cx="121285" cy="69342"/>
            </a:xfrm>
            <a:custGeom>
              <a:avLst/>
              <a:gdLst/>
              <a:ahLst/>
              <a:cxnLst/>
              <a:rect l="0" t="0" r="0" b="0"/>
              <a:pathLst>
                <a:path w="121285" h="69342">
                  <a:moveTo>
                    <a:pt x="114427" y="0"/>
                  </a:moveTo>
                  <a:lnTo>
                    <a:pt x="121285" y="14351"/>
                  </a:lnTo>
                  <a:lnTo>
                    <a:pt x="6858" y="69342"/>
                  </a:lnTo>
                  <a:lnTo>
                    <a:pt x="0" y="54991"/>
                  </a:lnTo>
                  <a:lnTo>
                    <a:pt x="114427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7" name="Shape 14462"/>
            <p:cNvSpPr/>
            <p:nvPr/>
          </p:nvSpPr>
          <p:spPr>
            <a:xfrm>
              <a:off x="1803654" y="1375791"/>
              <a:ext cx="121412" cy="69215"/>
            </a:xfrm>
            <a:custGeom>
              <a:avLst/>
              <a:gdLst/>
              <a:ahLst/>
              <a:cxnLst/>
              <a:rect l="0" t="0" r="0" b="0"/>
              <a:pathLst>
                <a:path w="121412" h="69215">
                  <a:moveTo>
                    <a:pt x="114427" y="0"/>
                  </a:moveTo>
                  <a:lnTo>
                    <a:pt x="121412" y="14351"/>
                  </a:lnTo>
                  <a:lnTo>
                    <a:pt x="6858" y="69215"/>
                  </a:lnTo>
                  <a:lnTo>
                    <a:pt x="0" y="54991"/>
                  </a:lnTo>
                  <a:lnTo>
                    <a:pt x="114427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8" name="Shape 14463"/>
            <p:cNvSpPr/>
            <p:nvPr/>
          </p:nvSpPr>
          <p:spPr>
            <a:xfrm>
              <a:off x="1961007" y="1300226"/>
              <a:ext cx="121412" cy="69214"/>
            </a:xfrm>
            <a:custGeom>
              <a:avLst/>
              <a:gdLst/>
              <a:ahLst/>
              <a:cxnLst/>
              <a:rect l="0" t="0" r="0" b="0"/>
              <a:pathLst>
                <a:path w="121412" h="69214">
                  <a:moveTo>
                    <a:pt x="114554" y="0"/>
                  </a:moveTo>
                  <a:lnTo>
                    <a:pt x="121412" y="14224"/>
                  </a:lnTo>
                  <a:lnTo>
                    <a:pt x="6985" y="69214"/>
                  </a:lnTo>
                  <a:lnTo>
                    <a:pt x="0" y="54990"/>
                  </a:lnTo>
                  <a:lnTo>
                    <a:pt x="114554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9" name="Shape 14464"/>
            <p:cNvSpPr/>
            <p:nvPr/>
          </p:nvSpPr>
          <p:spPr>
            <a:xfrm>
              <a:off x="2542540" y="1518031"/>
              <a:ext cx="86995" cy="70612"/>
            </a:xfrm>
            <a:custGeom>
              <a:avLst/>
              <a:gdLst/>
              <a:ahLst/>
              <a:cxnLst/>
              <a:rect l="0" t="0" r="0" b="0"/>
              <a:pathLst>
                <a:path w="86995" h="70612">
                  <a:moveTo>
                    <a:pt x="39243" y="0"/>
                  </a:moveTo>
                  <a:lnTo>
                    <a:pt x="86995" y="70612"/>
                  </a:lnTo>
                  <a:lnTo>
                    <a:pt x="1905" y="66422"/>
                  </a:lnTo>
                  <a:lnTo>
                    <a:pt x="16695" y="40111"/>
                  </a:lnTo>
                  <a:lnTo>
                    <a:pt x="0" y="30734"/>
                  </a:lnTo>
                  <a:lnTo>
                    <a:pt x="7747" y="16891"/>
                  </a:lnTo>
                  <a:lnTo>
                    <a:pt x="24469" y="26283"/>
                  </a:lnTo>
                  <a:lnTo>
                    <a:pt x="39243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0" name="Shape 14465"/>
            <p:cNvSpPr/>
            <p:nvPr/>
          </p:nvSpPr>
          <p:spPr>
            <a:xfrm>
              <a:off x="2390267" y="1449324"/>
              <a:ext cx="118491" cy="76200"/>
            </a:xfrm>
            <a:custGeom>
              <a:avLst/>
              <a:gdLst/>
              <a:ahLst/>
              <a:cxnLst/>
              <a:rect l="0" t="0" r="0" b="0"/>
              <a:pathLst>
                <a:path w="118491" h="76200">
                  <a:moveTo>
                    <a:pt x="7874" y="0"/>
                  </a:moveTo>
                  <a:lnTo>
                    <a:pt x="118491" y="62357"/>
                  </a:lnTo>
                  <a:lnTo>
                    <a:pt x="110744" y="76200"/>
                  </a:lnTo>
                  <a:lnTo>
                    <a:pt x="0" y="13843"/>
                  </a:lnTo>
                  <a:lnTo>
                    <a:pt x="7874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1" name="Shape 14466"/>
            <p:cNvSpPr/>
            <p:nvPr/>
          </p:nvSpPr>
          <p:spPr>
            <a:xfrm>
              <a:off x="2238121" y="1363726"/>
              <a:ext cx="118491" cy="76200"/>
            </a:xfrm>
            <a:custGeom>
              <a:avLst/>
              <a:gdLst/>
              <a:ahLst/>
              <a:cxnLst/>
              <a:rect l="0" t="0" r="0" b="0"/>
              <a:pathLst>
                <a:path w="118491" h="76200">
                  <a:moveTo>
                    <a:pt x="7747" y="0"/>
                  </a:moveTo>
                  <a:lnTo>
                    <a:pt x="118491" y="62357"/>
                  </a:lnTo>
                  <a:lnTo>
                    <a:pt x="110617" y="76200"/>
                  </a:lnTo>
                  <a:lnTo>
                    <a:pt x="0" y="13843"/>
                  </a:lnTo>
                  <a:lnTo>
                    <a:pt x="7747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2" name="Shape 14467"/>
            <p:cNvSpPr/>
            <p:nvPr/>
          </p:nvSpPr>
          <p:spPr>
            <a:xfrm>
              <a:off x="2085848" y="1278255"/>
              <a:ext cx="118491" cy="76073"/>
            </a:xfrm>
            <a:custGeom>
              <a:avLst/>
              <a:gdLst/>
              <a:ahLst/>
              <a:cxnLst/>
              <a:rect l="0" t="0" r="0" b="0"/>
              <a:pathLst>
                <a:path w="118491" h="76073">
                  <a:moveTo>
                    <a:pt x="7874" y="0"/>
                  </a:moveTo>
                  <a:lnTo>
                    <a:pt x="118491" y="62230"/>
                  </a:lnTo>
                  <a:lnTo>
                    <a:pt x="110744" y="76073"/>
                  </a:lnTo>
                  <a:lnTo>
                    <a:pt x="0" y="13716"/>
                  </a:lnTo>
                  <a:lnTo>
                    <a:pt x="7874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3" name="Shape 14468"/>
            <p:cNvSpPr/>
            <p:nvPr/>
          </p:nvSpPr>
          <p:spPr>
            <a:xfrm>
              <a:off x="438150" y="296418"/>
              <a:ext cx="1062101" cy="1297305"/>
            </a:xfrm>
            <a:custGeom>
              <a:avLst/>
              <a:gdLst/>
              <a:ahLst/>
              <a:cxnLst/>
              <a:rect l="0" t="0" r="0" b="0"/>
              <a:pathLst>
                <a:path w="1062101" h="1297305">
                  <a:moveTo>
                    <a:pt x="0" y="0"/>
                  </a:moveTo>
                  <a:lnTo>
                    <a:pt x="77724" y="34925"/>
                  </a:lnTo>
                  <a:lnTo>
                    <a:pt x="54349" y="53977"/>
                  </a:lnTo>
                  <a:lnTo>
                    <a:pt x="1062101" y="1287145"/>
                  </a:lnTo>
                  <a:lnTo>
                    <a:pt x="1049909" y="1297305"/>
                  </a:lnTo>
                  <a:lnTo>
                    <a:pt x="42033" y="64015"/>
                  </a:lnTo>
                  <a:lnTo>
                    <a:pt x="18669" y="8305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4" name="Shape 14469"/>
            <p:cNvSpPr/>
            <p:nvPr/>
          </p:nvSpPr>
          <p:spPr>
            <a:xfrm>
              <a:off x="481965" y="288544"/>
              <a:ext cx="1607820" cy="302641"/>
            </a:xfrm>
            <a:custGeom>
              <a:avLst/>
              <a:gdLst/>
              <a:ahLst/>
              <a:cxnLst/>
              <a:rect l="0" t="0" r="0" b="0"/>
              <a:pathLst>
                <a:path w="1607820" h="302641">
                  <a:moveTo>
                    <a:pt x="2540" y="0"/>
                  </a:moveTo>
                  <a:lnTo>
                    <a:pt x="1533998" y="257363"/>
                  </a:lnTo>
                  <a:lnTo>
                    <a:pt x="1538986" y="227584"/>
                  </a:lnTo>
                  <a:lnTo>
                    <a:pt x="1607820" y="277749"/>
                  </a:lnTo>
                  <a:lnTo>
                    <a:pt x="1526413" y="302641"/>
                  </a:lnTo>
                  <a:lnTo>
                    <a:pt x="1531383" y="272973"/>
                  </a:lnTo>
                  <a:lnTo>
                    <a:pt x="0" y="15748"/>
                  </a:lnTo>
                  <a:lnTo>
                    <a:pt x="254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5" name="Shape 14470"/>
            <p:cNvSpPr/>
            <p:nvPr/>
          </p:nvSpPr>
          <p:spPr>
            <a:xfrm>
              <a:off x="0" y="71628"/>
              <a:ext cx="438150" cy="236220"/>
            </a:xfrm>
            <a:custGeom>
              <a:avLst/>
              <a:gdLst/>
              <a:ahLst/>
              <a:cxnLst/>
              <a:rect l="0" t="0" r="0" b="0"/>
              <a:pathLst>
                <a:path w="438150" h="236220">
                  <a:moveTo>
                    <a:pt x="0" y="0"/>
                  </a:moveTo>
                  <a:lnTo>
                    <a:pt x="438150" y="236220"/>
                  </a:lnTo>
                </a:path>
              </a:pathLst>
            </a:custGeom>
            <a:ln w="15875" cap="flat">
              <a:custDash>
                <a:ds d="800000" sp="300000"/>
              </a:custDash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6" name="Shape 14471"/>
            <p:cNvSpPr/>
            <p:nvPr/>
          </p:nvSpPr>
          <p:spPr>
            <a:xfrm>
              <a:off x="22225" y="71628"/>
              <a:ext cx="2101215" cy="516889"/>
            </a:xfrm>
            <a:custGeom>
              <a:avLst/>
              <a:gdLst/>
              <a:ahLst/>
              <a:cxnLst/>
              <a:rect l="0" t="0" r="0" b="0"/>
              <a:pathLst>
                <a:path w="2101215" h="516889">
                  <a:moveTo>
                    <a:pt x="0" y="0"/>
                  </a:moveTo>
                  <a:lnTo>
                    <a:pt x="2101215" y="516889"/>
                  </a:lnTo>
                </a:path>
              </a:pathLst>
            </a:custGeom>
            <a:ln w="15875" cap="flat">
              <a:custDash>
                <a:ds d="800000" sp="300000"/>
              </a:custDash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7" name="Shape 14472"/>
            <p:cNvSpPr/>
            <p:nvPr/>
          </p:nvSpPr>
          <p:spPr>
            <a:xfrm>
              <a:off x="11430" y="83058"/>
              <a:ext cx="1482725" cy="1527810"/>
            </a:xfrm>
            <a:custGeom>
              <a:avLst/>
              <a:gdLst/>
              <a:ahLst/>
              <a:cxnLst/>
              <a:rect l="0" t="0" r="0" b="0"/>
              <a:pathLst>
                <a:path w="1482725" h="1527810">
                  <a:moveTo>
                    <a:pt x="0" y="0"/>
                  </a:moveTo>
                  <a:lnTo>
                    <a:pt x="1482725" y="1527810"/>
                  </a:lnTo>
                </a:path>
              </a:pathLst>
            </a:custGeom>
            <a:ln w="15875" cap="flat">
              <a:custDash>
                <a:ds d="800000" sp="300000"/>
              </a:custDash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8" name="Shape 14473"/>
            <p:cNvSpPr/>
            <p:nvPr/>
          </p:nvSpPr>
          <p:spPr>
            <a:xfrm>
              <a:off x="1589278" y="874649"/>
              <a:ext cx="283464" cy="135128"/>
            </a:xfrm>
            <a:custGeom>
              <a:avLst/>
              <a:gdLst/>
              <a:ahLst/>
              <a:cxnLst/>
              <a:rect l="0" t="0" r="0" b="0"/>
              <a:pathLst>
                <a:path w="283464" h="135128">
                  <a:moveTo>
                    <a:pt x="0" y="135128"/>
                  </a:moveTo>
                  <a:cubicBezTo>
                    <a:pt x="56261" y="35306"/>
                    <a:pt x="183134" y="0"/>
                    <a:pt x="283464" y="56514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9" name="Shape 14474"/>
            <p:cNvSpPr/>
            <p:nvPr/>
          </p:nvSpPr>
          <p:spPr>
            <a:xfrm>
              <a:off x="0" y="49403"/>
              <a:ext cx="84455" cy="80645"/>
            </a:xfrm>
            <a:custGeom>
              <a:avLst/>
              <a:gdLst/>
              <a:ahLst/>
              <a:cxnLst/>
              <a:rect l="0" t="0" r="0" b="0"/>
              <a:pathLst>
                <a:path w="84455" h="80645">
                  <a:moveTo>
                    <a:pt x="42164" y="0"/>
                  </a:moveTo>
                  <a:cubicBezTo>
                    <a:pt x="65532" y="0"/>
                    <a:pt x="84455" y="18033"/>
                    <a:pt x="84455" y="40385"/>
                  </a:cubicBezTo>
                  <a:cubicBezTo>
                    <a:pt x="84455" y="62610"/>
                    <a:pt x="65532" y="80645"/>
                    <a:pt x="42164" y="80645"/>
                  </a:cubicBezTo>
                  <a:cubicBezTo>
                    <a:pt x="18923" y="80645"/>
                    <a:pt x="0" y="62610"/>
                    <a:pt x="0" y="40385"/>
                  </a:cubicBezTo>
                  <a:cubicBezTo>
                    <a:pt x="0" y="18033"/>
                    <a:pt x="18923" y="0"/>
                    <a:pt x="42164" y="0"/>
                  </a:cubicBez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0" name="Shape 14475"/>
            <p:cNvSpPr/>
            <p:nvPr/>
          </p:nvSpPr>
          <p:spPr>
            <a:xfrm>
              <a:off x="0" y="49403"/>
              <a:ext cx="84455" cy="80645"/>
            </a:xfrm>
            <a:custGeom>
              <a:avLst/>
              <a:gdLst/>
              <a:ahLst/>
              <a:cxnLst/>
              <a:rect l="0" t="0" r="0" b="0"/>
              <a:pathLst>
                <a:path w="84455" h="80645">
                  <a:moveTo>
                    <a:pt x="42164" y="0"/>
                  </a:moveTo>
                  <a:cubicBezTo>
                    <a:pt x="18923" y="0"/>
                    <a:pt x="0" y="18033"/>
                    <a:pt x="0" y="40385"/>
                  </a:cubicBezTo>
                  <a:cubicBezTo>
                    <a:pt x="0" y="62610"/>
                    <a:pt x="18923" y="80645"/>
                    <a:pt x="42164" y="80645"/>
                  </a:cubicBezTo>
                  <a:cubicBezTo>
                    <a:pt x="65532" y="80645"/>
                    <a:pt x="84455" y="62610"/>
                    <a:pt x="84455" y="40385"/>
                  </a:cubicBezTo>
                  <a:cubicBezTo>
                    <a:pt x="84455" y="18033"/>
                    <a:pt x="65532" y="0"/>
                    <a:pt x="42164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1" name="Shape 14476"/>
            <p:cNvSpPr/>
            <p:nvPr/>
          </p:nvSpPr>
          <p:spPr>
            <a:xfrm>
              <a:off x="1741805" y="1060323"/>
              <a:ext cx="84455" cy="80645"/>
            </a:xfrm>
            <a:custGeom>
              <a:avLst/>
              <a:gdLst/>
              <a:ahLst/>
              <a:cxnLst/>
              <a:rect l="0" t="0" r="0" b="0"/>
              <a:pathLst>
                <a:path w="84455" h="80645">
                  <a:moveTo>
                    <a:pt x="42164" y="0"/>
                  </a:moveTo>
                  <a:cubicBezTo>
                    <a:pt x="65532" y="0"/>
                    <a:pt x="84455" y="18034"/>
                    <a:pt x="84455" y="40386"/>
                  </a:cubicBezTo>
                  <a:cubicBezTo>
                    <a:pt x="84455" y="62611"/>
                    <a:pt x="65532" y="80645"/>
                    <a:pt x="42164" y="80645"/>
                  </a:cubicBezTo>
                  <a:cubicBezTo>
                    <a:pt x="18923" y="80645"/>
                    <a:pt x="0" y="62611"/>
                    <a:pt x="0" y="40386"/>
                  </a:cubicBezTo>
                  <a:cubicBezTo>
                    <a:pt x="0" y="18034"/>
                    <a:pt x="18923" y="0"/>
                    <a:pt x="42164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2" name="Shape 14477"/>
            <p:cNvSpPr/>
            <p:nvPr/>
          </p:nvSpPr>
          <p:spPr>
            <a:xfrm>
              <a:off x="1741805" y="1060323"/>
              <a:ext cx="84455" cy="80645"/>
            </a:xfrm>
            <a:custGeom>
              <a:avLst/>
              <a:gdLst/>
              <a:ahLst/>
              <a:cxnLst/>
              <a:rect l="0" t="0" r="0" b="0"/>
              <a:pathLst>
                <a:path w="84455" h="80645">
                  <a:moveTo>
                    <a:pt x="42164" y="0"/>
                  </a:moveTo>
                  <a:cubicBezTo>
                    <a:pt x="18923" y="0"/>
                    <a:pt x="0" y="18034"/>
                    <a:pt x="0" y="40386"/>
                  </a:cubicBezTo>
                  <a:cubicBezTo>
                    <a:pt x="0" y="62611"/>
                    <a:pt x="18923" y="80645"/>
                    <a:pt x="42164" y="80645"/>
                  </a:cubicBezTo>
                  <a:cubicBezTo>
                    <a:pt x="65532" y="80645"/>
                    <a:pt x="84455" y="62611"/>
                    <a:pt x="84455" y="40386"/>
                  </a:cubicBezTo>
                  <a:cubicBezTo>
                    <a:pt x="84455" y="18034"/>
                    <a:pt x="65532" y="0"/>
                    <a:pt x="42164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3" name="Shape 14478"/>
            <p:cNvSpPr/>
            <p:nvPr/>
          </p:nvSpPr>
          <p:spPr>
            <a:xfrm>
              <a:off x="2044700" y="1240027"/>
              <a:ext cx="85090" cy="81280"/>
            </a:xfrm>
            <a:custGeom>
              <a:avLst/>
              <a:gdLst/>
              <a:ahLst/>
              <a:cxnLst/>
              <a:rect l="0" t="0" r="0" b="0"/>
              <a:pathLst>
                <a:path w="85090" h="81280">
                  <a:moveTo>
                    <a:pt x="42545" y="0"/>
                  </a:moveTo>
                  <a:cubicBezTo>
                    <a:pt x="66040" y="0"/>
                    <a:pt x="85090" y="18161"/>
                    <a:pt x="85090" y="40640"/>
                  </a:cubicBezTo>
                  <a:cubicBezTo>
                    <a:pt x="85090" y="63119"/>
                    <a:pt x="66040" y="81280"/>
                    <a:pt x="42545" y="81280"/>
                  </a:cubicBezTo>
                  <a:cubicBezTo>
                    <a:pt x="19050" y="81280"/>
                    <a:pt x="0" y="63119"/>
                    <a:pt x="0" y="40640"/>
                  </a:cubicBezTo>
                  <a:cubicBezTo>
                    <a:pt x="0" y="18161"/>
                    <a:pt x="19050" y="0"/>
                    <a:pt x="42545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4" name="Shape 14479"/>
            <p:cNvSpPr/>
            <p:nvPr/>
          </p:nvSpPr>
          <p:spPr>
            <a:xfrm>
              <a:off x="2044700" y="1240027"/>
              <a:ext cx="85090" cy="81280"/>
            </a:xfrm>
            <a:custGeom>
              <a:avLst/>
              <a:gdLst/>
              <a:ahLst/>
              <a:cxnLst/>
              <a:rect l="0" t="0" r="0" b="0"/>
              <a:pathLst>
                <a:path w="85090" h="81280">
                  <a:moveTo>
                    <a:pt x="42545" y="0"/>
                  </a:moveTo>
                  <a:cubicBezTo>
                    <a:pt x="19050" y="0"/>
                    <a:pt x="0" y="18161"/>
                    <a:pt x="0" y="40640"/>
                  </a:cubicBezTo>
                  <a:cubicBezTo>
                    <a:pt x="0" y="63119"/>
                    <a:pt x="19050" y="81280"/>
                    <a:pt x="42545" y="81280"/>
                  </a:cubicBezTo>
                  <a:cubicBezTo>
                    <a:pt x="66040" y="81280"/>
                    <a:pt x="85090" y="63119"/>
                    <a:pt x="85090" y="40640"/>
                  </a:cubicBezTo>
                  <a:cubicBezTo>
                    <a:pt x="85090" y="18161"/>
                    <a:pt x="66040" y="0"/>
                    <a:pt x="42545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5" name="Rectangle 14480"/>
            <p:cNvSpPr/>
            <p:nvPr/>
          </p:nvSpPr>
          <p:spPr>
            <a:xfrm>
              <a:off x="1239012" y="112776"/>
              <a:ext cx="121769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U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6" name="Rectangle 14481"/>
            <p:cNvSpPr/>
            <p:nvPr/>
          </p:nvSpPr>
          <p:spPr>
            <a:xfrm>
              <a:off x="1330452" y="171450"/>
              <a:ext cx="62190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7" name="Rectangle 14482"/>
            <p:cNvSpPr/>
            <p:nvPr/>
          </p:nvSpPr>
          <p:spPr>
            <a:xfrm>
              <a:off x="1377696" y="171450"/>
              <a:ext cx="2656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8" name="Rectangle 14483"/>
            <p:cNvSpPr/>
            <p:nvPr/>
          </p:nvSpPr>
          <p:spPr>
            <a:xfrm>
              <a:off x="1182624" y="999744"/>
              <a:ext cx="121769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U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9" name="Rectangle 14484"/>
            <p:cNvSpPr/>
            <p:nvPr/>
          </p:nvSpPr>
          <p:spPr>
            <a:xfrm>
              <a:off x="1274064" y="1058418"/>
              <a:ext cx="4972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L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0" name="Rectangle 14485"/>
            <p:cNvSpPr/>
            <p:nvPr/>
          </p:nvSpPr>
          <p:spPr>
            <a:xfrm>
              <a:off x="1312164" y="1058418"/>
              <a:ext cx="2656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1" name="Rectangle 14487"/>
            <p:cNvSpPr/>
            <p:nvPr/>
          </p:nvSpPr>
          <p:spPr>
            <a:xfrm>
              <a:off x="1159764" y="562356"/>
              <a:ext cx="121769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U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2" name="Rectangle 14488"/>
            <p:cNvSpPr/>
            <p:nvPr/>
          </p:nvSpPr>
          <p:spPr>
            <a:xfrm>
              <a:off x="1251204" y="621030"/>
              <a:ext cx="174344" cy="11974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yuk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3" name="Rectangle 14489"/>
            <p:cNvSpPr/>
            <p:nvPr/>
          </p:nvSpPr>
          <p:spPr>
            <a:xfrm>
              <a:off x="1383792" y="621030"/>
              <a:ext cx="26569" cy="11974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4" name="Rectangle 14491"/>
            <p:cNvSpPr/>
            <p:nvPr/>
          </p:nvSpPr>
          <p:spPr>
            <a:xfrm>
              <a:off x="2226564" y="1213485"/>
              <a:ext cx="121769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U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5" name="Rectangle 14492"/>
            <p:cNvSpPr/>
            <p:nvPr/>
          </p:nvSpPr>
          <p:spPr>
            <a:xfrm>
              <a:off x="2318385" y="1272159"/>
              <a:ext cx="62190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6" name="Rectangle 14493"/>
            <p:cNvSpPr/>
            <p:nvPr/>
          </p:nvSpPr>
          <p:spPr>
            <a:xfrm>
              <a:off x="2365629" y="1272159"/>
              <a:ext cx="2656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7" name="Rectangle 14495"/>
            <p:cNvSpPr/>
            <p:nvPr/>
          </p:nvSpPr>
          <p:spPr>
            <a:xfrm>
              <a:off x="1868424" y="1403985"/>
              <a:ext cx="121769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U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8" name="Rectangle 14496"/>
            <p:cNvSpPr/>
            <p:nvPr/>
          </p:nvSpPr>
          <p:spPr>
            <a:xfrm>
              <a:off x="1959864" y="1462659"/>
              <a:ext cx="71242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А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9" name="Rectangle 14497"/>
            <p:cNvSpPr/>
            <p:nvPr/>
          </p:nvSpPr>
          <p:spPr>
            <a:xfrm>
              <a:off x="2013204" y="1462659"/>
              <a:ext cx="2656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0" name="Rectangle 14499"/>
            <p:cNvSpPr/>
            <p:nvPr/>
          </p:nvSpPr>
          <p:spPr>
            <a:xfrm>
              <a:off x="1845564" y="909827"/>
              <a:ext cx="121769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U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1" name="Rectangle 14500"/>
            <p:cNvSpPr/>
            <p:nvPr/>
          </p:nvSpPr>
          <p:spPr>
            <a:xfrm>
              <a:off x="1937004" y="968502"/>
              <a:ext cx="65952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В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2" name="Rectangle 14501"/>
            <p:cNvSpPr/>
            <p:nvPr/>
          </p:nvSpPr>
          <p:spPr>
            <a:xfrm>
              <a:off x="1987296" y="968502"/>
              <a:ext cx="2656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3" name="Shape 14503"/>
            <p:cNvSpPr/>
            <p:nvPr/>
          </p:nvSpPr>
          <p:spPr>
            <a:xfrm>
              <a:off x="404495" y="262762"/>
              <a:ext cx="84455" cy="80645"/>
            </a:xfrm>
            <a:custGeom>
              <a:avLst/>
              <a:gdLst/>
              <a:ahLst/>
              <a:cxnLst/>
              <a:rect l="0" t="0" r="0" b="0"/>
              <a:pathLst>
                <a:path w="84455" h="80645">
                  <a:moveTo>
                    <a:pt x="42164" y="0"/>
                  </a:moveTo>
                  <a:cubicBezTo>
                    <a:pt x="65532" y="0"/>
                    <a:pt x="84455" y="18035"/>
                    <a:pt x="84455" y="40387"/>
                  </a:cubicBezTo>
                  <a:cubicBezTo>
                    <a:pt x="84455" y="62612"/>
                    <a:pt x="65532" y="80645"/>
                    <a:pt x="42164" y="80645"/>
                  </a:cubicBezTo>
                  <a:cubicBezTo>
                    <a:pt x="18923" y="80645"/>
                    <a:pt x="0" y="62612"/>
                    <a:pt x="0" y="40387"/>
                  </a:cubicBezTo>
                  <a:cubicBezTo>
                    <a:pt x="0" y="18035"/>
                    <a:pt x="18923" y="0"/>
                    <a:pt x="42164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4" name="Shape 14504"/>
            <p:cNvSpPr/>
            <p:nvPr/>
          </p:nvSpPr>
          <p:spPr>
            <a:xfrm>
              <a:off x="404495" y="262762"/>
              <a:ext cx="84455" cy="80645"/>
            </a:xfrm>
            <a:custGeom>
              <a:avLst/>
              <a:gdLst/>
              <a:ahLst/>
              <a:cxnLst/>
              <a:rect l="0" t="0" r="0" b="0"/>
              <a:pathLst>
                <a:path w="84455" h="80645">
                  <a:moveTo>
                    <a:pt x="42164" y="0"/>
                  </a:moveTo>
                  <a:cubicBezTo>
                    <a:pt x="18923" y="0"/>
                    <a:pt x="0" y="18035"/>
                    <a:pt x="0" y="40387"/>
                  </a:cubicBezTo>
                  <a:cubicBezTo>
                    <a:pt x="0" y="62612"/>
                    <a:pt x="18923" y="80645"/>
                    <a:pt x="42164" y="80645"/>
                  </a:cubicBezTo>
                  <a:cubicBezTo>
                    <a:pt x="65532" y="80645"/>
                    <a:pt x="84455" y="62612"/>
                    <a:pt x="84455" y="40387"/>
                  </a:cubicBezTo>
                  <a:cubicBezTo>
                    <a:pt x="84455" y="18035"/>
                    <a:pt x="65532" y="0"/>
                    <a:pt x="42164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5" name="Rectangle 14505"/>
            <p:cNvSpPr/>
            <p:nvPr/>
          </p:nvSpPr>
          <p:spPr>
            <a:xfrm>
              <a:off x="2092452" y="382524"/>
              <a:ext cx="104614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В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6" name="Rectangle 14506"/>
            <p:cNvSpPr/>
            <p:nvPr/>
          </p:nvSpPr>
          <p:spPr>
            <a:xfrm>
              <a:off x="2170176" y="382524"/>
              <a:ext cx="42143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7" name="Rectangle 14507"/>
            <p:cNvSpPr/>
            <p:nvPr/>
          </p:nvSpPr>
          <p:spPr>
            <a:xfrm>
              <a:off x="2653665" y="1606677"/>
              <a:ext cx="98646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С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8" name="Rectangle 14508"/>
            <p:cNvSpPr/>
            <p:nvPr/>
          </p:nvSpPr>
          <p:spPr>
            <a:xfrm>
              <a:off x="2728341" y="1606677"/>
              <a:ext cx="42143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9" name="Rectangle 14509"/>
            <p:cNvSpPr/>
            <p:nvPr/>
          </p:nvSpPr>
          <p:spPr>
            <a:xfrm>
              <a:off x="1508760" y="1067181"/>
              <a:ext cx="162981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М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0" name="Rectangle 14510"/>
            <p:cNvSpPr/>
            <p:nvPr/>
          </p:nvSpPr>
          <p:spPr>
            <a:xfrm>
              <a:off x="1630680" y="1067181"/>
              <a:ext cx="42143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1" name="Rectangle 14511"/>
            <p:cNvSpPr/>
            <p:nvPr/>
          </p:nvSpPr>
          <p:spPr>
            <a:xfrm>
              <a:off x="450850" y="0"/>
              <a:ext cx="122888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N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2" name="Rectangle 14512"/>
            <p:cNvSpPr/>
            <p:nvPr/>
          </p:nvSpPr>
          <p:spPr>
            <a:xfrm>
              <a:off x="542290" y="0"/>
              <a:ext cx="42143" cy="18993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851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«</a:t>
            </a:r>
            <a:r>
              <a:rPr lang="en-US" sz="3200" dirty="0" err="1"/>
              <a:t>Tok</a:t>
            </a:r>
            <a:r>
              <a:rPr lang="en-US" sz="3200" dirty="0"/>
              <a:t> </a:t>
            </a:r>
            <a:r>
              <a:rPr lang="en-US" sz="3200" dirty="0" err="1"/>
              <a:t>manbai</a:t>
            </a:r>
            <a:r>
              <a:rPr lang="en-US" sz="3200" dirty="0"/>
              <a:t> – </a:t>
            </a:r>
            <a:r>
              <a:rPr lang="en-US" sz="3200" dirty="0" err="1"/>
              <a:t>asinxron</a:t>
            </a:r>
            <a:r>
              <a:rPr lang="en-US" sz="3200" dirty="0"/>
              <a:t> motor» </a:t>
            </a:r>
            <a:r>
              <a:rPr lang="en-US" sz="3200" dirty="0" err="1"/>
              <a:t>elektr</a:t>
            </a:r>
            <a:r>
              <a:rPr lang="en-US" sz="3200" dirty="0"/>
              <a:t> </a:t>
            </a:r>
            <a:r>
              <a:rPr lang="en-US" sz="3200" dirty="0" err="1"/>
              <a:t>yuritma</a:t>
            </a:r>
            <a:r>
              <a:rPr lang="en-US" sz="3200" dirty="0"/>
              <a:t> </a:t>
            </a:r>
            <a:r>
              <a:rPr lang="en-US" sz="3200" dirty="0" err="1"/>
              <a:t>tizimining</a:t>
            </a:r>
            <a:r>
              <a:rPr lang="en-US" sz="3200" dirty="0"/>
              <a:t> </a:t>
            </a:r>
            <a:r>
              <a:rPr lang="en-US" sz="3200" dirty="0" err="1"/>
              <a:t>funksional</a:t>
            </a:r>
            <a:r>
              <a:rPr lang="en-US" sz="3200" dirty="0"/>
              <a:t> </a:t>
            </a:r>
            <a:r>
              <a:rPr lang="en-US" sz="3200" dirty="0" err="1"/>
              <a:t>sxemasi</a:t>
            </a:r>
            <a:r>
              <a:rPr lang="en-US" sz="3200" dirty="0"/>
              <a:t> </a:t>
            </a:r>
            <a:endParaRPr lang="ru-RU" sz="3200" dirty="0"/>
          </a:p>
        </p:txBody>
      </p:sp>
      <p:grpSp>
        <p:nvGrpSpPr>
          <p:cNvPr id="4" name="Group 123349"/>
          <p:cNvGrpSpPr/>
          <p:nvPr/>
        </p:nvGrpSpPr>
        <p:grpSpPr>
          <a:xfrm>
            <a:off x="2695287" y="2658098"/>
            <a:ext cx="5490210" cy="3164162"/>
            <a:chOff x="0" y="0"/>
            <a:chExt cx="5490210" cy="3164162"/>
          </a:xfrm>
        </p:grpSpPr>
        <p:sp>
          <p:nvSpPr>
            <p:cNvPr id="5" name="Shape 15060"/>
            <p:cNvSpPr/>
            <p:nvPr/>
          </p:nvSpPr>
          <p:spPr>
            <a:xfrm>
              <a:off x="146685" y="92032"/>
              <a:ext cx="4971415" cy="1270"/>
            </a:xfrm>
            <a:custGeom>
              <a:avLst/>
              <a:gdLst/>
              <a:ahLst/>
              <a:cxnLst/>
              <a:rect l="0" t="0" r="0" b="0"/>
              <a:pathLst>
                <a:path w="4971415" h="1270">
                  <a:moveTo>
                    <a:pt x="0" y="1270"/>
                  </a:moveTo>
                  <a:lnTo>
                    <a:pt x="4971415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" name="Shape 15061"/>
            <p:cNvSpPr/>
            <p:nvPr/>
          </p:nvSpPr>
          <p:spPr>
            <a:xfrm>
              <a:off x="156210" y="272373"/>
              <a:ext cx="4970780" cy="1905"/>
            </a:xfrm>
            <a:custGeom>
              <a:avLst/>
              <a:gdLst/>
              <a:ahLst/>
              <a:cxnLst/>
              <a:rect l="0" t="0" r="0" b="0"/>
              <a:pathLst>
                <a:path w="4970780" h="1905">
                  <a:moveTo>
                    <a:pt x="0" y="1905"/>
                  </a:moveTo>
                  <a:lnTo>
                    <a:pt x="497078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" name="Shape 15062"/>
            <p:cNvSpPr/>
            <p:nvPr/>
          </p:nvSpPr>
          <p:spPr>
            <a:xfrm>
              <a:off x="156210" y="453982"/>
              <a:ext cx="4971415" cy="1270"/>
            </a:xfrm>
            <a:custGeom>
              <a:avLst/>
              <a:gdLst/>
              <a:ahLst/>
              <a:cxnLst/>
              <a:rect l="0" t="0" r="0" b="0"/>
              <a:pathLst>
                <a:path w="4971415" h="1270">
                  <a:moveTo>
                    <a:pt x="0" y="1270"/>
                  </a:moveTo>
                  <a:lnTo>
                    <a:pt x="4971415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" name="Shape 15063"/>
            <p:cNvSpPr/>
            <p:nvPr/>
          </p:nvSpPr>
          <p:spPr>
            <a:xfrm>
              <a:off x="622935" y="720682"/>
              <a:ext cx="742950" cy="342900"/>
            </a:xfrm>
            <a:custGeom>
              <a:avLst/>
              <a:gdLst/>
              <a:ahLst/>
              <a:cxnLst/>
              <a:rect l="0" t="0" r="0" b="0"/>
              <a:pathLst>
                <a:path w="742950" h="342900">
                  <a:moveTo>
                    <a:pt x="0" y="342900"/>
                  </a:moveTo>
                  <a:lnTo>
                    <a:pt x="742950" y="342900"/>
                  </a:lnTo>
                  <a:lnTo>
                    <a:pt x="74295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" name="Shape 15064"/>
            <p:cNvSpPr/>
            <p:nvPr/>
          </p:nvSpPr>
          <p:spPr>
            <a:xfrm>
              <a:off x="622935" y="1292182"/>
              <a:ext cx="742950" cy="342900"/>
            </a:xfrm>
            <a:custGeom>
              <a:avLst/>
              <a:gdLst/>
              <a:ahLst/>
              <a:cxnLst/>
              <a:rect l="0" t="0" r="0" b="0"/>
              <a:pathLst>
                <a:path w="742950" h="342900">
                  <a:moveTo>
                    <a:pt x="0" y="342900"/>
                  </a:moveTo>
                  <a:lnTo>
                    <a:pt x="742950" y="342900"/>
                  </a:lnTo>
                  <a:lnTo>
                    <a:pt x="74295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" name="Shape 15065"/>
            <p:cNvSpPr/>
            <p:nvPr/>
          </p:nvSpPr>
          <p:spPr>
            <a:xfrm>
              <a:off x="622935" y="1854157"/>
              <a:ext cx="742950" cy="342900"/>
            </a:xfrm>
            <a:custGeom>
              <a:avLst/>
              <a:gdLst/>
              <a:ahLst/>
              <a:cxnLst/>
              <a:rect l="0" t="0" r="0" b="0"/>
              <a:pathLst>
                <a:path w="742950" h="342900">
                  <a:moveTo>
                    <a:pt x="0" y="342900"/>
                  </a:moveTo>
                  <a:lnTo>
                    <a:pt x="742950" y="342900"/>
                  </a:lnTo>
                  <a:lnTo>
                    <a:pt x="74295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" name="Shape 15066"/>
            <p:cNvSpPr/>
            <p:nvPr/>
          </p:nvSpPr>
          <p:spPr>
            <a:xfrm>
              <a:off x="641985" y="2863807"/>
              <a:ext cx="647700" cy="295275"/>
            </a:xfrm>
            <a:custGeom>
              <a:avLst/>
              <a:gdLst/>
              <a:ahLst/>
              <a:cxnLst/>
              <a:rect l="0" t="0" r="0" b="0"/>
              <a:pathLst>
                <a:path w="647700" h="295275">
                  <a:moveTo>
                    <a:pt x="0" y="295275"/>
                  </a:moveTo>
                  <a:lnTo>
                    <a:pt x="647700" y="295275"/>
                  </a:lnTo>
                  <a:lnTo>
                    <a:pt x="64770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" name="Shape 15067"/>
            <p:cNvSpPr/>
            <p:nvPr/>
          </p:nvSpPr>
          <p:spPr>
            <a:xfrm>
              <a:off x="3185160" y="1854157"/>
              <a:ext cx="742950" cy="342900"/>
            </a:xfrm>
            <a:custGeom>
              <a:avLst/>
              <a:gdLst/>
              <a:ahLst/>
              <a:cxnLst/>
              <a:rect l="0" t="0" r="0" b="0"/>
              <a:pathLst>
                <a:path w="742950" h="342900">
                  <a:moveTo>
                    <a:pt x="0" y="342900"/>
                  </a:moveTo>
                  <a:lnTo>
                    <a:pt x="742950" y="342900"/>
                  </a:lnTo>
                  <a:lnTo>
                    <a:pt x="74295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" name="Shape 15068"/>
            <p:cNvSpPr/>
            <p:nvPr/>
          </p:nvSpPr>
          <p:spPr>
            <a:xfrm>
              <a:off x="2108835" y="2387557"/>
              <a:ext cx="466725" cy="161925"/>
            </a:xfrm>
            <a:custGeom>
              <a:avLst/>
              <a:gdLst/>
              <a:ahLst/>
              <a:cxnLst/>
              <a:rect l="0" t="0" r="0" b="0"/>
              <a:pathLst>
                <a:path w="466725" h="161925">
                  <a:moveTo>
                    <a:pt x="0" y="161925"/>
                  </a:moveTo>
                  <a:lnTo>
                    <a:pt x="466725" y="161925"/>
                  </a:lnTo>
                  <a:lnTo>
                    <a:pt x="466725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" name="Shape 15069"/>
            <p:cNvSpPr/>
            <p:nvPr/>
          </p:nvSpPr>
          <p:spPr>
            <a:xfrm>
              <a:off x="2594610" y="2863807"/>
              <a:ext cx="647700" cy="295275"/>
            </a:xfrm>
            <a:custGeom>
              <a:avLst/>
              <a:gdLst/>
              <a:ahLst/>
              <a:cxnLst/>
              <a:rect l="0" t="0" r="0" b="0"/>
              <a:pathLst>
                <a:path w="647700" h="295275">
                  <a:moveTo>
                    <a:pt x="0" y="295275"/>
                  </a:moveTo>
                  <a:lnTo>
                    <a:pt x="647700" y="295275"/>
                  </a:lnTo>
                  <a:lnTo>
                    <a:pt x="64770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5" name="Shape 15071"/>
            <p:cNvSpPr/>
            <p:nvPr/>
          </p:nvSpPr>
          <p:spPr>
            <a:xfrm>
              <a:off x="4604385" y="2854282"/>
              <a:ext cx="309880" cy="309880"/>
            </a:xfrm>
            <a:custGeom>
              <a:avLst/>
              <a:gdLst/>
              <a:ahLst/>
              <a:cxnLst/>
              <a:rect l="0" t="0" r="0" b="0"/>
              <a:pathLst>
                <a:path w="309880" h="309880">
                  <a:moveTo>
                    <a:pt x="154940" y="0"/>
                  </a:moveTo>
                  <a:cubicBezTo>
                    <a:pt x="69342" y="0"/>
                    <a:pt x="0" y="69342"/>
                    <a:pt x="0" y="154940"/>
                  </a:cubicBezTo>
                  <a:cubicBezTo>
                    <a:pt x="0" y="240538"/>
                    <a:pt x="69342" y="309880"/>
                    <a:pt x="154940" y="309880"/>
                  </a:cubicBezTo>
                  <a:cubicBezTo>
                    <a:pt x="240538" y="309880"/>
                    <a:pt x="309880" y="240538"/>
                    <a:pt x="309880" y="154940"/>
                  </a:cubicBezTo>
                  <a:cubicBezTo>
                    <a:pt x="309880" y="69342"/>
                    <a:pt x="240538" y="0"/>
                    <a:pt x="154940" y="0"/>
                  </a:cubicBezTo>
                  <a:close/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" name="Shape 15072"/>
            <p:cNvSpPr/>
            <p:nvPr/>
          </p:nvSpPr>
          <p:spPr>
            <a:xfrm>
              <a:off x="4649724" y="2899622"/>
              <a:ext cx="219202" cy="219202"/>
            </a:xfrm>
            <a:custGeom>
              <a:avLst/>
              <a:gdLst/>
              <a:ahLst/>
              <a:cxnLst/>
              <a:rect l="0" t="0" r="0" b="0"/>
              <a:pathLst>
                <a:path w="219202" h="219202">
                  <a:moveTo>
                    <a:pt x="0" y="0"/>
                  </a:moveTo>
                  <a:lnTo>
                    <a:pt x="219202" y="219202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" name="Shape 15073"/>
            <p:cNvSpPr/>
            <p:nvPr/>
          </p:nvSpPr>
          <p:spPr>
            <a:xfrm>
              <a:off x="4649724" y="2899622"/>
              <a:ext cx="219202" cy="219202"/>
            </a:xfrm>
            <a:custGeom>
              <a:avLst/>
              <a:gdLst/>
              <a:ahLst/>
              <a:cxnLst/>
              <a:rect l="0" t="0" r="0" b="0"/>
              <a:pathLst>
                <a:path w="219202" h="219202">
                  <a:moveTo>
                    <a:pt x="0" y="219202"/>
                  </a:moveTo>
                  <a:lnTo>
                    <a:pt x="219202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" name="Shape 15074"/>
            <p:cNvSpPr/>
            <p:nvPr/>
          </p:nvSpPr>
          <p:spPr>
            <a:xfrm>
              <a:off x="3299460" y="796882"/>
              <a:ext cx="528955" cy="528955"/>
            </a:xfrm>
            <a:custGeom>
              <a:avLst/>
              <a:gdLst/>
              <a:ahLst/>
              <a:cxnLst/>
              <a:rect l="0" t="0" r="0" b="0"/>
              <a:pathLst>
                <a:path w="528955" h="528955">
                  <a:moveTo>
                    <a:pt x="264541" y="0"/>
                  </a:moveTo>
                  <a:cubicBezTo>
                    <a:pt x="118364" y="0"/>
                    <a:pt x="0" y="118364"/>
                    <a:pt x="0" y="264414"/>
                  </a:cubicBezTo>
                  <a:cubicBezTo>
                    <a:pt x="0" y="410591"/>
                    <a:pt x="118364" y="528955"/>
                    <a:pt x="264541" y="528955"/>
                  </a:cubicBezTo>
                  <a:cubicBezTo>
                    <a:pt x="410591" y="528955"/>
                    <a:pt x="528955" y="410591"/>
                    <a:pt x="528955" y="264414"/>
                  </a:cubicBezTo>
                  <a:cubicBezTo>
                    <a:pt x="528955" y="118364"/>
                    <a:pt x="410591" y="0"/>
                    <a:pt x="264541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" name="Shape 15075"/>
            <p:cNvSpPr/>
            <p:nvPr/>
          </p:nvSpPr>
          <p:spPr>
            <a:xfrm>
              <a:off x="3413760" y="911182"/>
              <a:ext cx="302260" cy="302261"/>
            </a:xfrm>
            <a:custGeom>
              <a:avLst/>
              <a:gdLst/>
              <a:ahLst/>
              <a:cxnLst/>
              <a:rect l="0" t="0" r="0" b="0"/>
              <a:pathLst>
                <a:path w="302260" h="302261">
                  <a:moveTo>
                    <a:pt x="151130" y="0"/>
                  </a:moveTo>
                  <a:cubicBezTo>
                    <a:pt x="67691" y="0"/>
                    <a:pt x="0" y="67691"/>
                    <a:pt x="0" y="151130"/>
                  </a:cubicBezTo>
                  <a:cubicBezTo>
                    <a:pt x="0" y="234569"/>
                    <a:pt x="67691" y="302261"/>
                    <a:pt x="151130" y="302261"/>
                  </a:cubicBezTo>
                  <a:cubicBezTo>
                    <a:pt x="234569" y="302261"/>
                    <a:pt x="302260" y="234569"/>
                    <a:pt x="302260" y="151130"/>
                  </a:cubicBezTo>
                  <a:cubicBezTo>
                    <a:pt x="302260" y="67691"/>
                    <a:pt x="234569" y="0"/>
                    <a:pt x="151130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" name="Shape 15076"/>
            <p:cNvSpPr/>
            <p:nvPr/>
          </p:nvSpPr>
          <p:spPr>
            <a:xfrm>
              <a:off x="3585210" y="1063582"/>
              <a:ext cx="704850" cy="635"/>
            </a:xfrm>
            <a:custGeom>
              <a:avLst/>
              <a:gdLst/>
              <a:ahLst/>
              <a:cxnLst/>
              <a:rect l="0" t="0" r="0" b="0"/>
              <a:pathLst>
                <a:path w="704850" h="635">
                  <a:moveTo>
                    <a:pt x="0" y="0"/>
                  </a:moveTo>
                  <a:lnTo>
                    <a:pt x="704850" y="635"/>
                  </a:lnTo>
                </a:path>
              </a:pathLst>
            </a:custGeom>
            <a:ln w="2222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" name="Shape 15077"/>
            <p:cNvSpPr/>
            <p:nvPr/>
          </p:nvSpPr>
          <p:spPr>
            <a:xfrm>
              <a:off x="4156710" y="911182"/>
              <a:ext cx="302260" cy="302261"/>
            </a:xfrm>
            <a:custGeom>
              <a:avLst/>
              <a:gdLst/>
              <a:ahLst/>
              <a:cxnLst/>
              <a:rect l="0" t="0" r="0" b="0"/>
              <a:pathLst>
                <a:path w="302260" h="302261">
                  <a:moveTo>
                    <a:pt x="151130" y="0"/>
                  </a:moveTo>
                  <a:cubicBezTo>
                    <a:pt x="67691" y="0"/>
                    <a:pt x="0" y="67691"/>
                    <a:pt x="0" y="151130"/>
                  </a:cubicBezTo>
                  <a:cubicBezTo>
                    <a:pt x="0" y="234569"/>
                    <a:pt x="67691" y="302261"/>
                    <a:pt x="151130" y="302261"/>
                  </a:cubicBezTo>
                  <a:cubicBezTo>
                    <a:pt x="234569" y="302261"/>
                    <a:pt x="302260" y="234569"/>
                    <a:pt x="302260" y="151130"/>
                  </a:cubicBezTo>
                  <a:cubicBezTo>
                    <a:pt x="302260" y="67691"/>
                    <a:pt x="234569" y="0"/>
                    <a:pt x="151130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" name="Shape 130353"/>
            <p:cNvSpPr/>
            <p:nvPr/>
          </p:nvSpPr>
          <p:spPr>
            <a:xfrm>
              <a:off x="4261485" y="873082"/>
              <a:ext cx="107950" cy="36195"/>
            </a:xfrm>
            <a:custGeom>
              <a:avLst/>
              <a:gdLst/>
              <a:ahLst/>
              <a:cxnLst/>
              <a:rect l="0" t="0" r="0" b="0"/>
              <a:pathLst>
                <a:path w="107950" h="36195">
                  <a:moveTo>
                    <a:pt x="0" y="0"/>
                  </a:moveTo>
                  <a:lnTo>
                    <a:pt x="107950" y="0"/>
                  </a:lnTo>
                  <a:lnTo>
                    <a:pt x="107950" y="36195"/>
                  </a:lnTo>
                  <a:lnTo>
                    <a:pt x="0" y="36195"/>
                  </a:lnTo>
                  <a:lnTo>
                    <a:pt x="0" y="0"/>
                  </a:lnTo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" name="Shape 15079"/>
            <p:cNvSpPr/>
            <p:nvPr/>
          </p:nvSpPr>
          <p:spPr>
            <a:xfrm>
              <a:off x="4261485" y="873082"/>
              <a:ext cx="107950" cy="36195"/>
            </a:xfrm>
            <a:custGeom>
              <a:avLst/>
              <a:gdLst/>
              <a:ahLst/>
              <a:cxnLst/>
              <a:rect l="0" t="0" r="0" b="0"/>
              <a:pathLst>
                <a:path w="107950" h="36195">
                  <a:moveTo>
                    <a:pt x="0" y="36195"/>
                  </a:moveTo>
                  <a:lnTo>
                    <a:pt x="107950" y="36195"/>
                  </a:lnTo>
                  <a:lnTo>
                    <a:pt x="10795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4" name="Shape 130354"/>
            <p:cNvSpPr/>
            <p:nvPr/>
          </p:nvSpPr>
          <p:spPr>
            <a:xfrm>
              <a:off x="4261485" y="1215982"/>
              <a:ext cx="107950" cy="36195"/>
            </a:xfrm>
            <a:custGeom>
              <a:avLst/>
              <a:gdLst/>
              <a:ahLst/>
              <a:cxnLst/>
              <a:rect l="0" t="0" r="0" b="0"/>
              <a:pathLst>
                <a:path w="107950" h="36195">
                  <a:moveTo>
                    <a:pt x="0" y="0"/>
                  </a:moveTo>
                  <a:lnTo>
                    <a:pt x="107950" y="0"/>
                  </a:lnTo>
                  <a:lnTo>
                    <a:pt x="107950" y="36195"/>
                  </a:lnTo>
                  <a:lnTo>
                    <a:pt x="0" y="36195"/>
                  </a:lnTo>
                  <a:lnTo>
                    <a:pt x="0" y="0"/>
                  </a:lnTo>
                </a:path>
              </a:pathLst>
            </a:custGeom>
            <a:ln w="0" cap="rnd">
              <a:miter lim="1016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5" name="Shape 15081"/>
            <p:cNvSpPr/>
            <p:nvPr/>
          </p:nvSpPr>
          <p:spPr>
            <a:xfrm>
              <a:off x="4261485" y="1215982"/>
              <a:ext cx="107950" cy="36195"/>
            </a:xfrm>
            <a:custGeom>
              <a:avLst/>
              <a:gdLst/>
              <a:ahLst/>
              <a:cxnLst/>
              <a:rect l="0" t="0" r="0" b="0"/>
              <a:pathLst>
                <a:path w="107950" h="36195">
                  <a:moveTo>
                    <a:pt x="0" y="36195"/>
                  </a:moveTo>
                  <a:lnTo>
                    <a:pt x="107950" y="36195"/>
                  </a:lnTo>
                  <a:lnTo>
                    <a:pt x="107950" y="0"/>
                  </a:lnTo>
                  <a:lnTo>
                    <a:pt x="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6" name="Shape 15082"/>
            <p:cNvSpPr/>
            <p:nvPr/>
          </p:nvSpPr>
          <p:spPr>
            <a:xfrm>
              <a:off x="4309110" y="768307"/>
              <a:ext cx="635" cy="95250"/>
            </a:xfrm>
            <a:custGeom>
              <a:avLst/>
              <a:gdLst/>
              <a:ahLst/>
              <a:cxnLst/>
              <a:rect l="0" t="0" r="0" b="0"/>
              <a:pathLst>
                <a:path w="635" h="95250">
                  <a:moveTo>
                    <a:pt x="0" y="0"/>
                  </a:moveTo>
                  <a:lnTo>
                    <a:pt x="635" y="9525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7" name="Shape 15083"/>
            <p:cNvSpPr/>
            <p:nvPr/>
          </p:nvSpPr>
          <p:spPr>
            <a:xfrm>
              <a:off x="4318635" y="1254082"/>
              <a:ext cx="635" cy="95250"/>
            </a:xfrm>
            <a:custGeom>
              <a:avLst/>
              <a:gdLst/>
              <a:ahLst/>
              <a:cxnLst/>
              <a:rect l="0" t="0" r="0" b="0"/>
              <a:pathLst>
                <a:path w="635" h="95250">
                  <a:moveTo>
                    <a:pt x="0" y="0"/>
                  </a:moveTo>
                  <a:lnTo>
                    <a:pt x="635" y="9525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8" name="Shape 15084"/>
            <p:cNvSpPr/>
            <p:nvPr/>
          </p:nvSpPr>
          <p:spPr>
            <a:xfrm>
              <a:off x="4309110" y="740241"/>
              <a:ext cx="342900" cy="76200"/>
            </a:xfrm>
            <a:custGeom>
              <a:avLst/>
              <a:gdLst/>
              <a:ahLst/>
              <a:cxnLst/>
              <a:rect l="0" t="0" r="0" b="0"/>
              <a:pathLst>
                <a:path w="342900" h="76200">
                  <a:moveTo>
                    <a:pt x="266827" y="0"/>
                  </a:moveTo>
                  <a:lnTo>
                    <a:pt x="342900" y="38227"/>
                  </a:lnTo>
                  <a:lnTo>
                    <a:pt x="266573" y="76200"/>
                  </a:lnTo>
                  <a:lnTo>
                    <a:pt x="266673" y="46072"/>
                  </a:lnTo>
                  <a:lnTo>
                    <a:pt x="0" y="45466"/>
                  </a:lnTo>
                  <a:lnTo>
                    <a:pt x="0" y="29591"/>
                  </a:lnTo>
                  <a:lnTo>
                    <a:pt x="266726" y="30197"/>
                  </a:lnTo>
                  <a:lnTo>
                    <a:pt x="266827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9" name="Shape 15085"/>
            <p:cNvSpPr/>
            <p:nvPr/>
          </p:nvSpPr>
          <p:spPr>
            <a:xfrm>
              <a:off x="4316731" y="1316820"/>
              <a:ext cx="342900" cy="76200"/>
            </a:xfrm>
            <a:custGeom>
              <a:avLst/>
              <a:gdLst/>
              <a:ahLst/>
              <a:cxnLst/>
              <a:rect l="0" t="0" r="0" b="0"/>
              <a:pathLst>
                <a:path w="342900" h="76200">
                  <a:moveTo>
                    <a:pt x="266827" y="0"/>
                  </a:moveTo>
                  <a:lnTo>
                    <a:pt x="342900" y="38227"/>
                  </a:lnTo>
                  <a:lnTo>
                    <a:pt x="266573" y="76200"/>
                  </a:lnTo>
                  <a:lnTo>
                    <a:pt x="266673" y="46072"/>
                  </a:lnTo>
                  <a:lnTo>
                    <a:pt x="0" y="45466"/>
                  </a:lnTo>
                  <a:lnTo>
                    <a:pt x="0" y="29591"/>
                  </a:lnTo>
                  <a:lnTo>
                    <a:pt x="266726" y="30197"/>
                  </a:lnTo>
                  <a:lnTo>
                    <a:pt x="266827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0" name="Shape 15086"/>
            <p:cNvSpPr/>
            <p:nvPr/>
          </p:nvSpPr>
          <p:spPr>
            <a:xfrm>
              <a:off x="4671060" y="739732"/>
              <a:ext cx="133350" cy="647700"/>
            </a:xfrm>
            <a:custGeom>
              <a:avLst/>
              <a:gdLst/>
              <a:ahLst/>
              <a:cxnLst/>
              <a:rect l="0" t="0" r="0" b="0"/>
              <a:pathLst>
                <a:path w="133350" h="647700">
                  <a:moveTo>
                    <a:pt x="0" y="0"/>
                  </a:moveTo>
                  <a:cubicBezTo>
                    <a:pt x="36830" y="0"/>
                    <a:pt x="66675" y="24130"/>
                    <a:pt x="66675" y="53975"/>
                  </a:cubicBezTo>
                  <a:lnTo>
                    <a:pt x="66675" y="269875"/>
                  </a:lnTo>
                  <a:cubicBezTo>
                    <a:pt x="66675" y="299720"/>
                    <a:pt x="96520" y="323850"/>
                    <a:pt x="133350" y="323850"/>
                  </a:cubicBezTo>
                  <a:cubicBezTo>
                    <a:pt x="96520" y="323850"/>
                    <a:pt x="66675" y="347980"/>
                    <a:pt x="66675" y="377825"/>
                  </a:cubicBezTo>
                  <a:lnTo>
                    <a:pt x="66675" y="593725"/>
                  </a:lnTo>
                  <a:cubicBezTo>
                    <a:pt x="66675" y="623570"/>
                    <a:pt x="36830" y="647700"/>
                    <a:pt x="0" y="647700"/>
                  </a:cubicBez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1" name="Shape 15087"/>
            <p:cNvSpPr/>
            <p:nvPr/>
          </p:nvSpPr>
          <p:spPr>
            <a:xfrm>
              <a:off x="3566160" y="253957"/>
              <a:ext cx="635" cy="546100"/>
            </a:xfrm>
            <a:custGeom>
              <a:avLst/>
              <a:gdLst/>
              <a:ahLst/>
              <a:cxnLst/>
              <a:rect l="0" t="0" r="0" b="0"/>
              <a:pathLst>
                <a:path w="635" h="546100">
                  <a:moveTo>
                    <a:pt x="0" y="0"/>
                  </a:moveTo>
                  <a:lnTo>
                    <a:pt x="635" y="54610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2" name="Shape 15088"/>
            <p:cNvSpPr/>
            <p:nvPr/>
          </p:nvSpPr>
          <p:spPr>
            <a:xfrm>
              <a:off x="3289935" y="448268"/>
              <a:ext cx="635" cy="357505"/>
            </a:xfrm>
            <a:custGeom>
              <a:avLst/>
              <a:gdLst/>
              <a:ahLst/>
              <a:cxnLst/>
              <a:rect l="0" t="0" r="0" b="0"/>
              <a:pathLst>
                <a:path w="635" h="357505">
                  <a:moveTo>
                    <a:pt x="0" y="0"/>
                  </a:moveTo>
                  <a:lnTo>
                    <a:pt x="635" y="35750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3" name="Shape 15089"/>
            <p:cNvSpPr/>
            <p:nvPr/>
          </p:nvSpPr>
          <p:spPr>
            <a:xfrm>
              <a:off x="3861435" y="82507"/>
              <a:ext cx="635" cy="729615"/>
            </a:xfrm>
            <a:custGeom>
              <a:avLst/>
              <a:gdLst/>
              <a:ahLst/>
              <a:cxnLst/>
              <a:rect l="0" t="0" r="0" b="0"/>
              <a:pathLst>
                <a:path w="635" h="729615">
                  <a:moveTo>
                    <a:pt x="635" y="0"/>
                  </a:moveTo>
                  <a:lnTo>
                    <a:pt x="0" y="72961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4" name="Shape 15090"/>
            <p:cNvSpPr/>
            <p:nvPr/>
          </p:nvSpPr>
          <p:spPr>
            <a:xfrm>
              <a:off x="3737610" y="805773"/>
              <a:ext cx="111760" cy="61595"/>
            </a:xfrm>
            <a:custGeom>
              <a:avLst/>
              <a:gdLst/>
              <a:ahLst/>
              <a:cxnLst/>
              <a:rect l="0" t="0" r="0" b="0"/>
              <a:pathLst>
                <a:path w="111760" h="61595">
                  <a:moveTo>
                    <a:pt x="111760" y="0"/>
                  </a:moveTo>
                  <a:lnTo>
                    <a:pt x="0" y="6159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5" name="Shape 15091"/>
            <p:cNvSpPr/>
            <p:nvPr/>
          </p:nvSpPr>
          <p:spPr>
            <a:xfrm>
              <a:off x="3280410" y="791802"/>
              <a:ext cx="133350" cy="68580"/>
            </a:xfrm>
            <a:custGeom>
              <a:avLst/>
              <a:gdLst/>
              <a:ahLst/>
              <a:cxnLst/>
              <a:rect l="0" t="0" r="0" b="0"/>
              <a:pathLst>
                <a:path w="133350" h="68580">
                  <a:moveTo>
                    <a:pt x="0" y="0"/>
                  </a:moveTo>
                  <a:lnTo>
                    <a:pt x="133350" y="6858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6" name="Shape 15092"/>
            <p:cNvSpPr/>
            <p:nvPr/>
          </p:nvSpPr>
          <p:spPr>
            <a:xfrm>
              <a:off x="3556635" y="1206457"/>
              <a:ext cx="635" cy="638175"/>
            </a:xfrm>
            <a:custGeom>
              <a:avLst/>
              <a:gdLst/>
              <a:ahLst/>
              <a:cxnLst/>
              <a:rect l="0" t="0" r="0" b="0"/>
              <a:pathLst>
                <a:path w="635" h="638175">
                  <a:moveTo>
                    <a:pt x="635" y="638175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7" name="Shape 15093"/>
            <p:cNvSpPr/>
            <p:nvPr/>
          </p:nvSpPr>
          <p:spPr>
            <a:xfrm>
              <a:off x="3815080" y="1235032"/>
              <a:ext cx="635" cy="609600"/>
            </a:xfrm>
            <a:custGeom>
              <a:avLst/>
              <a:gdLst/>
              <a:ahLst/>
              <a:cxnLst/>
              <a:rect l="0" t="0" r="0" b="0"/>
              <a:pathLst>
                <a:path w="635" h="609600">
                  <a:moveTo>
                    <a:pt x="635" y="60960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8" name="Shape 15094"/>
            <p:cNvSpPr/>
            <p:nvPr/>
          </p:nvSpPr>
          <p:spPr>
            <a:xfrm>
              <a:off x="3299460" y="1235668"/>
              <a:ext cx="635" cy="608330"/>
            </a:xfrm>
            <a:custGeom>
              <a:avLst/>
              <a:gdLst/>
              <a:ahLst/>
              <a:cxnLst/>
              <a:rect l="0" t="0" r="0" b="0"/>
              <a:pathLst>
                <a:path w="635" h="608330">
                  <a:moveTo>
                    <a:pt x="0" y="608330"/>
                  </a:moveTo>
                  <a:lnTo>
                    <a:pt x="635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9" name="Shape 15095"/>
            <p:cNvSpPr/>
            <p:nvPr/>
          </p:nvSpPr>
          <p:spPr>
            <a:xfrm>
              <a:off x="3300730" y="1148673"/>
              <a:ext cx="122555" cy="85725"/>
            </a:xfrm>
            <a:custGeom>
              <a:avLst/>
              <a:gdLst/>
              <a:ahLst/>
              <a:cxnLst/>
              <a:rect l="0" t="0" r="0" b="0"/>
              <a:pathLst>
                <a:path w="122555" h="85725">
                  <a:moveTo>
                    <a:pt x="0" y="85725"/>
                  </a:moveTo>
                  <a:lnTo>
                    <a:pt x="122555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0" name="Shape 15096"/>
            <p:cNvSpPr/>
            <p:nvPr/>
          </p:nvSpPr>
          <p:spPr>
            <a:xfrm>
              <a:off x="3682365" y="1147402"/>
              <a:ext cx="122555" cy="87630"/>
            </a:xfrm>
            <a:custGeom>
              <a:avLst/>
              <a:gdLst/>
              <a:ahLst/>
              <a:cxnLst/>
              <a:rect l="0" t="0" r="0" b="0"/>
              <a:pathLst>
                <a:path w="122555" h="87630">
                  <a:moveTo>
                    <a:pt x="122555" y="87630"/>
                  </a:moveTo>
                  <a:lnTo>
                    <a:pt x="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1" name="Shape 15097"/>
            <p:cNvSpPr/>
            <p:nvPr/>
          </p:nvSpPr>
          <p:spPr>
            <a:xfrm>
              <a:off x="756285" y="453982"/>
              <a:ext cx="0" cy="266700"/>
            </a:xfrm>
            <a:custGeom>
              <a:avLst/>
              <a:gdLst/>
              <a:ahLst/>
              <a:cxnLst/>
              <a:rect l="0" t="0" r="0" b="0"/>
              <a:pathLst>
                <a:path h="266700">
                  <a:moveTo>
                    <a:pt x="0" y="0"/>
                  </a:moveTo>
                  <a:lnTo>
                    <a:pt x="0" y="26670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2" name="Shape 15098"/>
            <p:cNvSpPr/>
            <p:nvPr/>
          </p:nvSpPr>
          <p:spPr>
            <a:xfrm>
              <a:off x="994410" y="263482"/>
              <a:ext cx="635" cy="457200"/>
            </a:xfrm>
            <a:custGeom>
              <a:avLst/>
              <a:gdLst/>
              <a:ahLst/>
              <a:cxnLst/>
              <a:rect l="0" t="0" r="0" b="0"/>
              <a:pathLst>
                <a:path w="635" h="457200">
                  <a:moveTo>
                    <a:pt x="0" y="0"/>
                  </a:moveTo>
                  <a:lnTo>
                    <a:pt x="635" y="45720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3" name="Shape 15099"/>
            <p:cNvSpPr/>
            <p:nvPr/>
          </p:nvSpPr>
          <p:spPr>
            <a:xfrm>
              <a:off x="1232535" y="72982"/>
              <a:ext cx="635" cy="638175"/>
            </a:xfrm>
            <a:custGeom>
              <a:avLst/>
              <a:gdLst/>
              <a:ahLst/>
              <a:cxnLst/>
              <a:rect l="0" t="0" r="0" b="0"/>
              <a:pathLst>
                <a:path w="635" h="638175">
                  <a:moveTo>
                    <a:pt x="635" y="0"/>
                  </a:moveTo>
                  <a:lnTo>
                    <a:pt x="0" y="63817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4" name="Shape 15100"/>
            <p:cNvSpPr/>
            <p:nvPr/>
          </p:nvSpPr>
          <p:spPr>
            <a:xfrm>
              <a:off x="756285" y="1063582"/>
              <a:ext cx="635" cy="228600"/>
            </a:xfrm>
            <a:custGeom>
              <a:avLst/>
              <a:gdLst/>
              <a:ahLst/>
              <a:cxnLst/>
              <a:rect l="0" t="0" r="0" b="0"/>
              <a:pathLst>
                <a:path w="635" h="228600">
                  <a:moveTo>
                    <a:pt x="635" y="0"/>
                  </a:moveTo>
                  <a:lnTo>
                    <a:pt x="0" y="22860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5" name="Shape 15101"/>
            <p:cNvSpPr/>
            <p:nvPr/>
          </p:nvSpPr>
          <p:spPr>
            <a:xfrm>
              <a:off x="994410" y="1054057"/>
              <a:ext cx="635" cy="228600"/>
            </a:xfrm>
            <a:custGeom>
              <a:avLst/>
              <a:gdLst/>
              <a:ahLst/>
              <a:cxnLst/>
              <a:rect l="0" t="0" r="0" b="0"/>
              <a:pathLst>
                <a:path w="635" h="228600">
                  <a:moveTo>
                    <a:pt x="635" y="0"/>
                  </a:moveTo>
                  <a:lnTo>
                    <a:pt x="0" y="22860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6" name="Shape 15102"/>
            <p:cNvSpPr/>
            <p:nvPr/>
          </p:nvSpPr>
          <p:spPr>
            <a:xfrm>
              <a:off x="1223010" y="1054057"/>
              <a:ext cx="635" cy="228600"/>
            </a:xfrm>
            <a:custGeom>
              <a:avLst/>
              <a:gdLst/>
              <a:ahLst/>
              <a:cxnLst/>
              <a:rect l="0" t="0" r="0" b="0"/>
              <a:pathLst>
                <a:path w="635" h="228600">
                  <a:moveTo>
                    <a:pt x="635" y="0"/>
                  </a:moveTo>
                  <a:lnTo>
                    <a:pt x="0" y="22860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7" name="Shape 15103"/>
            <p:cNvSpPr/>
            <p:nvPr/>
          </p:nvSpPr>
          <p:spPr>
            <a:xfrm>
              <a:off x="1223010" y="1635082"/>
              <a:ext cx="635" cy="228600"/>
            </a:xfrm>
            <a:custGeom>
              <a:avLst/>
              <a:gdLst/>
              <a:ahLst/>
              <a:cxnLst/>
              <a:rect l="0" t="0" r="0" b="0"/>
              <a:pathLst>
                <a:path w="635" h="228600">
                  <a:moveTo>
                    <a:pt x="635" y="0"/>
                  </a:moveTo>
                  <a:lnTo>
                    <a:pt x="0" y="22860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8" name="Shape 15104"/>
            <p:cNvSpPr/>
            <p:nvPr/>
          </p:nvSpPr>
          <p:spPr>
            <a:xfrm>
              <a:off x="994410" y="1625557"/>
              <a:ext cx="635" cy="228600"/>
            </a:xfrm>
            <a:custGeom>
              <a:avLst/>
              <a:gdLst/>
              <a:ahLst/>
              <a:cxnLst/>
              <a:rect l="0" t="0" r="0" b="0"/>
              <a:pathLst>
                <a:path w="635" h="228600">
                  <a:moveTo>
                    <a:pt x="635" y="0"/>
                  </a:moveTo>
                  <a:lnTo>
                    <a:pt x="0" y="22860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9" name="Shape 15105"/>
            <p:cNvSpPr/>
            <p:nvPr/>
          </p:nvSpPr>
          <p:spPr>
            <a:xfrm>
              <a:off x="756285" y="1625557"/>
              <a:ext cx="635" cy="228600"/>
            </a:xfrm>
            <a:custGeom>
              <a:avLst/>
              <a:gdLst/>
              <a:ahLst/>
              <a:cxnLst/>
              <a:rect l="0" t="0" r="0" b="0"/>
              <a:pathLst>
                <a:path w="635" h="228600">
                  <a:moveTo>
                    <a:pt x="635" y="0"/>
                  </a:moveTo>
                  <a:lnTo>
                    <a:pt x="0" y="22860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0" name="Shape 15106"/>
            <p:cNvSpPr/>
            <p:nvPr/>
          </p:nvSpPr>
          <p:spPr>
            <a:xfrm>
              <a:off x="1365885" y="2025607"/>
              <a:ext cx="1828800" cy="636"/>
            </a:xfrm>
            <a:custGeom>
              <a:avLst/>
              <a:gdLst/>
              <a:ahLst/>
              <a:cxnLst/>
              <a:rect l="0" t="0" r="0" b="0"/>
              <a:pathLst>
                <a:path w="1828800" h="636">
                  <a:moveTo>
                    <a:pt x="0" y="0"/>
                  </a:moveTo>
                  <a:lnTo>
                    <a:pt x="1828800" y="636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1" name="Shape 15107"/>
            <p:cNvSpPr/>
            <p:nvPr/>
          </p:nvSpPr>
          <p:spPr>
            <a:xfrm>
              <a:off x="3918585" y="2025607"/>
              <a:ext cx="276225" cy="636"/>
            </a:xfrm>
            <a:custGeom>
              <a:avLst/>
              <a:gdLst/>
              <a:ahLst/>
              <a:cxnLst/>
              <a:rect l="0" t="0" r="0" b="0"/>
              <a:pathLst>
                <a:path w="276225" h="636">
                  <a:moveTo>
                    <a:pt x="0" y="0"/>
                  </a:moveTo>
                  <a:lnTo>
                    <a:pt x="276225" y="636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2" name="Shape 15108"/>
            <p:cNvSpPr/>
            <p:nvPr/>
          </p:nvSpPr>
          <p:spPr>
            <a:xfrm>
              <a:off x="346710" y="2025607"/>
              <a:ext cx="276225" cy="636"/>
            </a:xfrm>
            <a:custGeom>
              <a:avLst/>
              <a:gdLst/>
              <a:ahLst/>
              <a:cxnLst/>
              <a:rect l="0" t="0" r="0" b="0"/>
              <a:pathLst>
                <a:path w="276225" h="636">
                  <a:moveTo>
                    <a:pt x="0" y="0"/>
                  </a:moveTo>
                  <a:lnTo>
                    <a:pt x="276225" y="636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3" name="Shape 15109"/>
            <p:cNvSpPr/>
            <p:nvPr/>
          </p:nvSpPr>
          <p:spPr>
            <a:xfrm>
              <a:off x="356235" y="2025607"/>
              <a:ext cx="0" cy="457200"/>
            </a:xfrm>
            <a:custGeom>
              <a:avLst/>
              <a:gdLst/>
              <a:ahLst/>
              <a:cxnLst/>
              <a:rect l="0" t="0" r="0" b="0"/>
              <a:pathLst>
                <a:path h="457200">
                  <a:moveTo>
                    <a:pt x="0" y="0"/>
                  </a:moveTo>
                  <a:lnTo>
                    <a:pt x="0" y="45720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4" name="Shape 15110"/>
            <p:cNvSpPr/>
            <p:nvPr/>
          </p:nvSpPr>
          <p:spPr>
            <a:xfrm>
              <a:off x="4183380" y="2021163"/>
              <a:ext cx="0" cy="457200"/>
            </a:xfrm>
            <a:custGeom>
              <a:avLst/>
              <a:gdLst/>
              <a:ahLst/>
              <a:cxnLst/>
              <a:rect l="0" t="0" r="0" b="0"/>
              <a:pathLst>
                <a:path h="457200">
                  <a:moveTo>
                    <a:pt x="0" y="0"/>
                  </a:moveTo>
                  <a:lnTo>
                    <a:pt x="0" y="45720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5" name="Shape 15111"/>
            <p:cNvSpPr/>
            <p:nvPr/>
          </p:nvSpPr>
          <p:spPr>
            <a:xfrm>
              <a:off x="346710" y="2473282"/>
              <a:ext cx="1752600" cy="635"/>
            </a:xfrm>
            <a:custGeom>
              <a:avLst/>
              <a:gdLst/>
              <a:ahLst/>
              <a:cxnLst/>
              <a:rect l="0" t="0" r="0" b="0"/>
              <a:pathLst>
                <a:path w="1752600" h="635">
                  <a:moveTo>
                    <a:pt x="0" y="0"/>
                  </a:moveTo>
                  <a:lnTo>
                    <a:pt x="1752600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6" name="Shape 15112"/>
            <p:cNvSpPr/>
            <p:nvPr/>
          </p:nvSpPr>
          <p:spPr>
            <a:xfrm>
              <a:off x="2566035" y="2473282"/>
              <a:ext cx="1619250" cy="0"/>
            </a:xfrm>
            <a:custGeom>
              <a:avLst/>
              <a:gdLst/>
              <a:ahLst/>
              <a:cxnLst/>
              <a:rect l="0" t="0" r="0" b="0"/>
              <a:pathLst>
                <a:path w="1619250">
                  <a:moveTo>
                    <a:pt x="0" y="0"/>
                  </a:moveTo>
                  <a:lnTo>
                    <a:pt x="1619250" y="0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7" name="Shape 15113"/>
            <p:cNvSpPr/>
            <p:nvPr/>
          </p:nvSpPr>
          <p:spPr>
            <a:xfrm>
              <a:off x="137160" y="864066"/>
              <a:ext cx="476250" cy="76200"/>
            </a:xfrm>
            <a:custGeom>
              <a:avLst/>
              <a:gdLst/>
              <a:ahLst/>
              <a:cxnLst/>
              <a:rect l="0" t="0" r="0" b="0"/>
              <a:pathLst>
                <a:path w="476250" h="76200">
                  <a:moveTo>
                    <a:pt x="400050" y="0"/>
                  </a:moveTo>
                  <a:lnTo>
                    <a:pt x="476250" y="38227"/>
                  </a:lnTo>
                  <a:lnTo>
                    <a:pt x="400050" y="76200"/>
                  </a:lnTo>
                  <a:lnTo>
                    <a:pt x="400050" y="46082"/>
                  </a:lnTo>
                  <a:lnTo>
                    <a:pt x="0" y="45466"/>
                  </a:lnTo>
                  <a:lnTo>
                    <a:pt x="0" y="29591"/>
                  </a:lnTo>
                  <a:lnTo>
                    <a:pt x="400050" y="30207"/>
                  </a:lnTo>
                  <a:lnTo>
                    <a:pt x="40005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8" name="Shape 15114"/>
            <p:cNvSpPr/>
            <p:nvPr/>
          </p:nvSpPr>
          <p:spPr>
            <a:xfrm>
              <a:off x="137160" y="892132"/>
              <a:ext cx="0" cy="2124075"/>
            </a:xfrm>
            <a:custGeom>
              <a:avLst/>
              <a:gdLst/>
              <a:ahLst/>
              <a:cxnLst/>
              <a:rect l="0" t="0" r="0" b="0"/>
              <a:pathLst>
                <a:path h="2124075">
                  <a:moveTo>
                    <a:pt x="0" y="0"/>
                  </a:moveTo>
                  <a:lnTo>
                    <a:pt x="0" y="212407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9" name="Shape 15115"/>
            <p:cNvSpPr/>
            <p:nvPr/>
          </p:nvSpPr>
          <p:spPr>
            <a:xfrm>
              <a:off x="137160" y="3016207"/>
              <a:ext cx="495300" cy="635"/>
            </a:xfrm>
            <a:custGeom>
              <a:avLst/>
              <a:gdLst/>
              <a:ahLst/>
              <a:cxnLst/>
              <a:rect l="0" t="0" r="0" b="0"/>
              <a:pathLst>
                <a:path w="495300" h="635">
                  <a:moveTo>
                    <a:pt x="0" y="0"/>
                  </a:moveTo>
                  <a:lnTo>
                    <a:pt x="495300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0" name="Shape 15116"/>
            <p:cNvSpPr/>
            <p:nvPr/>
          </p:nvSpPr>
          <p:spPr>
            <a:xfrm>
              <a:off x="1289685" y="2978107"/>
              <a:ext cx="1314450" cy="76200"/>
            </a:xfrm>
            <a:custGeom>
              <a:avLst/>
              <a:gdLst/>
              <a:ahLst/>
              <a:cxnLst/>
              <a:rect l="0" t="0" r="0" b="0"/>
              <a:pathLst>
                <a:path w="1314450" h="76200">
                  <a:moveTo>
                    <a:pt x="76200" y="0"/>
                  </a:moveTo>
                  <a:lnTo>
                    <a:pt x="76200" y="30231"/>
                  </a:lnTo>
                  <a:lnTo>
                    <a:pt x="1314450" y="30735"/>
                  </a:lnTo>
                  <a:lnTo>
                    <a:pt x="1314450" y="46610"/>
                  </a:lnTo>
                  <a:lnTo>
                    <a:pt x="76200" y="46106"/>
                  </a:lnTo>
                  <a:lnTo>
                    <a:pt x="76200" y="76200"/>
                  </a:lnTo>
                  <a:lnTo>
                    <a:pt x="0" y="38100"/>
                  </a:lnTo>
                  <a:lnTo>
                    <a:pt x="762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1" name="Shape 15117"/>
            <p:cNvSpPr/>
            <p:nvPr/>
          </p:nvSpPr>
          <p:spPr>
            <a:xfrm>
              <a:off x="3242310" y="2978742"/>
              <a:ext cx="1362075" cy="76200"/>
            </a:xfrm>
            <a:custGeom>
              <a:avLst/>
              <a:gdLst/>
              <a:ahLst/>
              <a:cxnLst/>
              <a:rect l="0" t="0" r="0" b="0"/>
              <a:pathLst>
                <a:path w="1362075" h="76200">
                  <a:moveTo>
                    <a:pt x="76200" y="0"/>
                  </a:moveTo>
                  <a:lnTo>
                    <a:pt x="76200" y="30094"/>
                  </a:lnTo>
                  <a:lnTo>
                    <a:pt x="1362075" y="29464"/>
                  </a:lnTo>
                  <a:lnTo>
                    <a:pt x="1362075" y="45339"/>
                  </a:lnTo>
                  <a:lnTo>
                    <a:pt x="76200" y="45969"/>
                  </a:lnTo>
                  <a:lnTo>
                    <a:pt x="76200" y="76200"/>
                  </a:lnTo>
                  <a:lnTo>
                    <a:pt x="0" y="38100"/>
                  </a:lnTo>
                  <a:lnTo>
                    <a:pt x="762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2" name="Shape 15118"/>
            <p:cNvSpPr/>
            <p:nvPr/>
          </p:nvSpPr>
          <p:spPr>
            <a:xfrm>
              <a:off x="4918710" y="2978616"/>
              <a:ext cx="571500" cy="76200"/>
            </a:xfrm>
            <a:custGeom>
              <a:avLst/>
              <a:gdLst/>
              <a:ahLst/>
              <a:cxnLst/>
              <a:rect l="0" t="0" r="0" b="0"/>
              <a:pathLst>
                <a:path w="571500" h="76200">
                  <a:moveTo>
                    <a:pt x="76200" y="0"/>
                  </a:moveTo>
                  <a:lnTo>
                    <a:pt x="76200" y="30210"/>
                  </a:lnTo>
                  <a:lnTo>
                    <a:pt x="571500" y="29590"/>
                  </a:lnTo>
                  <a:lnTo>
                    <a:pt x="571500" y="45465"/>
                  </a:lnTo>
                  <a:lnTo>
                    <a:pt x="76200" y="46085"/>
                  </a:lnTo>
                  <a:lnTo>
                    <a:pt x="76200" y="76200"/>
                  </a:lnTo>
                  <a:lnTo>
                    <a:pt x="0" y="38226"/>
                  </a:lnTo>
                  <a:lnTo>
                    <a:pt x="762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3" name="Shape 15119"/>
            <p:cNvSpPr/>
            <p:nvPr/>
          </p:nvSpPr>
          <p:spPr>
            <a:xfrm>
              <a:off x="4794885" y="1063582"/>
              <a:ext cx="257175" cy="635"/>
            </a:xfrm>
            <a:custGeom>
              <a:avLst/>
              <a:gdLst/>
              <a:ahLst/>
              <a:cxnLst/>
              <a:rect l="0" t="0" r="0" b="0"/>
              <a:pathLst>
                <a:path w="257175" h="635">
                  <a:moveTo>
                    <a:pt x="0" y="0"/>
                  </a:moveTo>
                  <a:lnTo>
                    <a:pt x="257175" y="63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4" name="Shape 15120"/>
            <p:cNvSpPr/>
            <p:nvPr/>
          </p:nvSpPr>
          <p:spPr>
            <a:xfrm>
              <a:off x="5042535" y="1063582"/>
              <a:ext cx="635" cy="942975"/>
            </a:xfrm>
            <a:custGeom>
              <a:avLst/>
              <a:gdLst/>
              <a:ahLst/>
              <a:cxnLst/>
              <a:rect l="0" t="0" r="0" b="0"/>
              <a:pathLst>
                <a:path w="635" h="942975">
                  <a:moveTo>
                    <a:pt x="635" y="0"/>
                  </a:moveTo>
                  <a:lnTo>
                    <a:pt x="0" y="94297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5" name="Shape 15121"/>
            <p:cNvSpPr/>
            <p:nvPr/>
          </p:nvSpPr>
          <p:spPr>
            <a:xfrm>
              <a:off x="4756785" y="2006557"/>
              <a:ext cx="285750" cy="636"/>
            </a:xfrm>
            <a:custGeom>
              <a:avLst/>
              <a:gdLst/>
              <a:ahLst/>
              <a:cxnLst/>
              <a:rect l="0" t="0" r="0" b="0"/>
              <a:pathLst>
                <a:path w="285750" h="636">
                  <a:moveTo>
                    <a:pt x="0" y="0"/>
                  </a:moveTo>
                  <a:lnTo>
                    <a:pt x="285750" y="636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6" name="Shape 15122"/>
            <p:cNvSpPr/>
            <p:nvPr/>
          </p:nvSpPr>
          <p:spPr>
            <a:xfrm>
              <a:off x="4719320" y="2006557"/>
              <a:ext cx="76200" cy="838200"/>
            </a:xfrm>
            <a:custGeom>
              <a:avLst/>
              <a:gdLst/>
              <a:ahLst/>
              <a:cxnLst/>
              <a:rect l="0" t="0" r="0" b="0"/>
              <a:pathLst>
                <a:path w="76200" h="838200">
                  <a:moveTo>
                    <a:pt x="29464" y="0"/>
                  </a:moveTo>
                  <a:lnTo>
                    <a:pt x="45339" y="0"/>
                  </a:lnTo>
                  <a:lnTo>
                    <a:pt x="45963" y="762000"/>
                  </a:lnTo>
                  <a:lnTo>
                    <a:pt x="76200" y="762000"/>
                  </a:lnTo>
                  <a:lnTo>
                    <a:pt x="38100" y="838200"/>
                  </a:lnTo>
                  <a:lnTo>
                    <a:pt x="0" y="762000"/>
                  </a:lnTo>
                  <a:lnTo>
                    <a:pt x="30088" y="762000"/>
                  </a:lnTo>
                  <a:lnTo>
                    <a:pt x="29464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7" name="Shape 15123"/>
            <p:cNvSpPr/>
            <p:nvPr/>
          </p:nvSpPr>
          <p:spPr>
            <a:xfrm>
              <a:off x="899160" y="1924643"/>
              <a:ext cx="177800" cy="205105"/>
            </a:xfrm>
            <a:custGeom>
              <a:avLst/>
              <a:gdLst/>
              <a:ahLst/>
              <a:cxnLst/>
              <a:rect l="0" t="0" r="0" b="0"/>
              <a:pathLst>
                <a:path w="177800" h="205105">
                  <a:moveTo>
                    <a:pt x="0" y="102488"/>
                  </a:moveTo>
                  <a:lnTo>
                    <a:pt x="177800" y="205105"/>
                  </a:lnTo>
                  <a:lnTo>
                    <a:pt x="17780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8" name="Shape 15124"/>
            <p:cNvSpPr/>
            <p:nvPr/>
          </p:nvSpPr>
          <p:spPr>
            <a:xfrm>
              <a:off x="899160" y="1939882"/>
              <a:ext cx="635" cy="180975"/>
            </a:xfrm>
            <a:custGeom>
              <a:avLst/>
              <a:gdLst/>
              <a:ahLst/>
              <a:cxnLst/>
              <a:rect l="0" t="0" r="0" b="0"/>
              <a:pathLst>
                <a:path w="635" h="180975">
                  <a:moveTo>
                    <a:pt x="0" y="0"/>
                  </a:moveTo>
                  <a:lnTo>
                    <a:pt x="635" y="18097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9" name="Shape 15125"/>
            <p:cNvSpPr/>
            <p:nvPr/>
          </p:nvSpPr>
          <p:spPr>
            <a:xfrm>
              <a:off x="775335" y="2035132"/>
              <a:ext cx="419100" cy="636"/>
            </a:xfrm>
            <a:custGeom>
              <a:avLst/>
              <a:gdLst/>
              <a:ahLst/>
              <a:cxnLst/>
              <a:rect l="0" t="0" r="0" b="0"/>
              <a:pathLst>
                <a:path w="419100" h="636">
                  <a:moveTo>
                    <a:pt x="0" y="0"/>
                  </a:moveTo>
                  <a:lnTo>
                    <a:pt x="419100" y="636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0" name="Shape 15126"/>
            <p:cNvSpPr/>
            <p:nvPr/>
          </p:nvSpPr>
          <p:spPr>
            <a:xfrm>
              <a:off x="3470910" y="1915118"/>
              <a:ext cx="177800" cy="205105"/>
            </a:xfrm>
            <a:custGeom>
              <a:avLst/>
              <a:gdLst/>
              <a:ahLst/>
              <a:cxnLst/>
              <a:rect l="0" t="0" r="0" b="0"/>
              <a:pathLst>
                <a:path w="177800" h="205105">
                  <a:moveTo>
                    <a:pt x="0" y="102488"/>
                  </a:moveTo>
                  <a:lnTo>
                    <a:pt x="177800" y="205105"/>
                  </a:lnTo>
                  <a:lnTo>
                    <a:pt x="177800" y="0"/>
                  </a:lnTo>
                  <a:close/>
                </a:path>
              </a:pathLst>
            </a:custGeom>
            <a:ln w="1587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1" name="Shape 15127"/>
            <p:cNvSpPr/>
            <p:nvPr/>
          </p:nvSpPr>
          <p:spPr>
            <a:xfrm>
              <a:off x="3470910" y="1930357"/>
              <a:ext cx="635" cy="180975"/>
            </a:xfrm>
            <a:custGeom>
              <a:avLst/>
              <a:gdLst/>
              <a:ahLst/>
              <a:cxnLst/>
              <a:rect l="0" t="0" r="0" b="0"/>
              <a:pathLst>
                <a:path w="635" h="180975">
                  <a:moveTo>
                    <a:pt x="0" y="0"/>
                  </a:moveTo>
                  <a:lnTo>
                    <a:pt x="635" y="180975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2" name="Shape 15128"/>
            <p:cNvSpPr/>
            <p:nvPr/>
          </p:nvSpPr>
          <p:spPr>
            <a:xfrm>
              <a:off x="3347085" y="2025607"/>
              <a:ext cx="419100" cy="636"/>
            </a:xfrm>
            <a:custGeom>
              <a:avLst/>
              <a:gdLst/>
              <a:ahLst/>
              <a:cxnLst/>
              <a:rect l="0" t="0" r="0" b="0"/>
              <a:pathLst>
                <a:path w="419100" h="636">
                  <a:moveTo>
                    <a:pt x="0" y="0"/>
                  </a:moveTo>
                  <a:lnTo>
                    <a:pt x="419100" y="636"/>
                  </a:lnTo>
                </a:path>
              </a:pathLst>
            </a:custGeom>
            <a:ln w="1587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3" name="Shape 15129"/>
            <p:cNvSpPr/>
            <p:nvPr/>
          </p:nvSpPr>
          <p:spPr>
            <a:xfrm>
              <a:off x="1213485" y="72982"/>
              <a:ext cx="32385" cy="32385"/>
            </a:xfrm>
            <a:custGeom>
              <a:avLst/>
              <a:gdLst/>
              <a:ahLst/>
              <a:cxnLst/>
              <a:rect l="0" t="0" r="0" b="0"/>
              <a:pathLst>
                <a:path w="32385" h="32385">
                  <a:moveTo>
                    <a:pt x="16129" y="0"/>
                  </a:moveTo>
                  <a:cubicBezTo>
                    <a:pt x="25146" y="0"/>
                    <a:pt x="32385" y="7239"/>
                    <a:pt x="32385" y="16129"/>
                  </a:cubicBezTo>
                  <a:cubicBezTo>
                    <a:pt x="32385" y="25146"/>
                    <a:pt x="25146" y="32385"/>
                    <a:pt x="16129" y="32385"/>
                  </a:cubicBezTo>
                  <a:cubicBezTo>
                    <a:pt x="7239" y="32385"/>
                    <a:pt x="0" y="25146"/>
                    <a:pt x="0" y="16129"/>
                  </a:cubicBezTo>
                  <a:cubicBezTo>
                    <a:pt x="0" y="7239"/>
                    <a:pt x="7239" y="0"/>
                    <a:pt x="16129" y="0"/>
                  </a:cubicBez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4" name="Shape 15130"/>
            <p:cNvSpPr/>
            <p:nvPr/>
          </p:nvSpPr>
          <p:spPr>
            <a:xfrm>
              <a:off x="1213485" y="72982"/>
              <a:ext cx="32385" cy="32385"/>
            </a:xfrm>
            <a:custGeom>
              <a:avLst/>
              <a:gdLst/>
              <a:ahLst/>
              <a:cxnLst/>
              <a:rect l="0" t="0" r="0" b="0"/>
              <a:pathLst>
                <a:path w="32385" h="32385">
                  <a:moveTo>
                    <a:pt x="16129" y="0"/>
                  </a:moveTo>
                  <a:cubicBezTo>
                    <a:pt x="7239" y="0"/>
                    <a:pt x="0" y="7239"/>
                    <a:pt x="0" y="16129"/>
                  </a:cubicBezTo>
                  <a:cubicBezTo>
                    <a:pt x="0" y="25146"/>
                    <a:pt x="7239" y="32385"/>
                    <a:pt x="16129" y="32385"/>
                  </a:cubicBezTo>
                  <a:cubicBezTo>
                    <a:pt x="25146" y="32385"/>
                    <a:pt x="32385" y="25146"/>
                    <a:pt x="32385" y="16129"/>
                  </a:cubicBezTo>
                  <a:cubicBezTo>
                    <a:pt x="32385" y="7239"/>
                    <a:pt x="25146" y="0"/>
                    <a:pt x="16129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5" name="Shape 15131"/>
            <p:cNvSpPr/>
            <p:nvPr/>
          </p:nvSpPr>
          <p:spPr>
            <a:xfrm>
              <a:off x="975360" y="253957"/>
              <a:ext cx="32385" cy="32385"/>
            </a:xfrm>
            <a:custGeom>
              <a:avLst/>
              <a:gdLst/>
              <a:ahLst/>
              <a:cxnLst/>
              <a:rect l="0" t="0" r="0" b="0"/>
              <a:pathLst>
                <a:path w="32385" h="32385">
                  <a:moveTo>
                    <a:pt x="16129" y="0"/>
                  </a:moveTo>
                  <a:cubicBezTo>
                    <a:pt x="25146" y="0"/>
                    <a:pt x="32385" y="7239"/>
                    <a:pt x="32385" y="16129"/>
                  </a:cubicBezTo>
                  <a:cubicBezTo>
                    <a:pt x="32385" y="25146"/>
                    <a:pt x="25146" y="32385"/>
                    <a:pt x="16129" y="32385"/>
                  </a:cubicBezTo>
                  <a:cubicBezTo>
                    <a:pt x="7239" y="32385"/>
                    <a:pt x="0" y="25146"/>
                    <a:pt x="0" y="16129"/>
                  </a:cubicBezTo>
                  <a:cubicBezTo>
                    <a:pt x="0" y="7239"/>
                    <a:pt x="7239" y="0"/>
                    <a:pt x="16129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6" name="Shape 15132"/>
            <p:cNvSpPr/>
            <p:nvPr/>
          </p:nvSpPr>
          <p:spPr>
            <a:xfrm>
              <a:off x="975360" y="253957"/>
              <a:ext cx="32385" cy="32385"/>
            </a:xfrm>
            <a:custGeom>
              <a:avLst/>
              <a:gdLst/>
              <a:ahLst/>
              <a:cxnLst/>
              <a:rect l="0" t="0" r="0" b="0"/>
              <a:pathLst>
                <a:path w="32385" h="32385">
                  <a:moveTo>
                    <a:pt x="16129" y="0"/>
                  </a:moveTo>
                  <a:cubicBezTo>
                    <a:pt x="7239" y="0"/>
                    <a:pt x="0" y="7239"/>
                    <a:pt x="0" y="16129"/>
                  </a:cubicBezTo>
                  <a:cubicBezTo>
                    <a:pt x="0" y="25146"/>
                    <a:pt x="7239" y="32385"/>
                    <a:pt x="16129" y="32385"/>
                  </a:cubicBezTo>
                  <a:cubicBezTo>
                    <a:pt x="25146" y="32385"/>
                    <a:pt x="32385" y="25146"/>
                    <a:pt x="32385" y="16129"/>
                  </a:cubicBezTo>
                  <a:cubicBezTo>
                    <a:pt x="32385" y="7239"/>
                    <a:pt x="25146" y="0"/>
                    <a:pt x="16129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7" name="Shape 15133"/>
            <p:cNvSpPr/>
            <p:nvPr/>
          </p:nvSpPr>
          <p:spPr>
            <a:xfrm>
              <a:off x="737235" y="434932"/>
              <a:ext cx="32385" cy="32385"/>
            </a:xfrm>
            <a:custGeom>
              <a:avLst/>
              <a:gdLst/>
              <a:ahLst/>
              <a:cxnLst/>
              <a:rect l="0" t="0" r="0" b="0"/>
              <a:pathLst>
                <a:path w="32385" h="32385">
                  <a:moveTo>
                    <a:pt x="16129" y="0"/>
                  </a:moveTo>
                  <a:cubicBezTo>
                    <a:pt x="25146" y="0"/>
                    <a:pt x="32385" y="7239"/>
                    <a:pt x="32385" y="16129"/>
                  </a:cubicBezTo>
                  <a:cubicBezTo>
                    <a:pt x="32385" y="25146"/>
                    <a:pt x="25146" y="32385"/>
                    <a:pt x="16129" y="32385"/>
                  </a:cubicBezTo>
                  <a:cubicBezTo>
                    <a:pt x="7239" y="32385"/>
                    <a:pt x="0" y="25146"/>
                    <a:pt x="0" y="16129"/>
                  </a:cubicBezTo>
                  <a:cubicBezTo>
                    <a:pt x="0" y="7239"/>
                    <a:pt x="7239" y="0"/>
                    <a:pt x="16129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8" name="Shape 15134"/>
            <p:cNvSpPr/>
            <p:nvPr/>
          </p:nvSpPr>
          <p:spPr>
            <a:xfrm>
              <a:off x="737235" y="434932"/>
              <a:ext cx="32385" cy="32385"/>
            </a:xfrm>
            <a:custGeom>
              <a:avLst/>
              <a:gdLst/>
              <a:ahLst/>
              <a:cxnLst/>
              <a:rect l="0" t="0" r="0" b="0"/>
              <a:pathLst>
                <a:path w="32385" h="32385">
                  <a:moveTo>
                    <a:pt x="16129" y="0"/>
                  </a:moveTo>
                  <a:cubicBezTo>
                    <a:pt x="7239" y="0"/>
                    <a:pt x="0" y="7239"/>
                    <a:pt x="0" y="16129"/>
                  </a:cubicBezTo>
                  <a:cubicBezTo>
                    <a:pt x="0" y="25146"/>
                    <a:pt x="7239" y="32385"/>
                    <a:pt x="16129" y="32385"/>
                  </a:cubicBezTo>
                  <a:cubicBezTo>
                    <a:pt x="25146" y="32385"/>
                    <a:pt x="32385" y="25146"/>
                    <a:pt x="32385" y="16129"/>
                  </a:cubicBezTo>
                  <a:cubicBezTo>
                    <a:pt x="32385" y="7239"/>
                    <a:pt x="25146" y="0"/>
                    <a:pt x="16129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9" name="Shape 15135"/>
            <p:cNvSpPr/>
            <p:nvPr/>
          </p:nvSpPr>
          <p:spPr>
            <a:xfrm>
              <a:off x="3842385" y="72982"/>
              <a:ext cx="32385" cy="32385"/>
            </a:xfrm>
            <a:custGeom>
              <a:avLst/>
              <a:gdLst/>
              <a:ahLst/>
              <a:cxnLst/>
              <a:rect l="0" t="0" r="0" b="0"/>
              <a:pathLst>
                <a:path w="32385" h="32385">
                  <a:moveTo>
                    <a:pt x="16256" y="0"/>
                  </a:moveTo>
                  <a:cubicBezTo>
                    <a:pt x="25146" y="0"/>
                    <a:pt x="32385" y="7239"/>
                    <a:pt x="32385" y="16129"/>
                  </a:cubicBezTo>
                  <a:cubicBezTo>
                    <a:pt x="32385" y="25146"/>
                    <a:pt x="25146" y="32385"/>
                    <a:pt x="16256" y="32385"/>
                  </a:cubicBezTo>
                  <a:cubicBezTo>
                    <a:pt x="7239" y="32385"/>
                    <a:pt x="0" y="25146"/>
                    <a:pt x="0" y="16129"/>
                  </a:cubicBezTo>
                  <a:cubicBezTo>
                    <a:pt x="0" y="7239"/>
                    <a:pt x="7239" y="0"/>
                    <a:pt x="16256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0" name="Shape 15136"/>
            <p:cNvSpPr/>
            <p:nvPr/>
          </p:nvSpPr>
          <p:spPr>
            <a:xfrm>
              <a:off x="3842385" y="72982"/>
              <a:ext cx="32385" cy="32385"/>
            </a:xfrm>
            <a:custGeom>
              <a:avLst/>
              <a:gdLst/>
              <a:ahLst/>
              <a:cxnLst/>
              <a:rect l="0" t="0" r="0" b="0"/>
              <a:pathLst>
                <a:path w="32385" h="32385">
                  <a:moveTo>
                    <a:pt x="16256" y="0"/>
                  </a:moveTo>
                  <a:cubicBezTo>
                    <a:pt x="7239" y="0"/>
                    <a:pt x="0" y="7239"/>
                    <a:pt x="0" y="16129"/>
                  </a:cubicBezTo>
                  <a:cubicBezTo>
                    <a:pt x="0" y="25146"/>
                    <a:pt x="7239" y="32385"/>
                    <a:pt x="16256" y="32385"/>
                  </a:cubicBezTo>
                  <a:cubicBezTo>
                    <a:pt x="25146" y="32385"/>
                    <a:pt x="32385" y="25146"/>
                    <a:pt x="32385" y="16129"/>
                  </a:cubicBezTo>
                  <a:cubicBezTo>
                    <a:pt x="32385" y="7239"/>
                    <a:pt x="25146" y="0"/>
                    <a:pt x="16256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1" name="Shape 15137"/>
            <p:cNvSpPr/>
            <p:nvPr/>
          </p:nvSpPr>
          <p:spPr>
            <a:xfrm>
              <a:off x="3547110" y="253957"/>
              <a:ext cx="32385" cy="32385"/>
            </a:xfrm>
            <a:custGeom>
              <a:avLst/>
              <a:gdLst/>
              <a:ahLst/>
              <a:cxnLst/>
              <a:rect l="0" t="0" r="0" b="0"/>
              <a:pathLst>
                <a:path w="32385" h="32385">
                  <a:moveTo>
                    <a:pt x="16256" y="0"/>
                  </a:moveTo>
                  <a:cubicBezTo>
                    <a:pt x="25146" y="0"/>
                    <a:pt x="32385" y="7239"/>
                    <a:pt x="32385" y="16129"/>
                  </a:cubicBezTo>
                  <a:cubicBezTo>
                    <a:pt x="32385" y="25146"/>
                    <a:pt x="25146" y="32385"/>
                    <a:pt x="16256" y="32385"/>
                  </a:cubicBezTo>
                  <a:cubicBezTo>
                    <a:pt x="7239" y="32385"/>
                    <a:pt x="0" y="25146"/>
                    <a:pt x="0" y="16129"/>
                  </a:cubicBezTo>
                  <a:cubicBezTo>
                    <a:pt x="0" y="7239"/>
                    <a:pt x="7239" y="0"/>
                    <a:pt x="16256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2" name="Shape 15138"/>
            <p:cNvSpPr/>
            <p:nvPr/>
          </p:nvSpPr>
          <p:spPr>
            <a:xfrm>
              <a:off x="3547110" y="253957"/>
              <a:ext cx="32385" cy="32385"/>
            </a:xfrm>
            <a:custGeom>
              <a:avLst/>
              <a:gdLst/>
              <a:ahLst/>
              <a:cxnLst/>
              <a:rect l="0" t="0" r="0" b="0"/>
              <a:pathLst>
                <a:path w="32385" h="32385">
                  <a:moveTo>
                    <a:pt x="16256" y="0"/>
                  </a:moveTo>
                  <a:cubicBezTo>
                    <a:pt x="7239" y="0"/>
                    <a:pt x="0" y="7239"/>
                    <a:pt x="0" y="16129"/>
                  </a:cubicBezTo>
                  <a:cubicBezTo>
                    <a:pt x="0" y="25146"/>
                    <a:pt x="7239" y="32385"/>
                    <a:pt x="16256" y="32385"/>
                  </a:cubicBezTo>
                  <a:cubicBezTo>
                    <a:pt x="25146" y="32385"/>
                    <a:pt x="32385" y="25146"/>
                    <a:pt x="32385" y="16129"/>
                  </a:cubicBezTo>
                  <a:cubicBezTo>
                    <a:pt x="32385" y="7239"/>
                    <a:pt x="25146" y="0"/>
                    <a:pt x="16256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3" name="Shape 15139"/>
            <p:cNvSpPr/>
            <p:nvPr/>
          </p:nvSpPr>
          <p:spPr>
            <a:xfrm>
              <a:off x="3270885" y="434932"/>
              <a:ext cx="32385" cy="32385"/>
            </a:xfrm>
            <a:custGeom>
              <a:avLst/>
              <a:gdLst/>
              <a:ahLst/>
              <a:cxnLst/>
              <a:rect l="0" t="0" r="0" b="0"/>
              <a:pathLst>
                <a:path w="32385" h="32385">
                  <a:moveTo>
                    <a:pt x="16256" y="0"/>
                  </a:moveTo>
                  <a:cubicBezTo>
                    <a:pt x="25146" y="0"/>
                    <a:pt x="32385" y="7239"/>
                    <a:pt x="32385" y="16129"/>
                  </a:cubicBezTo>
                  <a:cubicBezTo>
                    <a:pt x="32385" y="25146"/>
                    <a:pt x="25146" y="32385"/>
                    <a:pt x="16256" y="32385"/>
                  </a:cubicBezTo>
                  <a:cubicBezTo>
                    <a:pt x="7239" y="32385"/>
                    <a:pt x="0" y="25146"/>
                    <a:pt x="0" y="16129"/>
                  </a:cubicBezTo>
                  <a:cubicBezTo>
                    <a:pt x="0" y="7239"/>
                    <a:pt x="7239" y="0"/>
                    <a:pt x="16256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4" name="Shape 15140"/>
            <p:cNvSpPr/>
            <p:nvPr/>
          </p:nvSpPr>
          <p:spPr>
            <a:xfrm>
              <a:off x="3270885" y="434932"/>
              <a:ext cx="32385" cy="32385"/>
            </a:xfrm>
            <a:custGeom>
              <a:avLst/>
              <a:gdLst/>
              <a:ahLst/>
              <a:cxnLst/>
              <a:rect l="0" t="0" r="0" b="0"/>
              <a:pathLst>
                <a:path w="32385" h="32385">
                  <a:moveTo>
                    <a:pt x="16256" y="0"/>
                  </a:moveTo>
                  <a:cubicBezTo>
                    <a:pt x="7239" y="0"/>
                    <a:pt x="0" y="7239"/>
                    <a:pt x="0" y="16129"/>
                  </a:cubicBezTo>
                  <a:cubicBezTo>
                    <a:pt x="0" y="25146"/>
                    <a:pt x="7239" y="32385"/>
                    <a:pt x="16256" y="32385"/>
                  </a:cubicBezTo>
                  <a:cubicBezTo>
                    <a:pt x="25146" y="32385"/>
                    <a:pt x="32385" y="25146"/>
                    <a:pt x="32385" y="16129"/>
                  </a:cubicBezTo>
                  <a:cubicBezTo>
                    <a:pt x="32385" y="7239"/>
                    <a:pt x="25146" y="0"/>
                    <a:pt x="16256" y="0"/>
                  </a:cubicBezTo>
                  <a:close/>
                </a:path>
              </a:pathLst>
            </a:custGeom>
            <a:ln w="1587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5" name="Rectangle 15141"/>
            <p:cNvSpPr/>
            <p:nvPr/>
          </p:nvSpPr>
          <p:spPr>
            <a:xfrm>
              <a:off x="838200" y="820166"/>
              <a:ext cx="404126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TKR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6" name="Rectangle 15142"/>
            <p:cNvSpPr/>
            <p:nvPr/>
          </p:nvSpPr>
          <p:spPr>
            <a:xfrm>
              <a:off x="1141476" y="820166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7" name="Rectangle 15143"/>
            <p:cNvSpPr/>
            <p:nvPr/>
          </p:nvSpPr>
          <p:spPr>
            <a:xfrm>
              <a:off x="809244" y="1392680"/>
              <a:ext cx="382277" cy="16662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ISO’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8" name="Rectangle 15144"/>
            <p:cNvSpPr/>
            <p:nvPr/>
          </p:nvSpPr>
          <p:spPr>
            <a:xfrm>
              <a:off x="1095756" y="1362710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9" name="Rectangle 15146"/>
            <p:cNvSpPr/>
            <p:nvPr/>
          </p:nvSpPr>
          <p:spPr>
            <a:xfrm>
              <a:off x="1439037" y="1782824"/>
              <a:ext cx="124380" cy="16662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Т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0" name="Rectangle 15147"/>
            <p:cNvSpPr/>
            <p:nvPr/>
          </p:nvSpPr>
          <p:spPr>
            <a:xfrm>
              <a:off x="1532001" y="1818834"/>
              <a:ext cx="58781" cy="1301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1" name="Rectangle 15148"/>
            <p:cNvSpPr/>
            <p:nvPr/>
          </p:nvSpPr>
          <p:spPr>
            <a:xfrm>
              <a:off x="1576197" y="1818834"/>
              <a:ext cx="29390" cy="1301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2" name="Rectangle 15149"/>
            <p:cNvSpPr/>
            <p:nvPr/>
          </p:nvSpPr>
          <p:spPr>
            <a:xfrm>
              <a:off x="3944747" y="1744724"/>
              <a:ext cx="124380" cy="16662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Т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3" name="Rectangle 15150"/>
            <p:cNvSpPr/>
            <p:nvPr/>
          </p:nvSpPr>
          <p:spPr>
            <a:xfrm>
              <a:off x="4037711" y="1780734"/>
              <a:ext cx="58781" cy="1301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4" name="Rectangle 15151"/>
            <p:cNvSpPr/>
            <p:nvPr/>
          </p:nvSpPr>
          <p:spPr>
            <a:xfrm>
              <a:off x="4081907" y="1780734"/>
              <a:ext cx="29390" cy="1301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5" name="Rectangle 15153"/>
            <p:cNvSpPr/>
            <p:nvPr/>
          </p:nvSpPr>
          <p:spPr>
            <a:xfrm>
              <a:off x="3144647" y="915668"/>
              <a:ext cx="134636" cy="16662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А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6" name="Rectangle 15154"/>
            <p:cNvSpPr/>
            <p:nvPr/>
          </p:nvSpPr>
          <p:spPr>
            <a:xfrm>
              <a:off x="3245231" y="885698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7" name="Rectangle 15155"/>
            <p:cNvSpPr/>
            <p:nvPr/>
          </p:nvSpPr>
          <p:spPr>
            <a:xfrm>
              <a:off x="4505579" y="972566"/>
              <a:ext cx="268690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TG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8" name="Rectangle 15156"/>
            <p:cNvSpPr/>
            <p:nvPr/>
          </p:nvSpPr>
          <p:spPr>
            <a:xfrm>
              <a:off x="4707128" y="972566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9" name="Rectangle 15157"/>
            <p:cNvSpPr/>
            <p:nvPr/>
          </p:nvSpPr>
          <p:spPr>
            <a:xfrm>
              <a:off x="4716272" y="1800099"/>
              <a:ext cx="134668" cy="20642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U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0" name="Rectangle 15158"/>
            <p:cNvSpPr/>
            <p:nvPr/>
          </p:nvSpPr>
          <p:spPr>
            <a:xfrm>
              <a:off x="4816856" y="1866078"/>
              <a:ext cx="170493" cy="1301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TG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1" name="Rectangle 15159"/>
            <p:cNvSpPr/>
            <p:nvPr/>
          </p:nvSpPr>
          <p:spPr>
            <a:xfrm>
              <a:off x="4944872" y="1866078"/>
              <a:ext cx="29390" cy="1301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" name="Rectangle 15160"/>
            <p:cNvSpPr/>
            <p:nvPr/>
          </p:nvSpPr>
          <p:spPr>
            <a:xfrm>
              <a:off x="2257425" y="2200910"/>
              <a:ext cx="134668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3" name="Rectangle 15161"/>
            <p:cNvSpPr/>
            <p:nvPr/>
          </p:nvSpPr>
          <p:spPr>
            <a:xfrm>
              <a:off x="2359533" y="2266890"/>
              <a:ext cx="65382" cy="1301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4" name="Rectangle 15162"/>
            <p:cNvSpPr/>
            <p:nvPr/>
          </p:nvSpPr>
          <p:spPr>
            <a:xfrm>
              <a:off x="2408301" y="2266890"/>
              <a:ext cx="29390" cy="1301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5" name="Rectangle 15163"/>
            <p:cNvSpPr/>
            <p:nvPr/>
          </p:nvSpPr>
          <p:spPr>
            <a:xfrm>
              <a:off x="723900" y="2925191"/>
              <a:ext cx="436355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IFBT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6" name="Rectangle 15164"/>
            <p:cNvSpPr/>
            <p:nvPr/>
          </p:nvSpPr>
          <p:spPr>
            <a:xfrm>
              <a:off x="1050036" y="2925191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7" name="Rectangle 15165"/>
            <p:cNvSpPr/>
            <p:nvPr/>
          </p:nvSpPr>
          <p:spPr>
            <a:xfrm>
              <a:off x="2857881" y="2955162"/>
              <a:ext cx="135196" cy="166626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К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8" name="Rectangle 15166"/>
            <p:cNvSpPr/>
            <p:nvPr/>
          </p:nvSpPr>
          <p:spPr>
            <a:xfrm>
              <a:off x="2958719" y="2925191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9" name="Rectangle 15167"/>
            <p:cNvSpPr/>
            <p:nvPr/>
          </p:nvSpPr>
          <p:spPr>
            <a:xfrm>
              <a:off x="4534535" y="2629154"/>
              <a:ext cx="62098" cy="20642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0" name="Rectangle 15168"/>
            <p:cNvSpPr/>
            <p:nvPr/>
          </p:nvSpPr>
          <p:spPr>
            <a:xfrm>
              <a:off x="4581779" y="2629154"/>
              <a:ext cx="62098" cy="20642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-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1" name="Rectangle 15169"/>
            <p:cNvSpPr/>
            <p:nvPr/>
          </p:nvSpPr>
          <p:spPr>
            <a:xfrm>
              <a:off x="4629404" y="2629154"/>
              <a:ext cx="62098" cy="20642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)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2" name="Rectangle 15170"/>
            <p:cNvSpPr/>
            <p:nvPr/>
          </p:nvSpPr>
          <p:spPr>
            <a:xfrm>
              <a:off x="4675124" y="2629154"/>
              <a:ext cx="46619" cy="20642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3" name="Rectangle 15171"/>
            <p:cNvSpPr/>
            <p:nvPr/>
          </p:nvSpPr>
          <p:spPr>
            <a:xfrm>
              <a:off x="5106416" y="2819654"/>
              <a:ext cx="134668" cy="20642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U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4" name="Rectangle 15172"/>
            <p:cNvSpPr/>
            <p:nvPr/>
          </p:nvSpPr>
          <p:spPr>
            <a:xfrm>
              <a:off x="5207000" y="2885634"/>
              <a:ext cx="58780" cy="1301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v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5" name="Rectangle 15173"/>
            <p:cNvSpPr/>
            <p:nvPr/>
          </p:nvSpPr>
          <p:spPr>
            <a:xfrm>
              <a:off x="5251197" y="2885634"/>
              <a:ext cx="29390" cy="13014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6" name="Rectangle 15174"/>
            <p:cNvSpPr/>
            <p:nvPr/>
          </p:nvSpPr>
          <p:spPr>
            <a:xfrm>
              <a:off x="0" y="29970"/>
              <a:ext cx="134636" cy="16662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А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7" name="Rectangle 15175"/>
            <p:cNvSpPr/>
            <p:nvPr/>
          </p:nvSpPr>
          <p:spPr>
            <a:xfrm>
              <a:off x="100584" y="0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8" name="Rectangle 15176"/>
            <p:cNvSpPr/>
            <p:nvPr/>
          </p:nvSpPr>
          <p:spPr>
            <a:xfrm>
              <a:off x="0" y="189990"/>
              <a:ext cx="124380" cy="16662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В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9" name="Rectangle 15177"/>
            <p:cNvSpPr/>
            <p:nvPr/>
          </p:nvSpPr>
          <p:spPr>
            <a:xfrm>
              <a:off x="92964" y="160020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0" name="Rectangle 15178"/>
            <p:cNvSpPr/>
            <p:nvPr/>
          </p:nvSpPr>
          <p:spPr>
            <a:xfrm>
              <a:off x="0" y="354582"/>
              <a:ext cx="134636" cy="166628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1" name="Rectangle 15179"/>
            <p:cNvSpPr/>
            <p:nvPr/>
          </p:nvSpPr>
          <p:spPr>
            <a:xfrm>
              <a:off x="100584" y="324612"/>
              <a:ext cx="46619" cy="20643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55024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Elektr</a:t>
            </a:r>
            <a:r>
              <a:rPr lang="en-US" b="1" dirty="0"/>
              <a:t> </a:t>
            </a:r>
            <a:r>
              <a:rPr lang="en-US" b="1" dirty="0" err="1"/>
              <a:t>ta’minotiga</a:t>
            </a:r>
            <a:r>
              <a:rPr lang="en-US" b="1" dirty="0"/>
              <a:t> </a:t>
            </a:r>
            <a:r>
              <a:rPr lang="en-US" b="1" dirty="0" err="1"/>
              <a:t>o‘zgartgich</a:t>
            </a:r>
            <a:r>
              <a:rPr lang="en-US" b="1" dirty="0"/>
              <a:t> </a:t>
            </a:r>
            <a:r>
              <a:rPr lang="en-US" b="1" dirty="0" err="1"/>
              <a:t>qurilmalar</a:t>
            </a:r>
            <a:r>
              <a:rPr lang="en-US" b="1" dirty="0"/>
              <a:t> </a:t>
            </a:r>
            <a:r>
              <a:rPr lang="en-US" b="1" dirty="0" err="1"/>
              <a:t>ta’siri</a:t>
            </a:r>
            <a:r>
              <a:rPr lang="en-US" b="1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528" y="2052918"/>
            <a:ext cx="11749178" cy="4615301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o‘tkazgichli</a:t>
            </a:r>
            <a:r>
              <a:rPr lang="en-US" dirty="0"/>
              <a:t> </a:t>
            </a:r>
            <a:r>
              <a:rPr lang="en-US" dirty="0" err="1"/>
              <a:t>kuch</a:t>
            </a:r>
            <a:r>
              <a:rPr lang="en-US" dirty="0"/>
              <a:t> </a:t>
            </a:r>
            <a:r>
              <a:rPr lang="en-US" dirty="0" err="1"/>
              <a:t>o‘zgartgichlarini</a:t>
            </a:r>
            <a:r>
              <a:rPr lang="en-US" dirty="0"/>
              <a:t> </a:t>
            </a:r>
            <a:r>
              <a:rPr lang="en-US" dirty="0" err="1"/>
              <a:t>jadallik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rivojlanishi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o‘zgarmas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tiristorli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yuritmalarda</a:t>
            </a:r>
            <a:r>
              <a:rPr lang="en-US" dirty="0"/>
              <a:t>,  </a:t>
            </a:r>
            <a:r>
              <a:rPr lang="en-US" dirty="0" err="1"/>
              <a:t>ventel</a:t>
            </a:r>
            <a:r>
              <a:rPr lang="en-US" dirty="0"/>
              <a:t> </a:t>
            </a:r>
            <a:r>
              <a:rPr lang="en-US" dirty="0" err="1"/>
              <a:t>o‘zgartgichlarni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ta’minoti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qo‘llash</a:t>
            </a:r>
            <a:r>
              <a:rPr lang="en-US" dirty="0"/>
              <a:t> GOST </a:t>
            </a:r>
            <a:r>
              <a:rPr lang="en-US" dirty="0" err="1"/>
              <a:t>bo‘yicha</a:t>
            </a:r>
            <a:r>
              <a:rPr lang="en-US" dirty="0"/>
              <a:t> </a:t>
            </a:r>
            <a:r>
              <a:rPr lang="en-US" dirty="0" err="1"/>
              <a:t>berilgan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energiyani</a:t>
            </a:r>
            <a:r>
              <a:rPr lang="en-US" dirty="0"/>
              <a:t> </a:t>
            </a:r>
            <a:r>
              <a:rPr lang="en-US" dirty="0" err="1"/>
              <a:t>sifatli</a:t>
            </a:r>
            <a:r>
              <a:rPr lang="en-US" dirty="0"/>
              <a:t> </a:t>
            </a:r>
            <a:r>
              <a:rPr lang="en-US" dirty="0" err="1"/>
              <a:t>ko‘rsatkichini</a:t>
            </a:r>
            <a:r>
              <a:rPr lang="en-US" dirty="0"/>
              <a:t> </a:t>
            </a:r>
            <a:r>
              <a:rPr lang="en-US" dirty="0" err="1"/>
              <a:t>pasayishga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kelib</a:t>
            </a:r>
            <a:r>
              <a:rPr lang="en-US" dirty="0"/>
              <a:t>, </a:t>
            </a:r>
            <a:r>
              <a:rPr lang="en-US" dirty="0" err="1"/>
              <a:t>yana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taminotini</a:t>
            </a:r>
            <a:r>
              <a:rPr lang="en-US" dirty="0"/>
              <a:t> </a:t>
            </a:r>
            <a:r>
              <a:rPr lang="en-US" dirty="0" err="1"/>
              <a:t>haqiqiy</a:t>
            </a:r>
            <a:r>
              <a:rPr lang="en-US" dirty="0"/>
              <a:t> </a:t>
            </a:r>
            <a:r>
              <a:rPr lang="en-US" dirty="0" err="1"/>
              <a:t>quvvat</a:t>
            </a:r>
            <a:r>
              <a:rPr lang="en-US" dirty="0"/>
              <a:t> </a:t>
            </a:r>
            <a:r>
              <a:rPr lang="en-US" dirty="0" err="1"/>
              <a:t>koeffisienti</a:t>
            </a:r>
            <a:r>
              <a:rPr lang="en-US" dirty="0"/>
              <a:t> </a:t>
            </a:r>
            <a:r>
              <a:rPr lang="en-US" dirty="0" err="1"/>
              <a:t>pasayishga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kelmoqda</a:t>
            </a:r>
            <a:r>
              <a:rPr lang="en-US" dirty="0"/>
              <a:t>. </a:t>
            </a:r>
            <a:r>
              <a:rPr lang="en-US" dirty="0" err="1"/>
              <a:t>Tiristorli</a:t>
            </a:r>
            <a:r>
              <a:rPr lang="en-US" dirty="0"/>
              <a:t> </a:t>
            </a:r>
            <a:r>
              <a:rPr lang="en-US" dirty="0" err="1"/>
              <a:t>o‘zgartgichlar</a:t>
            </a:r>
            <a:r>
              <a:rPr lang="en-US" dirty="0"/>
              <a:t> </a:t>
            </a:r>
            <a:r>
              <a:rPr lang="en-US" dirty="0" err="1"/>
              <a:t>o‘zini</a:t>
            </a:r>
            <a:r>
              <a:rPr lang="en-US" dirty="0"/>
              <a:t> </a:t>
            </a:r>
            <a:r>
              <a:rPr lang="en-US" dirty="0" err="1"/>
              <a:t>texnologik</a:t>
            </a:r>
            <a:r>
              <a:rPr lang="en-US" dirty="0"/>
              <a:t> </a:t>
            </a:r>
            <a:r>
              <a:rPr lang="en-US" dirty="0" err="1"/>
              <a:t>samarasi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rivojlantirish</a:t>
            </a:r>
            <a:r>
              <a:rPr lang="en-US" dirty="0"/>
              <a:t> </a:t>
            </a:r>
            <a:r>
              <a:rPr lang="en-US" dirty="0" err="1"/>
              <a:t>imkoniyati</a:t>
            </a:r>
            <a:r>
              <a:rPr lang="en-US" dirty="0"/>
              <a:t> </a:t>
            </a:r>
            <a:r>
              <a:rPr lang="en-US" dirty="0" err="1"/>
              <a:t>borligiga</a:t>
            </a:r>
            <a:r>
              <a:rPr lang="en-US" dirty="0"/>
              <a:t> </a:t>
            </a:r>
            <a:r>
              <a:rPr lang="en-US" dirty="0" err="1"/>
              <a:t>qaramasdan</a:t>
            </a:r>
            <a:r>
              <a:rPr lang="en-US" dirty="0"/>
              <a:t>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moslik</a:t>
            </a:r>
            <a:r>
              <a:rPr lang="en-US" dirty="0"/>
              <a:t> </a:t>
            </a:r>
            <a:r>
              <a:rPr lang="en-US" dirty="0" err="1"/>
              <a:t>muommosi</a:t>
            </a:r>
            <a:r>
              <a:rPr lang="en-US" dirty="0"/>
              <a:t> </a:t>
            </a:r>
            <a:r>
              <a:rPr lang="en-US" dirty="0" err="1"/>
              <a:t>keltirib</a:t>
            </a:r>
            <a:r>
              <a:rPr lang="en-US" dirty="0"/>
              <a:t> </a:t>
            </a:r>
            <a:r>
              <a:rPr lang="en-US" dirty="0" err="1"/>
              <a:t>chiqarmoqda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Bunda</a:t>
            </a:r>
            <a:r>
              <a:rPr lang="en-US" dirty="0"/>
              <a:t> </a:t>
            </a:r>
            <a:r>
              <a:rPr lang="en-US" dirty="0" err="1"/>
              <a:t>o‘zgartgich</a:t>
            </a:r>
            <a:r>
              <a:rPr lang="en-US" dirty="0"/>
              <a:t> </a:t>
            </a:r>
            <a:r>
              <a:rPr lang="en-US" dirty="0" err="1"/>
              <a:t>qurilmalarini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rejimlarini</a:t>
            </a:r>
            <a:r>
              <a:rPr lang="en-US" dirty="0"/>
              <a:t> </a:t>
            </a:r>
            <a:r>
              <a:rPr lang="en-US" dirty="0" err="1"/>
              <a:t>o‘zgarishi</a:t>
            </a:r>
            <a:r>
              <a:rPr lang="en-US" dirty="0"/>
              <a:t> </a:t>
            </a:r>
            <a:r>
              <a:rPr lang="en-US" dirty="0" err="1"/>
              <a:t>to‘g‘ridan-to‘g‘ri</a:t>
            </a:r>
            <a:r>
              <a:rPr lang="en-US" dirty="0"/>
              <a:t> </a:t>
            </a:r>
            <a:r>
              <a:rPr lang="en-US" dirty="0" err="1"/>
              <a:t>ta’minlash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tarmoqqa</a:t>
            </a:r>
            <a:r>
              <a:rPr lang="en-US" dirty="0"/>
              <a:t> </a:t>
            </a:r>
            <a:r>
              <a:rPr lang="en-US" dirty="0" err="1"/>
              <a:t>yuboriladi</a:t>
            </a:r>
            <a:r>
              <a:rPr lang="en-US" dirty="0"/>
              <a:t>. </a:t>
            </a:r>
            <a:r>
              <a:rPr lang="en-US" dirty="0" err="1"/>
              <a:t>Xususan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ta’minlash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tarmog‘ini</a:t>
            </a:r>
            <a:r>
              <a:rPr lang="en-US" dirty="0"/>
              <a:t> </a:t>
            </a:r>
            <a:r>
              <a:rPr lang="en-US" dirty="0" err="1"/>
              <a:t>chastota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tebranishlarida</a:t>
            </a:r>
            <a:r>
              <a:rPr lang="en-US" dirty="0"/>
              <a:t> (10kV li </a:t>
            </a:r>
            <a:r>
              <a:rPr lang="en-US" dirty="0" err="1"/>
              <a:t>tarmoqda</a:t>
            </a:r>
            <a:r>
              <a:rPr lang="en-US" dirty="0"/>
              <a:t> 20% </a:t>
            </a:r>
            <a:r>
              <a:rPr lang="en-US" dirty="0" err="1"/>
              <a:t>qiymatgacha</a:t>
            </a:r>
            <a:r>
              <a:rPr lang="en-US" dirty="0"/>
              <a:t>) </a:t>
            </a:r>
            <a:r>
              <a:rPr lang="en-US" dirty="0" err="1"/>
              <a:t>sodir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Bu </a:t>
            </a:r>
            <a:r>
              <a:rPr lang="en-US" dirty="0" err="1"/>
              <a:t>aktiv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reaktiv</a:t>
            </a:r>
            <a:r>
              <a:rPr lang="en-US" dirty="0"/>
              <a:t> </a:t>
            </a:r>
            <a:r>
              <a:rPr lang="en-US" dirty="0" err="1"/>
              <a:t>quvvatlar</a:t>
            </a:r>
            <a:r>
              <a:rPr lang="en-US" dirty="0"/>
              <a:t> </a:t>
            </a:r>
            <a:r>
              <a:rPr lang="en-US" dirty="0" err="1"/>
              <a:t>keskin</a:t>
            </a:r>
            <a:r>
              <a:rPr lang="en-US" dirty="0"/>
              <a:t> </a:t>
            </a:r>
            <a:r>
              <a:rPr lang="en-US" dirty="0" err="1"/>
              <a:t>o‘zgarishi</a:t>
            </a:r>
            <a:r>
              <a:rPr lang="en-US" dirty="0"/>
              <a:t> </a:t>
            </a:r>
            <a:r>
              <a:rPr lang="en-US" dirty="0" err="1"/>
              <a:t>mobaynida</a:t>
            </a:r>
            <a:r>
              <a:rPr lang="en-US" dirty="0"/>
              <a:t> </a:t>
            </a:r>
            <a:r>
              <a:rPr lang="en-US" dirty="0" err="1"/>
              <a:t>ro‘y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. </a:t>
            </a:r>
            <a:r>
              <a:rPr lang="en-US" dirty="0" err="1"/>
              <a:t>Ventil</a:t>
            </a:r>
            <a:r>
              <a:rPr lang="en-US" dirty="0"/>
              <a:t> </a:t>
            </a:r>
            <a:r>
              <a:rPr lang="en-US" dirty="0" err="1"/>
              <a:t>o‘zgartgichlarini</a:t>
            </a:r>
            <a:r>
              <a:rPr lang="en-US" dirty="0"/>
              <a:t> </a:t>
            </a:r>
            <a:r>
              <a:rPr lang="en-US" dirty="0" err="1"/>
              <a:t>quvvatini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qo‘llashni</a:t>
            </a:r>
            <a:r>
              <a:rPr lang="en-US" dirty="0"/>
              <a:t> </a:t>
            </a:r>
            <a:r>
              <a:rPr lang="en-US" dirty="0" err="1"/>
              <a:t>ko‘payishi</a:t>
            </a:r>
            <a:r>
              <a:rPr lang="en-US" dirty="0"/>
              <a:t> 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yakka</a:t>
            </a:r>
            <a:r>
              <a:rPr lang="en-US" dirty="0"/>
              <a:t> </a:t>
            </a:r>
            <a:r>
              <a:rPr lang="en-US" dirty="0" err="1"/>
              <a:t>quvvat</a:t>
            </a:r>
            <a:r>
              <a:rPr lang="en-US" dirty="0"/>
              <a:t> </a:t>
            </a:r>
            <a:r>
              <a:rPr lang="en-US" dirty="0" err="1"/>
              <a:t>sifati</a:t>
            </a:r>
            <a:r>
              <a:rPr lang="en-US" dirty="0"/>
              <a:t> </a:t>
            </a:r>
            <a:r>
              <a:rPr lang="en-US" dirty="0" err="1"/>
              <a:t>qo‘llash</a:t>
            </a:r>
            <a:r>
              <a:rPr lang="en-US" dirty="0"/>
              <a:t> </a:t>
            </a:r>
            <a:r>
              <a:rPr lang="en-US" dirty="0" err="1"/>
              <a:t>ta’minlash</a:t>
            </a:r>
            <a:r>
              <a:rPr lang="en-US" dirty="0"/>
              <a:t> </a:t>
            </a:r>
            <a:r>
              <a:rPr lang="en-US" dirty="0" err="1"/>
              <a:t>manbasining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sifatiga</a:t>
            </a:r>
            <a:r>
              <a:rPr lang="en-US" dirty="0"/>
              <a:t> </a:t>
            </a:r>
            <a:r>
              <a:rPr lang="en-US" dirty="0" err="1"/>
              <a:t>ko‘p</a:t>
            </a:r>
            <a:r>
              <a:rPr lang="en-US" dirty="0"/>
              <a:t> </a:t>
            </a:r>
            <a:r>
              <a:rPr lang="en-US" dirty="0" err="1"/>
              <a:t>holatlar</a:t>
            </a:r>
            <a:r>
              <a:rPr lang="en-US" dirty="0"/>
              <a:t> </a:t>
            </a:r>
            <a:r>
              <a:rPr lang="en-US" dirty="0" err="1"/>
              <a:t>qarash</a:t>
            </a:r>
            <a:r>
              <a:rPr lang="en-US" dirty="0"/>
              <a:t> </a:t>
            </a:r>
            <a:r>
              <a:rPr lang="en-US" dirty="0" err="1"/>
              <a:t>ta’sir</a:t>
            </a:r>
            <a:r>
              <a:rPr lang="en-US" dirty="0"/>
              <a:t> </a:t>
            </a:r>
            <a:r>
              <a:rPr lang="en-US" dirty="0" err="1"/>
              <a:t>ko‘rsatadi</a:t>
            </a:r>
            <a:r>
              <a:rPr lang="en-US" dirty="0"/>
              <a:t>. </a:t>
            </a:r>
            <a:r>
              <a:rPr lang="en-US" dirty="0" err="1"/>
              <a:t>Buni</a:t>
            </a:r>
            <a:r>
              <a:rPr lang="en-US" dirty="0"/>
              <a:t> </a:t>
            </a:r>
            <a:r>
              <a:rPr lang="en-US" dirty="0" err="1"/>
              <a:t>ko‘rib</a:t>
            </a:r>
            <a:r>
              <a:rPr lang="en-US" dirty="0"/>
              <a:t> </a:t>
            </a:r>
            <a:r>
              <a:rPr lang="en-US" dirty="0" err="1"/>
              <a:t>chiqadigan</a:t>
            </a:r>
            <a:r>
              <a:rPr lang="en-US" dirty="0"/>
              <a:t> </a:t>
            </a:r>
            <a:r>
              <a:rPr lang="en-US" dirty="0" err="1"/>
              <a:t>bo‘lsak</a:t>
            </a:r>
            <a:r>
              <a:rPr lang="en-US" dirty="0"/>
              <a:t> </a:t>
            </a:r>
            <a:r>
              <a:rPr lang="en-US" dirty="0" err="1"/>
              <a:t>o‘zgartgichlar</a:t>
            </a:r>
            <a:r>
              <a:rPr lang="en-US" dirty="0"/>
              <a:t>, </a:t>
            </a:r>
            <a:r>
              <a:rPr lang="en-US" dirty="0" err="1"/>
              <a:t>ayniqsa</a:t>
            </a:r>
            <a:r>
              <a:rPr lang="en-US" dirty="0"/>
              <a:t> </a:t>
            </a:r>
            <a:r>
              <a:rPr lang="en-US" dirty="0" err="1"/>
              <a:t>rostlanuvchilarda</a:t>
            </a:r>
            <a:r>
              <a:rPr lang="en-US" dirty="0"/>
              <a:t> </a:t>
            </a:r>
            <a:r>
              <a:rPr lang="en-US" dirty="0" err="1"/>
              <a:t>kuchlanishga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birinchi</a:t>
            </a:r>
            <a:r>
              <a:rPr lang="en-US" dirty="0"/>
              <a:t> </a:t>
            </a:r>
            <a:r>
              <a:rPr lang="en-US" dirty="0" err="1"/>
              <a:t>garmonikani</a:t>
            </a:r>
            <a:r>
              <a:rPr lang="en-US" dirty="0"/>
              <a:t> </a:t>
            </a:r>
            <a:r>
              <a:rPr lang="en-US" dirty="0" err="1"/>
              <a:t>siljishi</a:t>
            </a:r>
            <a:r>
              <a:rPr lang="en-US" dirty="0"/>
              <a:t> </a:t>
            </a:r>
            <a:r>
              <a:rPr lang="en-US" dirty="0" err="1"/>
              <a:t>hisobiga</a:t>
            </a:r>
            <a:r>
              <a:rPr lang="en-US" dirty="0"/>
              <a:t> </a:t>
            </a:r>
            <a:r>
              <a:rPr lang="en-US" dirty="0" err="1"/>
              <a:t>sezilarli</a:t>
            </a:r>
            <a:r>
              <a:rPr lang="en-US" dirty="0"/>
              <a:t> </a:t>
            </a:r>
            <a:r>
              <a:rPr lang="en-US" dirty="0" err="1"/>
              <a:t>darajada</a:t>
            </a:r>
            <a:r>
              <a:rPr lang="en-US" dirty="0"/>
              <a:t> </a:t>
            </a:r>
            <a:r>
              <a:rPr lang="en-US" dirty="0" err="1"/>
              <a:t>reaktiv</a:t>
            </a:r>
            <a:r>
              <a:rPr lang="en-US" dirty="0"/>
              <a:t> </a:t>
            </a:r>
            <a:r>
              <a:rPr lang="en-US" dirty="0" err="1"/>
              <a:t>quvvatni</a:t>
            </a:r>
            <a:r>
              <a:rPr lang="en-US" dirty="0"/>
              <a:t> </a:t>
            </a:r>
            <a:r>
              <a:rPr lang="en-US" dirty="0" err="1"/>
              <a:t>iste’mol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, </a:t>
            </a:r>
            <a:r>
              <a:rPr lang="en-US" dirty="0" err="1"/>
              <a:t>notekis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grafiklari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gormonika</a:t>
            </a:r>
            <a:r>
              <a:rPr lang="en-US" dirty="0"/>
              <a:t> </a:t>
            </a:r>
            <a:r>
              <a:rPr lang="en-US" dirty="0" err="1"/>
              <a:t>toklarni</a:t>
            </a:r>
            <a:r>
              <a:rPr lang="en-US" dirty="0"/>
              <a:t> </a:t>
            </a:r>
            <a:r>
              <a:rPr lang="en-US" dirty="0" err="1"/>
              <a:t>hisobiga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tarmoqdagi</a:t>
            </a:r>
            <a:r>
              <a:rPr lang="en-US" dirty="0"/>
              <a:t> </a:t>
            </a:r>
            <a:r>
              <a:rPr lang="en-US" dirty="0" err="1"/>
              <a:t>kuchlanishni</a:t>
            </a:r>
            <a:r>
              <a:rPr lang="en-US" dirty="0"/>
              <a:t> </a:t>
            </a:r>
            <a:r>
              <a:rPr lang="en-US" dirty="0" err="1"/>
              <a:t>kuchli</a:t>
            </a:r>
            <a:r>
              <a:rPr lang="en-US" dirty="0"/>
              <a:t> </a:t>
            </a:r>
            <a:r>
              <a:rPr lang="en-US" dirty="0" err="1"/>
              <a:t>og‘ishini</a:t>
            </a:r>
            <a:r>
              <a:rPr lang="en-US" dirty="0"/>
              <a:t> </a:t>
            </a:r>
            <a:r>
              <a:rPr lang="en-US" dirty="0" err="1"/>
              <a:t>keltirib</a:t>
            </a:r>
            <a:r>
              <a:rPr lang="en-US" dirty="0"/>
              <a:t> </a:t>
            </a:r>
            <a:r>
              <a:rPr lang="en-US" dirty="0" err="1"/>
              <a:t>chiqaruvchi</a:t>
            </a:r>
            <a:r>
              <a:rPr lang="en-US" dirty="0"/>
              <a:t> </a:t>
            </a:r>
            <a:r>
              <a:rPr lang="en-US" dirty="0" err="1"/>
              <a:t>qurilmaga</a:t>
            </a:r>
            <a:r>
              <a:rPr lang="en-US" dirty="0"/>
              <a:t> </a:t>
            </a:r>
            <a:r>
              <a:rPr lang="en-US" dirty="0" err="1"/>
              <a:t>aylanadi</a:t>
            </a:r>
            <a:r>
              <a:rPr lang="en-US" dirty="0"/>
              <a:t>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9435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Ventil</a:t>
            </a:r>
            <a:r>
              <a:rPr lang="en-US" dirty="0"/>
              <a:t> </a:t>
            </a:r>
            <a:r>
              <a:rPr lang="en-US" dirty="0" err="1"/>
              <a:t>o‘zgartgichdagi</a:t>
            </a:r>
            <a:r>
              <a:rPr lang="en-US" dirty="0"/>
              <a:t> </a:t>
            </a:r>
            <a:r>
              <a:rPr lang="en-US" dirty="0" err="1"/>
              <a:t>faza</a:t>
            </a:r>
            <a:r>
              <a:rPr lang="en-US" dirty="0"/>
              <a:t> </a:t>
            </a:r>
            <a:r>
              <a:rPr lang="en-US" dirty="0" err="1"/>
              <a:t>kuchlanishi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tokining</a:t>
            </a:r>
            <a:r>
              <a:rPr lang="en-US" dirty="0"/>
              <a:t> </a:t>
            </a:r>
            <a:r>
              <a:rPr lang="en-US" dirty="0" err="1"/>
              <a:t>siljishi</a:t>
            </a:r>
            <a:r>
              <a:rPr lang="en-US" dirty="0"/>
              <a:t>. </a:t>
            </a:r>
            <a:endParaRPr lang="ru-RU" dirty="0"/>
          </a:p>
        </p:txBody>
      </p:sp>
      <p:pic>
        <p:nvPicPr>
          <p:cNvPr id="4" name="Picture 123548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9372" y="2052638"/>
            <a:ext cx="7415032" cy="419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33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Kompensatsiyalovchi</a:t>
            </a:r>
            <a:r>
              <a:rPr lang="en-US" dirty="0"/>
              <a:t> </a:t>
            </a:r>
            <a:r>
              <a:rPr lang="en-US" dirty="0" err="1"/>
              <a:t>o‘zgartgich</a:t>
            </a:r>
            <a:r>
              <a:rPr lang="en-US" dirty="0"/>
              <a:t> </a:t>
            </a:r>
            <a:r>
              <a:rPr lang="en-US" dirty="0" err="1"/>
              <a:t>agregati</a:t>
            </a:r>
            <a:r>
              <a:rPr lang="en-US" dirty="0"/>
              <a:t> </a:t>
            </a:r>
            <a:r>
              <a:rPr lang="en-US" dirty="0" err="1"/>
              <a:t>prinsipial</a:t>
            </a:r>
            <a:r>
              <a:rPr lang="en-US" dirty="0"/>
              <a:t> </a:t>
            </a:r>
            <a:r>
              <a:rPr lang="en-US"/>
              <a:t>sxemasi</a:t>
            </a:r>
            <a:endParaRPr lang="ru-RU"/>
          </a:p>
        </p:txBody>
      </p:sp>
      <p:pic>
        <p:nvPicPr>
          <p:cNvPr id="4" name="Picture 16376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3692" y="2165230"/>
            <a:ext cx="6866626" cy="4356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3857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</TotalTime>
  <Words>483</Words>
  <Application>Microsoft Office PowerPoint</Application>
  <PresentationFormat>Произвольный</PresentationFormat>
  <Paragraphs>124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Ион</vt:lpstr>
      <vt:lpstr>Induktiv – sig‘imli parametrik o‘zgartkichlar </vt:lpstr>
      <vt:lpstr>Uch fazali induktiv – sig‘imli TMning sxemasi (a) va uning kuchlanishlar diagrammasi (b) </vt:lpstr>
      <vt:lpstr>«Tok manbai – asinxron motor» elektr yuritma tizimining funksional sxemasi </vt:lpstr>
      <vt:lpstr>Elektr ta’minotiga o‘zgartgich qurilmalar ta’siri </vt:lpstr>
      <vt:lpstr>Ventil o‘zgartgichdagi faza kuchlanishi va tokining siljishi. </vt:lpstr>
      <vt:lpstr>Kompensatsiyalovchi o‘zgartgich agregati prinsipial sxemasi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Induktiv – sig‘imli parametrik o‘zgartkichlar</dc:title>
  <dc:creator>Электрик</dc:creator>
  <cp:lastModifiedBy>Elektrik</cp:lastModifiedBy>
  <cp:revision>2</cp:revision>
  <dcterms:created xsi:type="dcterms:W3CDTF">2021-12-30T07:05:18Z</dcterms:created>
  <dcterms:modified xsi:type="dcterms:W3CDTF">2023-07-07T10:21:30Z</dcterms:modified>
</cp:coreProperties>
</file>