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499592"/>
          </a:xfrm>
        </p:spPr>
        <p:txBody>
          <a:bodyPr/>
          <a:lstStyle/>
          <a:p>
            <a:r>
              <a:rPr lang="en-US" dirty="0" err="1"/>
              <a:t>Induktiv</a:t>
            </a:r>
            <a:r>
              <a:rPr lang="en-US" dirty="0"/>
              <a:t>  </a:t>
            </a:r>
            <a:r>
              <a:rPr lang="en-US" dirty="0" err="1"/>
              <a:t>bog'langan</a:t>
            </a:r>
            <a:r>
              <a:rPr lang="en-US" dirty="0"/>
              <a:t>  </a:t>
            </a:r>
            <a:r>
              <a:rPr lang="en-US" dirty="0" err="1"/>
              <a:t>zanjirlar</a:t>
            </a:r>
            <a:r>
              <a:rPr lang="en-US" dirty="0"/>
              <a:t>.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9512" y="1844824"/>
                <a:ext cx="8784976" cy="4824536"/>
              </a:xfrm>
            </p:spPr>
            <p:txBody>
              <a:bodyPr/>
              <a:lstStyle/>
              <a:p>
                <a:pPr latinLnBrk="1"/>
                <a:r>
                  <a:rPr lang="en-US" dirty="0"/>
                  <a:t>Agar  </a:t>
                </a:r>
                <a:r>
                  <a:rPr lang="en-US" dirty="0" err="1"/>
                  <a:t>elektr</a:t>
                </a:r>
                <a:r>
                  <a:rPr lang="en-US" dirty="0"/>
                  <a:t>  </a:t>
                </a:r>
                <a:r>
                  <a:rPr lang="en-US" dirty="0" err="1"/>
                  <a:t>zanjirning</a:t>
                </a:r>
                <a:r>
                  <a:rPr lang="en-US" dirty="0"/>
                  <a:t>  </a:t>
                </a:r>
                <a:r>
                  <a:rPr lang="en-US" dirty="0" err="1"/>
                  <a:t>bir</a:t>
                </a:r>
                <a:r>
                  <a:rPr lang="en-US" dirty="0"/>
                  <a:t>  </a:t>
                </a:r>
                <a:r>
                  <a:rPr lang="en-US" dirty="0" err="1"/>
                  <a:t>elementidagi</a:t>
                </a:r>
                <a:r>
                  <a:rPr lang="en-US" dirty="0"/>
                  <a:t>  </a:t>
                </a:r>
                <a:r>
                  <a:rPr lang="en-US" dirty="0" err="1"/>
                  <a:t>tokning</a:t>
                </a:r>
                <a:r>
                  <a:rPr lang="en-US" dirty="0"/>
                  <a:t>  </a:t>
                </a:r>
                <a:r>
                  <a:rPr lang="en-US" dirty="0" err="1"/>
                  <a:t>o'zgarishi</a:t>
                </a:r>
                <a:r>
                  <a:rPr lang="en-US" dirty="0"/>
                  <a:t> </a:t>
                </a:r>
                <a:r>
                  <a:rPr lang="en-US" dirty="0" err="1"/>
                  <a:t>zanjirning</a:t>
                </a:r>
                <a:r>
                  <a:rPr lang="en-US" dirty="0"/>
                  <a:t>  </a:t>
                </a:r>
                <a:r>
                  <a:rPr lang="en-US" dirty="0" err="1"/>
                  <a:t>boshqa</a:t>
                </a:r>
                <a:r>
                  <a:rPr lang="en-US" dirty="0"/>
                  <a:t>  </a:t>
                </a:r>
                <a:r>
                  <a:rPr lang="en-US" dirty="0" err="1"/>
                  <a:t>elementida</a:t>
                </a:r>
                <a:r>
                  <a:rPr lang="en-US" dirty="0"/>
                  <a:t>  </a:t>
                </a:r>
                <a:r>
                  <a:rPr lang="en-US" dirty="0" err="1"/>
                  <a:t>EYuK</a:t>
                </a:r>
                <a:r>
                  <a:rPr lang="en-US" dirty="0"/>
                  <a:t>  </a:t>
                </a:r>
                <a:r>
                  <a:rPr lang="en-US" dirty="0" err="1"/>
                  <a:t>paydo</a:t>
                </a:r>
                <a:r>
                  <a:rPr lang="en-US" dirty="0"/>
                  <a:t>  </a:t>
                </a:r>
                <a:r>
                  <a:rPr lang="en-US" dirty="0" err="1"/>
                  <a:t>bo'lishiga</a:t>
                </a:r>
                <a:r>
                  <a:rPr lang="en-US" dirty="0"/>
                  <a:t>  </a:t>
                </a:r>
                <a:r>
                  <a:rPr lang="en-US" dirty="0" err="1"/>
                  <a:t>sabab</a:t>
                </a:r>
                <a:r>
                  <a:rPr lang="en-US" dirty="0"/>
                  <a:t>  </a:t>
                </a:r>
                <a:r>
                  <a:rPr lang="en-US" dirty="0" err="1"/>
                  <a:t>bo'lsa</a:t>
                </a:r>
                <a:r>
                  <a:rPr lang="en-US" dirty="0"/>
                  <a:t>,  u </a:t>
                </a:r>
                <a:r>
                  <a:rPr lang="en-US" dirty="0" err="1"/>
                  <a:t>holda</a:t>
                </a:r>
                <a:r>
                  <a:rPr lang="en-US" dirty="0"/>
                  <a:t>  </a:t>
                </a:r>
                <a:r>
                  <a:rPr lang="en-US" dirty="0" err="1"/>
                  <a:t>bu</a:t>
                </a:r>
                <a:r>
                  <a:rPr lang="en-US" dirty="0"/>
                  <a:t>  </a:t>
                </a:r>
                <a:r>
                  <a:rPr lang="en-US" dirty="0" err="1"/>
                  <a:t>elementlar</a:t>
                </a:r>
                <a:r>
                  <a:rPr lang="en-US" dirty="0"/>
                  <a:t>  </a:t>
                </a:r>
                <a:r>
                  <a:rPr lang="en-US" dirty="0" err="1"/>
                  <a:t>o'zaro</a:t>
                </a:r>
                <a:r>
                  <a:rPr lang="en-US" dirty="0"/>
                  <a:t>  </a:t>
                </a:r>
                <a:r>
                  <a:rPr lang="en-US" dirty="0" err="1"/>
                  <a:t>induktiv</a:t>
                </a:r>
                <a:r>
                  <a:rPr lang="en-US" dirty="0"/>
                  <a:t>  </a:t>
                </a:r>
                <a:r>
                  <a:rPr lang="en-US" dirty="0" err="1"/>
                  <a:t>bog'langan</a:t>
                </a:r>
                <a:r>
                  <a:rPr lang="en-US" dirty="0"/>
                  <a:t>,  </a:t>
                </a:r>
                <a:r>
                  <a:rPr lang="en-US" dirty="0" err="1"/>
                  <a:t>paydo</a:t>
                </a:r>
                <a:r>
                  <a:rPr lang="en-US" dirty="0"/>
                  <a:t>  </a:t>
                </a:r>
                <a:r>
                  <a:rPr lang="en-US" dirty="0" err="1"/>
                  <a:t>bo'ladigan</a:t>
                </a:r>
                <a:r>
                  <a:rPr lang="en-US" dirty="0"/>
                  <a:t> </a:t>
                </a:r>
                <a:r>
                  <a:rPr lang="en-US" dirty="0" err="1"/>
                  <a:t>EYuK</a:t>
                </a:r>
                <a:r>
                  <a:rPr lang="en-US" dirty="0"/>
                  <a:t> </a:t>
                </a:r>
                <a:r>
                  <a:rPr lang="en-US" dirty="0" err="1"/>
                  <a:t>esa</a:t>
                </a:r>
                <a:r>
                  <a:rPr lang="en-US" dirty="0"/>
                  <a:t> </a:t>
                </a:r>
                <a:r>
                  <a:rPr lang="en-US" dirty="0" err="1"/>
                  <a:t>o'zaro</a:t>
                </a:r>
                <a:r>
                  <a:rPr lang="en-US" dirty="0"/>
                  <a:t> </a:t>
                </a:r>
                <a:r>
                  <a:rPr lang="en-US" dirty="0" err="1"/>
                  <a:t>induksiya</a:t>
                </a:r>
                <a:r>
                  <a:rPr lang="en-US" dirty="0"/>
                  <a:t> </a:t>
                </a:r>
                <a:r>
                  <a:rPr lang="en-US" dirty="0" err="1"/>
                  <a:t>EYuKi</a:t>
                </a:r>
                <a:r>
                  <a:rPr lang="en-US" dirty="0"/>
                  <a:t> </a:t>
                </a:r>
                <a:r>
                  <a:rPr lang="en-US" dirty="0" err="1"/>
                  <a:t>eyiladi.Ikki</a:t>
                </a:r>
                <a:r>
                  <a:rPr lang="en-US" dirty="0"/>
                  <a:t>  </a:t>
                </a:r>
                <a:r>
                  <a:rPr lang="en-US" dirty="0" err="1"/>
                  <a:t>elementning</a:t>
                </a:r>
                <a:r>
                  <a:rPr lang="en-US" dirty="0"/>
                  <a:t>  </a:t>
                </a:r>
                <a:r>
                  <a:rPr lang="en-US" dirty="0" err="1"/>
                  <a:t>induktiv</a:t>
                </a:r>
                <a:r>
                  <a:rPr lang="en-US" dirty="0"/>
                  <a:t>  </a:t>
                </a:r>
                <a:r>
                  <a:rPr lang="en-US" dirty="0" err="1"/>
                  <a:t>bog'lanish</a:t>
                </a:r>
                <a:r>
                  <a:rPr lang="en-US" dirty="0"/>
                  <a:t>  </a:t>
                </a:r>
                <a:r>
                  <a:rPr lang="en-US" dirty="0" err="1"/>
                  <a:t>darajasi</a:t>
                </a:r>
                <a:r>
                  <a:rPr lang="en-US" dirty="0"/>
                  <a:t>  </a:t>
                </a:r>
                <a:r>
                  <a:rPr lang="en-US" dirty="0" err="1"/>
                  <a:t>bog'lanish</a:t>
                </a:r>
                <a:r>
                  <a:rPr lang="en-US" dirty="0"/>
                  <a:t> </a:t>
                </a:r>
                <a:r>
                  <a:rPr lang="en-US" dirty="0" err="1"/>
                  <a:t>koeffitsiyenti</a:t>
                </a:r>
                <a:r>
                  <a:rPr lang="en-US" dirty="0"/>
                  <a:t> </a:t>
                </a:r>
                <a:r>
                  <a:rPr lang="en-US" dirty="0" err="1"/>
                  <a:t>yordamida</a:t>
                </a:r>
                <a:r>
                  <a:rPr lang="en-US" dirty="0"/>
                  <a:t> </a:t>
                </a:r>
                <a:r>
                  <a:rPr lang="en-US" dirty="0" err="1"/>
                  <a:t>avsiflanadi</a:t>
                </a:r>
                <a:r>
                  <a:rPr lang="en-US" dirty="0"/>
                  <a:t>:</a:t>
                </a:r>
                <a:endParaRPr lang="ru-RU" dirty="0"/>
              </a:p>
              <a:p>
                <a:pPr latinLnBrk="1"/>
                <a:r>
                  <a:rPr lang="en-US" dirty="0"/>
                  <a:t>k=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/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/>
                          <m:t>M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i="1"/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ru-RU" i="1"/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/>
                                  <m:t>L</m:t>
                                </m:r>
                              </m:e>
                              <m:sub>
                                <m:r>
                                  <a:rPr lang="en-US"/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i="1"/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/>
                                  <m:t>L</m:t>
                                </m:r>
                              </m:e>
                              <m:sub>
                                <m:r>
                                  <a:rPr lang="en-US"/>
                                  <m:t>2</m:t>
                                </m:r>
                              </m:sub>
                            </m:sSub>
                          </m:e>
                        </m:rad>
                      </m:den>
                    </m:f>
                  </m:oMath>
                </a14:m>
                <a:r>
                  <a:rPr lang="en-US" dirty="0"/>
                  <a:t> ,</a:t>
                </a:r>
                <a:endParaRPr lang="ru-RU" dirty="0"/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9512" y="1844824"/>
                <a:ext cx="8784976" cy="4824536"/>
              </a:xfrm>
              <a:blipFill rotWithShape="1">
                <a:blip r:embed="rId2"/>
                <a:stretch>
                  <a:fillRect l="-1318" t="-1264" r="-13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797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ifodada</a:t>
            </a:r>
            <a:r>
              <a:rPr lang="en-US" dirty="0"/>
              <a:t>  M-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elementlarining</a:t>
            </a:r>
            <a:r>
              <a:rPr lang="en-US" dirty="0"/>
              <a:t> </a:t>
            </a:r>
            <a:r>
              <a:rPr lang="en-US" dirty="0" err="1"/>
              <a:t>o'zaro</a:t>
            </a:r>
            <a:r>
              <a:rPr lang="en-US" dirty="0"/>
              <a:t> </a:t>
            </a:r>
            <a:r>
              <a:rPr lang="en-US" dirty="0" err="1"/>
              <a:t>induktivligi</a:t>
            </a:r>
            <a:r>
              <a:rPr lang="en-US" dirty="0"/>
              <a:t>,  L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L</a:t>
            </a:r>
            <a:r>
              <a:rPr lang="en-US" baseline="-25000" dirty="0"/>
              <a:t>2</a:t>
            </a:r>
            <a:r>
              <a:rPr lang="en-US" dirty="0"/>
              <a:t> –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elementlarining</a:t>
            </a:r>
            <a:r>
              <a:rPr lang="en-US" dirty="0"/>
              <a:t> </a:t>
            </a:r>
            <a:r>
              <a:rPr lang="en-US" dirty="0" err="1"/>
              <a:t>xususiy</a:t>
            </a:r>
            <a:r>
              <a:rPr lang="en-US" dirty="0"/>
              <a:t> </a:t>
            </a:r>
            <a:r>
              <a:rPr lang="en-US" dirty="0" err="1"/>
              <a:t>induktivliklari</a:t>
            </a:r>
            <a:r>
              <a:rPr lang="en-US" dirty="0"/>
              <a:t>. </a:t>
            </a:r>
            <a:r>
              <a:rPr lang="en-US" dirty="0" err="1"/>
              <a:t>Induktiv</a:t>
            </a:r>
            <a:r>
              <a:rPr lang="en-US" dirty="0"/>
              <a:t>  </a:t>
            </a:r>
            <a:r>
              <a:rPr lang="en-US" dirty="0" err="1"/>
              <a:t>bog'lanish</a:t>
            </a:r>
            <a:r>
              <a:rPr lang="en-US" dirty="0"/>
              <a:t>  </a:t>
            </a:r>
            <a:r>
              <a:rPr lang="en-US" dirty="0" err="1"/>
              <a:t>koeffitsiyenti</a:t>
            </a:r>
            <a:r>
              <a:rPr lang="en-US" dirty="0"/>
              <a:t>  </a:t>
            </a:r>
            <a:r>
              <a:rPr lang="en-US" dirty="0" err="1"/>
              <a:t>har</a:t>
            </a:r>
            <a:r>
              <a:rPr lang="en-US" dirty="0"/>
              <a:t>  </a:t>
            </a:r>
            <a:r>
              <a:rPr lang="en-US" dirty="0" err="1"/>
              <a:t>doim</a:t>
            </a:r>
            <a:r>
              <a:rPr lang="en-US" dirty="0"/>
              <a:t>  </a:t>
            </a:r>
            <a:r>
              <a:rPr lang="en-US" dirty="0" err="1"/>
              <a:t>birdan</a:t>
            </a:r>
            <a:r>
              <a:rPr lang="en-US" dirty="0"/>
              <a:t>  </a:t>
            </a:r>
            <a:r>
              <a:rPr lang="en-US" dirty="0" err="1"/>
              <a:t>kichik</a:t>
            </a:r>
            <a:r>
              <a:rPr lang="en-US" dirty="0"/>
              <a:t>  </a:t>
            </a:r>
            <a:r>
              <a:rPr lang="en-US" dirty="0" err="1"/>
              <a:t>bo'lishligini</a:t>
            </a:r>
            <a:r>
              <a:rPr lang="en-US" dirty="0"/>
              <a:t> </a:t>
            </a:r>
            <a:r>
              <a:rPr lang="en-US" dirty="0" err="1"/>
              <a:t>ko'rib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. </a:t>
            </a:r>
            <a:r>
              <a:rPr lang="en-US" dirty="0" err="1"/>
              <a:t>Nisbatan</a:t>
            </a:r>
            <a:r>
              <a:rPr lang="en-US" dirty="0"/>
              <a:t>  </a:t>
            </a:r>
            <a:r>
              <a:rPr lang="en-US" dirty="0" err="1"/>
              <a:t>katta</a:t>
            </a:r>
            <a:r>
              <a:rPr lang="en-US" dirty="0"/>
              <a:t>  </a:t>
            </a:r>
            <a:r>
              <a:rPr lang="en-US" dirty="0" err="1"/>
              <a:t>o'lchamli</a:t>
            </a:r>
            <a:r>
              <a:rPr lang="en-US" dirty="0"/>
              <a:t>  </a:t>
            </a:r>
            <a:r>
              <a:rPr lang="en-US" dirty="0" err="1"/>
              <a:t>ikkita</a:t>
            </a:r>
            <a:r>
              <a:rPr lang="en-US" dirty="0"/>
              <a:t>  </a:t>
            </a:r>
            <a:r>
              <a:rPr lang="en-US" dirty="0" err="1"/>
              <a:t>induktiv</a:t>
            </a:r>
            <a:r>
              <a:rPr lang="en-US" dirty="0"/>
              <a:t>  </a:t>
            </a:r>
            <a:r>
              <a:rPr lang="en-US" dirty="0" err="1"/>
              <a:t>g'altak</a:t>
            </a:r>
            <a:r>
              <a:rPr lang="en-US" dirty="0"/>
              <a:t>  </a:t>
            </a:r>
            <a:r>
              <a:rPr lang="en-US" dirty="0" err="1"/>
              <a:t>berilgan</a:t>
            </a:r>
            <a:r>
              <a:rPr lang="en-US" dirty="0"/>
              <a:t>  </a:t>
            </a:r>
            <a:r>
              <a:rPr lang="en-US" dirty="0" err="1"/>
              <a:t>bo'lsin</a:t>
            </a:r>
            <a:r>
              <a:rPr lang="en-US" dirty="0"/>
              <a:t>    </a:t>
            </a:r>
            <a:r>
              <a:rPr lang="en-US" dirty="0" err="1"/>
              <a:t>G’altaklarning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o'rami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 </a:t>
            </a:r>
            <a:r>
              <a:rPr lang="en-US" dirty="0" err="1"/>
              <a:t>ilashgan</a:t>
            </a:r>
            <a:r>
              <a:rPr lang="en-US" dirty="0"/>
              <a:t>  </a:t>
            </a:r>
            <a:r>
              <a:rPr lang="en-US" dirty="0" err="1"/>
              <a:t>bo'lsin</a:t>
            </a:r>
            <a:r>
              <a:rPr lang="en-US" dirty="0"/>
              <a:t>.  10-rasm,  a  da  </a:t>
            </a:r>
            <a:r>
              <a:rPr lang="en-US" dirty="0" err="1"/>
              <a:t>birinchi</a:t>
            </a:r>
            <a:r>
              <a:rPr lang="en-US" dirty="0"/>
              <a:t>  </a:t>
            </a:r>
            <a:r>
              <a:rPr lang="en-US" dirty="0" err="1"/>
              <a:t>g'altakdan</a:t>
            </a:r>
            <a:r>
              <a:rPr lang="en-US" dirty="0"/>
              <a:t> 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 </a:t>
            </a:r>
            <a:r>
              <a:rPr lang="en-US" dirty="0" err="1"/>
              <a:t>o'tgan</a:t>
            </a:r>
            <a:r>
              <a:rPr lang="en-US" dirty="0"/>
              <a:t> </a:t>
            </a:r>
            <a:r>
              <a:rPr lang="en-US" dirty="0" err="1"/>
              <a:t>holat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maydonining</a:t>
            </a:r>
            <a:r>
              <a:rPr lang="en-US" dirty="0"/>
              <a:t> </a:t>
            </a:r>
            <a:r>
              <a:rPr lang="en-US" dirty="0" err="1"/>
              <a:t>tasviri</a:t>
            </a:r>
            <a:r>
              <a:rPr lang="en-US" dirty="0"/>
              <a:t> </a:t>
            </a:r>
            <a:r>
              <a:rPr lang="en-US" dirty="0" err="1"/>
              <a:t>ko'rsatilgan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g'altak</a:t>
            </a:r>
            <a:r>
              <a:rPr lang="en-US" dirty="0"/>
              <a:t>  </a:t>
            </a:r>
            <a:r>
              <a:rPr lang="en-US" dirty="0" err="1"/>
              <a:t>o'ramlari</a:t>
            </a:r>
            <a:r>
              <a:rPr lang="en-US" dirty="0"/>
              <a:t>  </a:t>
            </a:r>
            <a:r>
              <a:rPr lang="en-US" dirty="0" err="1"/>
              <a:t>o'zinduksiya</a:t>
            </a:r>
            <a:r>
              <a:rPr lang="en-US" dirty="0"/>
              <a:t>  </a:t>
            </a:r>
            <a:r>
              <a:rPr lang="en-US" dirty="0" err="1"/>
              <a:t>magnit</a:t>
            </a:r>
            <a:r>
              <a:rPr lang="en-US" dirty="0"/>
              <a:t>  </a:t>
            </a:r>
            <a:r>
              <a:rPr lang="en-US" dirty="0" err="1"/>
              <a:t>oqimi</a:t>
            </a:r>
            <a:r>
              <a:rPr lang="en-US" dirty="0"/>
              <a:t>  Ф</a:t>
            </a:r>
            <a:r>
              <a:rPr lang="en-US" baseline="-25000" dirty="0"/>
              <a:t>11</a:t>
            </a:r>
            <a:r>
              <a:rPr lang="en-US" dirty="0"/>
              <a:t> ,  </a:t>
            </a:r>
            <a:r>
              <a:rPr lang="en-US" dirty="0" err="1"/>
              <a:t>ikkinchi</a:t>
            </a:r>
            <a:r>
              <a:rPr lang="en-US" dirty="0"/>
              <a:t>  </a:t>
            </a:r>
            <a:r>
              <a:rPr lang="en-US" dirty="0" err="1"/>
              <a:t>g'altak</a:t>
            </a:r>
            <a:r>
              <a:rPr lang="en-US" dirty="0"/>
              <a:t>  </a:t>
            </a:r>
            <a:r>
              <a:rPr lang="en-US" dirty="0" err="1"/>
              <a:t>o'ramlari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 </a:t>
            </a:r>
            <a:r>
              <a:rPr lang="en-US" dirty="0" err="1"/>
              <a:t>o'zaro</a:t>
            </a:r>
            <a:r>
              <a:rPr lang="en-US" dirty="0"/>
              <a:t>  </a:t>
            </a:r>
            <a:r>
              <a:rPr lang="en-US" dirty="0" err="1"/>
              <a:t>induksiya</a:t>
            </a:r>
            <a:r>
              <a:rPr lang="en-US" dirty="0"/>
              <a:t>  </a:t>
            </a:r>
            <a:r>
              <a:rPr lang="en-US" dirty="0" err="1"/>
              <a:t>magnit</a:t>
            </a:r>
            <a:r>
              <a:rPr lang="en-US" dirty="0"/>
              <a:t>  </a:t>
            </a:r>
            <a:r>
              <a:rPr lang="en-US" dirty="0" err="1"/>
              <a:t>oqimi</a:t>
            </a:r>
            <a:r>
              <a:rPr lang="en-US" dirty="0"/>
              <a:t>  Ф</a:t>
            </a:r>
            <a:r>
              <a:rPr lang="en-US" baseline="-25000" dirty="0"/>
              <a:t>12</a:t>
            </a:r>
            <a:r>
              <a:rPr lang="en-US" dirty="0"/>
              <a:t> ,  </a:t>
            </a:r>
            <a:r>
              <a:rPr lang="en-US" dirty="0" err="1"/>
              <a:t>bilan</a:t>
            </a:r>
            <a:r>
              <a:rPr lang="en-US" dirty="0"/>
              <a:t>  </a:t>
            </a:r>
            <a:r>
              <a:rPr lang="en-US" dirty="0" err="1"/>
              <a:t>ilashgan</a:t>
            </a:r>
            <a:r>
              <a:rPr lang="en-US" dirty="0"/>
              <a:t>.  </a:t>
            </a:r>
            <a:r>
              <a:rPr lang="en-US" dirty="0" err="1"/>
              <a:t>Birinchi</a:t>
            </a:r>
            <a:r>
              <a:rPr lang="en-US" dirty="0"/>
              <a:t> 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 </a:t>
            </a:r>
            <a:r>
              <a:rPr lang="en-US" dirty="0" err="1"/>
              <a:t>g'altaklarning</a:t>
            </a:r>
            <a:r>
              <a:rPr lang="en-US" dirty="0"/>
              <a:t>  </a:t>
            </a:r>
            <a:r>
              <a:rPr lang="en-US" dirty="0" err="1"/>
              <a:t>o'zinduksiya</a:t>
            </a:r>
            <a:r>
              <a:rPr lang="en-US" dirty="0"/>
              <a:t> 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o'zaro</a:t>
            </a:r>
            <a:r>
              <a:rPr lang="en-US" dirty="0"/>
              <a:t>  </a:t>
            </a:r>
            <a:r>
              <a:rPr lang="en-US" dirty="0" err="1"/>
              <a:t>induksiya</a:t>
            </a:r>
            <a:r>
              <a:rPr lang="en-US" dirty="0"/>
              <a:t>  </a:t>
            </a:r>
            <a:r>
              <a:rPr lang="en-US" dirty="0" err="1"/>
              <a:t>ilashish</a:t>
            </a:r>
            <a:r>
              <a:rPr lang="en-US" dirty="0"/>
              <a:t> 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oqimlari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92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pPr marL="137160" indent="0" latinLnBrk="1">
              <a:buNone/>
            </a:pPr>
            <a:r>
              <a:rPr lang="en-US" dirty="0" smtClean="0"/>
              <a:t>                   ψ</a:t>
            </a:r>
            <a:r>
              <a:rPr lang="en-US" baseline="-25000" dirty="0" smtClean="0"/>
              <a:t>11</a:t>
            </a:r>
            <a:r>
              <a:rPr lang="en-US" dirty="0" smtClean="0"/>
              <a:t>=w</a:t>
            </a:r>
            <a:r>
              <a:rPr lang="en-US" baseline="-25000" dirty="0" smtClean="0"/>
              <a:t>1</a:t>
            </a:r>
            <a:r>
              <a:rPr lang="ru-RU" dirty="0"/>
              <a:t>Ф</a:t>
            </a:r>
            <a:r>
              <a:rPr lang="en-US" baseline="-25000" dirty="0"/>
              <a:t>11</a:t>
            </a:r>
            <a:r>
              <a:rPr lang="en-US" dirty="0"/>
              <a:t> , ψ</a:t>
            </a:r>
            <a:r>
              <a:rPr lang="en-US" baseline="-25000" dirty="0"/>
              <a:t>21</a:t>
            </a:r>
            <a:r>
              <a:rPr lang="en-US" dirty="0"/>
              <a:t>=w</a:t>
            </a:r>
            <a:r>
              <a:rPr lang="en-US" baseline="-25000" dirty="0"/>
              <a:t>2</a:t>
            </a:r>
            <a:r>
              <a:rPr lang="ru-RU" dirty="0"/>
              <a:t>Ф</a:t>
            </a:r>
            <a:r>
              <a:rPr lang="en-US" baseline="-25000" dirty="0"/>
              <a:t>21</a:t>
            </a:r>
            <a:endParaRPr lang="ru-RU" dirty="0"/>
          </a:p>
          <a:p>
            <a:pPr latinLnBrk="1"/>
            <a:r>
              <a:rPr lang="en-US" dirty="0" err="1"/>
              <a:t>bunda</a:t>
            </a:r>
            <a:r>
              <a:rPr lang="en-US" dirty="0"/>
              <a:t> w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w</a:t>
            </a:r>
            <a:r>
              <a:rPr lang="en-US" baseline="-25000" dirty="0"/>
              <a:t>2</a:t>
            </a:r>
            <a:r>
              <a:rPr lang="en-US" dirty="0"/>
              <a:t> – </a:t>
            </a:r>
            <a:r>
              <a:rPr lang="en-US" dirty="0" err="1"/>
              <a:t>g`altaklar</a:t>
            </a:r>
            <a:r>
              <a:rPr lang="en-US" dirty="0"/>
              <a:t> </a:t>
            </a:r>
            <a:r>
              <a:rPr lang="en-US" dirty="0" err="1"/>
              <a:t>o`ramlar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</a:t>
            </a:r>
            <a:endParaRPr lang="ru-RU" dirty="0"/>
          </a:p>
          <a:p>
            <a:pPr latinLnBrk="1"/>
            <a:r>
              <a:rPr lang="en-US" dirty="0" err="1"/>
              <a:t>O’zaro</a:t>
            </a:r>
            <a:r>
              <a:rPr lang="en-US" dirty="0"/>
              <a:t>  </a:t>
            </a:r>
            <a:r>
              <a:rPr lang="en-US" dirty="0" err="1"/>
              <a:t>induksiya</a:t>
            </a:r>
            <a:r>
              <a:rPr lang="en-US" dirty="0"/>
              <a:t>  </a:t>
            </a:r>
            <a:r>
              <a:rPr lang="en-US" dirty="0" err="1"/>
              <a:t>oqimlari</a:t>
            </a:r>
            <a:r>
              <a:rPr lang="en-US" dirty="0"/>
              <a:t>  (</a:t>
            </a:r>
            <a:r>
              <a:rPr lang="ru-RU" dirty="0"/>
              <a:t>Ф</a:t>
            </a:r>
            <a:r>
              <a:rPr lang="en-US" baseline="-25000" dirty="0"/>
              <a:t>21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dirty="0"/>
              <a:t>Ф</a:t>
            </a:r>
            <a:r>
              <a:rPr lang="en-US" baseline="-25000" dirty="0"/>
              <a:t>12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ilashish</a:t>
            </a:r>
            <a:r>
              <a:rPr lang="en-US" dirty="0"/>
              <a:t>  </a:t>
            </a:r>
            <a:r>
              <a:rPr lang="en-US" dirty="0" err="1"/>
              <a:t>oqimlari</a:t>
            </a:r>
            <a:r>
              <a:rPr lang="en-US" dirty="0"/>
              <a:t>  (ψ</a:t>
            </a:r>
            <a:r>
              <a:rPr lang="en-US" baseline="-25000" dirty="0"/>
              <a:t>21 </a:t>
            </a:r>
            <a:r>
              <a:rPr lang="en-US" baseline="-25000" dirty="0" err="1"/>
              <a:t>va</a:t>
            </a:r>
            <a:r>
              <a:rPr lang="en-US" baseline="-25000" dirty="0"/>
              <a:t> </a:t>
            </a:r>
            <a:r>
              <a:rPr lang="en-US" dirty="0"/>
              <a:t>ψ</a:t>
            </a:r>
            <a:r>
              <a:rPr lang="en-US" baseline="-25000" dirty="0"/>
              <a:t>12</a:t>
            </a:r>
            <a:r>
              <a:rPr lang="en-US" dirty="0"/>
              <a:t>)   </a:t>
            </a:r>
            <a:r>
              <a:rPr lang="en-US" dirty="0" err="1"/>
              <a:t>indeksidagi</a:t>
            </a:r>
            <a:r>
              <a:rPr lang="en-US" dirty="0"/>
              <a:t>  </a:t>
            </a:r>
            <a:r>
              <a:rPr lang="en-US" dirty="0" err="1"/>
              <a:t>birinchi</a:t>
            </a:r>
            <a:r>
              <a:rPr lang="en-US" dirty="0"/>
              <a:t>  </a:t>
            </a:r>
            <a:r>
              <a:rPr lang="en-US" dirty="0" err="1"/>
              <a:t>raqam</a:t>
            </a:r>
            <a:r>
              <a:rPr lang="en-US" dirty="0"/>
              <a:t>  </a:t>
            </a:r>
            <a:r>
              <a:rPr lang="en-US" dirty="0" err="1"/>
              <a:t>oqimning</a:t>
            </a:r>
            <a:r>
              <a:rPr lang="en-US" dirty="0"/>
              <a:t>  </a:t>
            </a:r>
            <a:r>
              <a:rPr lang="en-US" dirty="0" err="1"/>
              <a:t>qaysi</a:t>
            </a:r>
            <a:r>
              <a:rPr lang="en-US" dirty="0"/>
              <a:t>  </a:t>
            </a:r>
            <a:r>
              <a:rPr lang="en-US" dirty="0" err="1"/>
              <a:t>kontur</a:t>
            </a:r>
            <a:r>
              <a:rPr lang="en-US" dirty="0"/>
              <a:t> 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ilashayotganligini</a:t>
            </a:r>
            <a:r>
              <a:rPr lang="en-US" dirty="0"/>
              <a:t>,  </a:t>
            </a:r>
            <a:r>
              <a:rPr lang="en-US" dirty="0" err="1"/>
              <a:t>ikkinchisi</a:t>
            </a:r>
            <a:r>
              <a:rPr lang="en-US" dirty="0"/>
              <a:t>  </a:t>
            </a:r>
            <a:r>
              <a:rPr lang="en-US" dirty="0" err="1"/>
              <a:t>esa</a:t>
            </a:r>
            <a:r>
              <a:rPr lang="en-US" dirty="0"/>
              <a:t>  </a:t>
            </a:r>
            <a:r>
              <a:rPr lang="en-US" dirty="0" err="1"/>
              <a:t>shu</a:t>
            </a:r>
            <a:r>
              <a:rPr lang="en-US" dirty="0"/>
              <a:t>  </a:t>
            </a:r>
            <a:r>
              <a:rPr lang="en-US" dirty="0" err="1"/>
              <a:t>oqimni</a:t>
            </a:r>
            <a:r>
              <a:rPr lang="en-US" dirty="0"/>
              <a:t>  </a:t>
            </a:r>
            <a:r>
              <a:rPr lang="en-US" dirty="0" err="1"/>
              <a:t>hosil</a:t>
            </a:r>
            <a:r>
              <a:rPr lang="en-US" dirty="0"/>
              <a:t>  </a:t>
            </a:r>
            <a:r>
              <a:rPr lang="en-US" dirty="0" err="1"/>
              <a:t>qilgan</a:t>
            </a:r>
            <a:r>
              <a:rPr lang="en-US" dirty="0"/>
              <a:t>  </a:t>
            </a:r>
            <a:r>
              <a:rPr lang="en-US" dirty="0" err="1"/>
              <a:t>tok</a:t>
            </a:r>
            <a:r>
              <a:rPr lang="en-US" dirty="0"/>
              <a:t>  </a:t>
            </a:r>
            <a:r>
              <a:rPr lang="en-US" dirty="0" err="1"/>
              <a:t>qaysi</a:t>
            </a:r>
            <a:r>
              <a:rPr lang="en-US" dirty="0"/>
              <a:t> </a:t>
            </a:r>
            <a:r>
              <a:rPr lang="en-US" dirty="0" err="1"/>
              <a:t>konturga</a:t>
            </a:r>
            <a:r>
              <a:rPr lang="en-US" dirty="0"/>
              <a:t> </a:t>
            </a:r>
            <a:r>
              <a:rPr lang="en-US" dirty="0" err="1"/>
              <a:t>tegishliligini</a:t>
            </a:r>
            <a:r>
              <a:rPr lang="en-US" dirty="0"/>
              <a:t> </a:t>
            </a:r>
            <a:r>
              <a:rPr lang="en-US" dirty="0" err="1"/>
              <a:t>bildiradi</a:t>
            </a:r>
            <a:r>
              <a:rPr lang="en-US" dirty="0"/>
              <a:t>. </a:t>
            </a:r>
            <a:r>
              <a:rPr lang="en-US" dirty="0" err="1"/>
              <a:t>Ta'rif</a:t>
            </a:r>
            <a:r>
              <a:rPr lang="en-US" dirty="0"/>
              <a:t>  </a:t>
            </a:r>
            <a:r>
              <a:rPr lang="en-US" dirty="0" err="1"/>
              <a:t>bo'yicha</a:t>
            </a:r>
            <a:r>
              <a:rPr lang="en-US" dirty="0"/>
              <a:t>  </a:t>
            </a:r>
            <a:r>
              <a:rPr lang="en-US" dirty="0" err="1"/>
              <a:t>birinchi</a:t>
            </a:r>
            <a:r>
              <a:rPr lang="en-US" dirty="0"/>
              <a:t>  </a:t>
            </a:r>
            <a:r>
              <a:rPr lang="en-US" dirty="0" err="1"/>
              <a:t>g'altakning</a:t>
            </a:r>
            <a:r>
              <a:rPr lang="en-US" dirty="0"/>
              <a:t>  </a:t>
            </a:r>
            <a:r>
              <a:rPr lang="en-US" dirty="0" err="1"/>
              <a:t>induktivligi</a:t>
            </a:r>
            <a:r>
              <a:rPr lang="en-US" dirty="0"/>
              <a:t> 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g'altaklarning</a:t>
            </a:r>
            <a:r>
              <a:rPr lang="en-US" dirty="0"/>
              <a:t>  </a:t>
            </a:r>
            <a:r>
              <a:rPr lang="en-US" dirty="0" err="1"/>
              <a:t>o'zaro</a:t>
            </a:r>
            <a:r>
              <a:rPr lang="en-US" dirty="0"/>
              <a:t> </a:t>
            </a:r>
            <a:r>
              <a:rPr lang="en-US" dirty="0" err="1"/>
              <a:t>induktivligi</a:t>
            </a:r>
            <a:r>
              <a:rPr lang="en-US" dirty="0"/>
              <a:t> </a:t>
            </a:r>
            <a:r>
              <a:rPr lang="en-US" dirty="0" err="1"/>
              <a:t>quyidagilarga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64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l="27452" t="32044" r="52608" b="51242"/>
          <a:stretch>
            <a:fillRect/>
          </a:stretch>
        </p:blipFill>
        <p:spPr bwMode="auto">
          <a:xfrm>
            <a:off x="467544" y="476672"/>
            <a:ext cx="820891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553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l="33216" t="29282" r="31365" b="52762"/>
          <a:stretch>
            <a:fillRect/>
          </a:stretch>
        </p:blipFill>
        <p:spPr bwMode="auto">
          <a:xfrm>
            <a:off x="323528" y="332656"/>
            <a:ext cx="8424936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625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l="35536" t="52453" r="38695" b="42071"/>
          <a:stretch>
            <a:fillRect/>
          </a:stretch>
        </p:blipFill>
        <p:spPr bwMode="auto">
          <a:xfrm>
            <a:off x="971600" y="692696"/>
            <a:ext cx="691276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7544" y="4077072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 </a:t>
            </a:r>
            <a:r>
              <a:rPr lang="en-US" dirty="0" err="1"/>
              <a:t>g'altakning</a:t>
            </a:r>
            <a:r>
              <a:rPr lang="en-US" dirty="0"/>
              <a:t> </a:t>
            </a:r>
            <a:r>
              <a:rPr lang="en-US" dirty="0" err="1"/>
              <a:t>o'ramlari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 </a:t>
            </a:r>
            <a:r>
              <a:rPr lang="en-US" dirty="0" err="1"/>
              <a:t>bo'lmagan</a:t>
            </a:r>
            <a:r>
              <a:rPr lang="en-US" dirty="0"/>
              <a:t> (</a:t>
            </a:r>
            <a:r>
              <a:rPr lang="en-US" dirty="0" err="1"/>
              <a:t>bir-biridan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 </a:t>
            </a:r>
            <a:r>
              <a:rPr lang="en-US" dirty="0" err="1"/>
              <a:t>qiladigan</a:t>
            </a:r>
            <a:r>
              <a:rPr lang="en-US" dirty="0"/>
              <a:t>)  </a:t>
            </a:r>
            <a:r>
              <a:rPr lang="en-US" dirty="0" err="1"/>
              <a:t>magnit</a:t>
            </a:r>
            <a:r>
              <a:rPr lang="en-US" dirty="0"/>
              <a:t>  </a:t>
            </a:r>
            <a:r>
              <a:rPr lang="en-US" dirty="0" err="1"/>
              <a:t>oqimlar</a:t>
            </a:r>
            <a:r>
              <a:rPr lang="en-US" dirty="0"/>
              <a:t>  </a:t>
            </a:r>
            <a:r>
              <a:rPr lang="en-US" dirty="0" err="1"/>
              <a:t>bilan</a:t>
            </a:r>
            <a:r>
              <a:rPr lang="en-US" dirty="0"/>
              <a:t>  </a:t>
            </a:r>
            <a:r>
              <a:rPr lang="en-US" dirty="0" err="1"/>
              <a:t>ilashadi</a:t>
            </a:r>
            <a:r>
              <a:rPr lang="en-US" dirty="0"/>
              <a:t>,  </a:t>
            </a:r>
            <a:r>
              <a:rPr lang="en-US" dirty="0" err="1"/>
              <a:t>shuning</a:t>
            </a:r>
            <a:r>
              <a:rPr lang="en-US" dirty="0"/>
              <a:t>  </a:t>
            </a:r>
            <a:r>
              <a:rPr lang="en-US" dirty="0" err="1"/>
              <a:t>uchun</a:t>
            </a:r>
            <a:r>
              <a:rPr lang="en-US" dirty="0"/>
              <a:t> 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doim</a:t>
            </a:r>
            <a:r>
              <a:rPr lang="en-US" dirty="0"/>
              <a:t> k &lt; 1bo'ladi.O'zaro  </a:t>
            </a:r>
            <a:r>
              <a:rPr lang="en-US" dirty="0" err="1"/>
              <a:t>induktiv</a:t>
            </a:r>
            <a:r>
              <a:rPr lang="en-US" dirty="0"/>
              <a:t>  </a:t>
            </a:r>
            <a:r>
              <a:rPr lang="en-US" dirty="0" err="1"/>
              <a:t>bog'lanish</a:t>
            </a:r>
            <a:r>
              <a:rPr lang="en-US" dirty="0"/>
              <a:t>  </a:t>
            </a:r>
            <a:r>
              <a:rPr lang="en-US" dirty="0" err="1"/>
              <a:t>koeffitsiyenti</a:t>
            </a:r>
            <a:r>
              <a:rPr lang="en-US" dirty="0"/>
              <a:t>  </a:t>
            </a:r>
            <a:r>
              <a:rPr lang="en-US" dirty="0" err="1"/>
              <a:t>qiymatini</a:t>
            </a:r>
            <a:r>
              <a:rPr lang="en-US" dirty="0"/>
              <a:t> </a:t>
            </a:r>
            <a:r>
              <a:rPr lang="en-US" dirty="0" err="1"/>
              <a:t>g'altaklarni</a:t>
            </a:r>
            <a:r>
              <a:rPr lang="en-US" dirty="0"/>
              <a:t>  </a:t>
            </a:r>
            <a:r>
              <a:rPr lang="en-US" dirty="0" err="1"/>
              <a:t>bir-biriga</a:t>
            </a:r>
            <a:r>
              <a:rPr lang="en-US" dirty="0"/>
              <a:t>  </a:t>
            </a:r>
            <a:r>
              <a:rPr lang="en-US" dirty="0" err="1"/>
              <a:t>nisbatan</a:t>
            </a:r>
            <a:r>
              <a:rPr lang="en-US" dirty="0"/>
              <a:t>  </a:t>
            </a:r>
            <a:r>
              <a:rPr lang="en-US" dirty="0" err="1"/>
              <a:t>siljitish</a:t>
            </a:r>
            <a:r>
              <a:rPr lang="en-US" dirty="0"/>
              <a:t>  </a:t>
            </a:r>
            <a:r>
              <a:rPr lang="en-US" dirty="0" err="1"/>
              <a:t>bilan</a:t>
            </a:r>
            <a:r>
              <a:rPr lang="en-US" dirty="0"/>
              <a:t>  </a:t>
            </a:r>
            <a:r>
              <a:rPr lang="en-US" dirty="0" err="1"/>
              <a:t>o'zgartirish</a:t>
            </a:r>
            <a:r>
              <a:rPr lang="en-US" dirty="0"/>
              <a:t>  </a:t>
            </a:r>
            <a:r>
              <a:rPr lang="en-US" dirty="0" err="1"/>
              <a:t>mumkin</a:t>
            </a:r>
            <a:r>
              <a:rPr lang="en-US" dirty="0"/>
              <a:t>.  </a:t>
            </a:r>
            <a:r>
              <a:rPr lang="en-US" dirty="0" err="1"/>
              <a:t>G’altaklari</a:t>
            </a:r>
            <a:r>
              <a:rPr lang="en-US" dirty="0"/>
              <a:t>  </a:t>
            </a:r>
            <a:r>
              <a:rPr lang="en-US" dirty="0" err="1"/>
              <a:t>birbiriga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siljishi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asbob</a:t>
            </a:r>
            <a:r>
              <a:rPr lang="en-US" dirty="0"/>
              <a:t> </a:t>
            </a:r>
            <a:r>
              <a:rPr lang="en-US" dirty="0" err="1"/>
              <a:t>variometr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394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273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Induktiv  bog'langan  zanjirlar.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Induktiv  bog'langan  zanjirlar.</dc:title>
  <dc:creator>Elektrik</dc:creator>
  <cp:lastModifiedBy>Elektrik</cp:lastModifiedBy>
  <cp:revision>3</cp:revision>
  <dcterms:created xsi:type="dcterms:W3CDTF">2023-07-18T12:57:40Z</dcterms:created>
  <dcterms:modified xsi:type="dcterms:W3CDTF">2023-07-18T13:00:52Z</dcterms:modified>
</cp:coreProperties>
</file>