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sellenoidli</a:t>
            </a:r>
            <a:r>
              <a:rPr lang="en-US" dirty="0"/>
              <a:t> </a:t>
            </a:r>
            <a:r>
              <a:rPr lang="en-US" dirty="0" err="1"/>
              <a:t>birta</a:t>
            </a:r>
            <a:r>
              <a:rPr lang="en-US" dirty="0"/>
              <a:t> </a:t>
            </a:r>
            <a:r>
              <a:rPr lang="en-US" dirty="0" err="1"/>
              <a:t>porshenni</a:t>
            </a:r>
            <a:r>
              <a:rPr lang="en-US" dirty="0"/>
              <a:t> </a:t>
            </a:r>
            <a:r>
              <a:rPr lang="en-US" dirty="0" err="1"/>
              <a:t>Schetchik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taymerli</a:t>
            </a:r>
            <a:r>
              <a:rPr lang="en-US" dirty="0"/>
              <a:t> </a:t>
            </a:r>
            <a:r>
              <a:rPr lang="en-US" dirty="0" err="1"/>
              <a:t>ulash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4320480"/>
          </a:xfrm>
        </p:spPr>
        <p:txBody>
          <a:bodyPr/>
          <a:lstStyle/>
          <a:p>
            <a:pPr lvl="0"/>
            <a:endParaRPr lang="en-US" dirty="0" smtClean="0"/>
          </a:p>
          <a:p>
            <a:pPr lvl="0"/>
            <a:r>
              <a:rPr lang="en-US" dirty="0" err="1" smtClean="0"/>
              <a:t>Ikki</a:t>
            </a:r>
            <a:r>
              <a:rPr lang="en-US" dirty="0" smtClean="0"/>
              <a:t> </a:t>
            </a:r>
            <a:r>
              <a:rPr lang="en-US" dirty="0" err="1"/>
              <a:t>sellinoidli</a:t>
            </a:r>
            <a:r>
              <a:rPr lang="en-US" dirty="0"/>
              <a:t> </a:t>
            </a:r>
            <a:r>
              <a:rPr lang="en-US" dirty="0" err="1"/>
              <a:t>porshen</a:t>
            </a:r>
            <a:r>
              <a:rPr lang="en-US" dirty="0"/>
              <a:t> </a:t>
            </a:r>
            <a:r>
              <a:rPr lang="en-US" dirty="0" err="1"/>
              <a:t>sxemasini</a:t>
            </a:r>
            <a:r>
              <a:rPr lang="en-US" dirty="0"/>
              <a:t> </a:t>
            </a:r>
            <a:r>
              <a:rPr lang="en-US" dirty="0" err="1"/>
              <a:t>o’rganish</a:t>
            </a:r>
            <a:endParaRPr lang="ru-RU" dirty="0"/>
          </a:p>
          <a:p>
            <a:pPr lvl="0"/>
            <a:r>
              <a:rPr lang="en-US" dirty="0" err="1"/>
              <a:t>Taymerli</a:t>
            </a:r>
            <a:r>
              <a:rPr lang="en-US" dirty="0"/>
              <a:t> </a:t>
            </a:r>
            <a:r>
              <a:rPr lang="en-US" dirty="0" err="1"/>
              <a:t>sxemalarni</a:t>
            </a:r>
            <a:r>
              <a:rPr lang="en-US" dirty="0"/>
              <a:t> </a:t>
            </a:r>
            <a:r>
              <a:rPr lang="en-US" dirty="0" err="1"/>
              <a:t>o’rganish</a:t>
            </a:r>
            <a:r>
              <a:rPr lang="en-US" dirty="0"/>
              <a:t> </a:t>
            </a:r>
            <a:endParaRPr lang="ru-RU" dirty="0"/>
          </a:p>
          <a:p>
            <a:pPr lvl="0"/>
            <a:r>
              <a:rPr lang="en-US" dirty="0" err="1"/>
              <a:t>Xisoblagichli</a:t>
            </a:r>
            <a:r>
              <a:rPr lang="en-US" dirty="0"/>
              <a:t> ( counter) li </a:t>
            </a:r>
            <a:r>
              <a:rPr lang="en-US" dirty="0" err="1"/>
              <a:t>sxemalarni</a:t>
            </a:r>
            <a:r>
              <a:rPr lang="en-US" dirty="0"/>
              <a:t> </a:t>
            </a:r>
            <a:r>
              <a:rPr lang="en-US" dirty="0" err="1"/>
              <a:t>o’rganish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32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76" t="46826" r="24102" b="19119"/>
          <a:stretch/>
        </p:blipFill>
        <p:spPr bwMode="auto">
          <a:xfrm>
            <a:off x="395536" y="476672"/>
            <a:ext cx="8424936" cy="612067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45995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17" t="47737" r="23931" b="17903"/>
          <a:stretch/>
        </p:blipFill>
        <p:spPr bwMode="auto">
          <a:xfrm>
            <a:off x="323528" y="260648"/>
            <a:ext cx="8496943" cy="64807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18728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33846" t="45306" r="23761" b="19423"/>
          <a:stretch/>
        </p:blipFill>
        <p:spPr bwMode="auto">
          <a:xfrm>
            <a:off x="323528" y="332656"/>
            <a:ext cx="8568951" cy="6192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59741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 rotWithShape="1">
          <a:blip r:embed="rId2"/>
          <a:srcRect l="36239" t="45609" r="27180" b="18207"/>
          <a:stretch/>
        </p:blipFill>
        <p:spPr bwMode="auto">
          <a:xfrm>
            <a:off x="251520" y="332656"/>
            <a:ext cx="8496943" cy="6192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18524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23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Ikki sellenoidli birta porshenni Schetchik va taymerli ulash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Ikki sellenoidli birta porshenni Schetchik va taymerli ulash</dc:title>
  <dc:creator>Elektrik</dc:creator>
  <cp:lastModifiedBy>Elektrik</cp:lastModifiedBy>
  <cp:revision>3</cp:revision>
  <dcterms:created xsi:type="dcterms:W3CDTF">2023-07-18T12:53:51Z</dcterms:created>
  <dcterms:modified xsi:type="dcterms:W3CDTF">2023-07-18T12:57:01Z</dcterms:modified>
</cp:coreProperties>
</file>