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108" y="-7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18.07.2023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18.07.2023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18.07.2023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18.07.2023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18.07.2023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188640"/>
            <a:ext cx="8229600" cy="1828800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Ikki</a:t>
            </a:r>
            <a:r>
              <a:rPr lang="en-US" dirty="0"/>
              <a:t> </a:t>
            </a:r>
            <a:r>
              <a:rPr lang="en-US" dirty="0" err="1"/>
              <a:t>sellenoidli</a:t>
            </a:r>
            <a:r>
              <a:rPr lang="en-US" dirty="0"/>
              <a:t> </a:t>
            </a:r>
            <a:r>
              <a:rPr lang="en-US" dirty="0" err="1"/>
              <a:t>birta</a:t>
            </a:r>
            <a:r>
              <a:rPr lang="en-US" dirty="0"/>
              <a:t> </a:t>
            </a:r>
            <a:r>
              <a:rPr lang="en-US" dirty="0" err="1"/>
              <a:t>porshenni</a:t>
            </a:r>
            <a:r>
              <a:rPr lang="en-US" dirty="0"/>
              <a:t> </a:t>
            </a:r>
            <a:r>
              <a:rPr lang="en-US" dirty="0" err="1"/>
              <a:t>Schetchik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taymerli</a:t>
            </a:r>
            <a:r>
              <a:rPr lang="en-US" dirty="0"/>
              <a:t> </a:t>
            </a:r>
            <a:r>
              <a:rPr lang="en-US" dirty="0" err="1"/>
              <a:t>ulash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132856"/>
            <a:ext cx="6400800" cy="4320480"/>
          </a:xfrm>
        </p:spPr>
        <p:txBody>
          <a:bodyPr/>
          <a:lstStyle/>
          <a:p>
            <a:pPr lvl="0"/>
            <a:endParaRPr lang="en-US" dirty="0" smtClean="0"/>
          </a:p>
          <a:p>
            <a:pPr lvl="0"/>
            <a:r>
              <a:rPr lang="en-US" dirty="0" err="1" smtClean="0"/>
              <a:t>Ikki</a:t>
            </a:r>
            <a:r>
              <a:rPr lang="en-US" dirty="0" smtClean="0"/>
              <a:t> </a:t>
            </a:r>
            <a:r>
              <a:rPr lang="en-US" dirty="0" err="1"/>
              <a:t>sellinoidli</a:t>
            </a:r>
            <a:r>
              <a:rPr lang="en-US" dirty="0"/>
              <a:t> </a:t>
            </a:r>
            <a:r>
              <a:rPr lang="en-US" dirty="0" err="1"/>
              <a:t>porshen</a:t>
            </a:r>
            <a:r>
              <a:rPr lang="en-US" dirty="0"/>
              <a:t> </a:t>
            </a:r>
            <a:r>
              <a:rPr lang="en-US" dirty="0" err="1"/>
              <a:t>sxemasini</a:t>
            </a:r>
            <a:r>
              <a:rPr lang="en-US" dirty="0"/>
              <a:t> </a:t>
            </a:r>
            <a:r>
              <a:rPr lang="en-US" dirty="0" err="1"/>
              <a:t>o’rganish</a:t>
            </a:r>
            <a:endParaRPr lang="ru-RU" dirty="0"/>
          </a:p>
          <a:p>
            <a:pPr lvl="0"/>
            <a:r>
              <a:rPr lang="en-US" dirty="0" err="1"/>
              <a:t>Taymerli</a:t>
            </a:r>
            <a:r>
              <a:rPr lang="en-US" dirty="0"/>
              <a:t> </a:t>
            </a:r>
            <a:r>
              <a:rPr lang="en-US" dirty="0" err="1"/>
              <a:t>sxemalarni</a:t>
            </a:r>
            <a:r>
              <a:rPr lang="en-US" dirty="0"/>
              <a:t> </a:t>
            </a:r>
            <a:r>
              <a:rPr lang="en-US" dirty="0" err="1"/>
              <a:t>o’rganish</a:t>
            </a:r>
            <a:r>
              <a:rPr lang="en-US" dirty="0"/>
              <a:t> </a:t>
            </a:r>
            <a:endParaRPr lang="ru-RU" dirty="0"/>
          </a:p>
          <a:p>
            <a:pPr lvl="0"/>
            <a:r>
              <a:rPr lang="en-US" dirty="0" err="1"/>
              <a:t>Xisoblagichli</a:t>
            </a:r>
            <a:r>
              <a:rPr lang="en-US" dirty="0"/>
              <a:t> ( counter) li </a:t>
            </a:r>
            <a:r>
              <a:rPr lang="en-US" dirty="0" err="1"/>
              <a:t>sxemalarni</a:t>
            </a:r>
            <a:r>
              <a:rPr lang="en-US" dirty="0"/>
              <a:t> </a:t>
            </a:r>
            <a:r>
              <a:rPr lang="en-US" dirty="0" err="1"/>
              <a:t>o’rganish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273241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676" t="46826" r="24102" b="19119"/>
          <a:stretch/>
        </p:blipFill>
        <p:spPr bwMode="auto">
          <a:xfrm>
            <a:off x="395536" y="476672"/>
            <a:ext cx="8424936" cy="612067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3459957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017" t="47737" r="23931" b="17903"/>
          <a:stretch/>
        </p:blipFill>
        <p:spPr bwMode="auto">
          <a:xfrm>
            <a:off x="323528" y="260648"/>
            <a:ext cx="8496943" cy="648071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2187287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/>
          </p:cNvPicPr>
          <p:nvPr>
            <p:ph idx="1"/>
          </p:nvPr>
        </p:nvPicPr>
        <p:blipFill rotWithShape="1">
          <a:blip r:embed="rId2"/>
          <a:srcRect l="33846" t="45306" r="23761" b="19423"/>
          <a:stretch/>
        </p:blipFill>
        <p:spPr bwMode="auto">
          <a:xfrm>
            <a:off x="323528" y="332656"/>
            <a:ext cx="8568951" cy="619268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8597414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/>
          </p:cNvPicPr>
          <p:nvPr>
            <p:ph idx="1"/>
          </p:nvPr>
        </p:nvPicPr>
        <p:blipFill rotWithShape="1">
          <a:blip r:embed="rId2"/>
          <a:srcRect l="36239" t="45609" r="27180" b="18207"/>
          <a:stretch/>
        </p:blipFill>
        <p:spPr bwMode="auto">
          <a:xfrm>
            <a:off x="251520" y="332656"/>
            <a:ext cx="8496943" cy="619268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51852480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</TotalTime>
  <Words>23</Words>
  <Application>Microsoft Office PowerPoint</Application>
  <PresentationFormat>Экран (4:3)</PresentationFormat>
  <Paragraphs>5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Апекс</vt:lpstr>
      <vt:lpstr>Ikki sellenoidli birta porshenni Schetchik va taymerli ulash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Ikki sellenoidli birta porshenni Schetchik va taymerli ulash</dc:title>
  <dc:creator>Elektrik</dc:creator>
  <cp:lastModifiedBy>Elektrik</cp:lastModifiedBy>
  <cp:revision>3</cp:revision>
  <dcterms:created xsi:type="dcterms:W3CDTF">2023-07-18T12:53:51Z</dcterms:created>
  <dcterms:modified xsi:type="dcterms:W3CDTF">2023-07-18T12:57:01Z</dcterms:modified>
</cp:coreProperties>
</file>